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6" r:id="rId2"/>
    <p:sldId id="257" r:id="rId3"/>
    <p:sldId id="262" r:id="rId4"/>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77F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780" y="54"/>
      </p:cViewPr>
      <p:guideLst/>
    </p:cSldViewPr>
  </p:slideViewPr>
  <p:notesTextViewPr>
    <p:cViewPr>
      <p:scale>
        <a:sx n="1" d="1"/>
        <a:sy n="1" d="1"/>
      </p:scale>
      <p:origin x="0" y="0"/>
    </p:cViewPr>
  </p:notesText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7C3527-E1E6-4782-BC8B-1947AB0747FA}" type="datetimeFigureOut">
              <a:rPr lang="en-US" smtClean="0"/>
              <a:t>10/22/2024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DBD357-2F54-4699-86AA-12A90C8C67D0}" type="slidenum">
              <a:rPr lang="en-US" smtClean="0"/>
              <a:t>‹#›</a:t>
            </a:fld>
            <a:endParaRPr lang="en-US"/>
          </a:p>
        </p:txBody>
      </p:sp>
    </p:spTree>
    <p:extLst>
      <p:ext uri="{BB962C8B-B14F-4D97-AF65-F5344CB8AC3E}">
        <p14:creationId xmlns:p14="http://schemas.microsoft.com/office/powerpoint/2010/main" val="697263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t>22/10/2024</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BE2707C-6D77-498A-8BFB-FE05E4F3ED6A}"/>
              </a:ext>
            </a:extLst>
          </p:cNvPr>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p>
        </p:txBody>
      </p:sp>
      <p:sp>
        <p:nvSpPr>
          <p:cNvPr id="13" name="Rectangle 12">
            <a:extLst>
              <a:ext uri="{FF2B5EF4-FFF2-40B4-BE49-F238E27FC236}">
                <a16:creationId xmlns:a16="http://schemas.microsoft.com/office/drawing/2014/main" id="{7C0C7DF0-5FF5-4820-9FB3-AA6DFAE249BF}"/>
              </a:ext>
            </a:extLst>
          </p:cNvPr>
          <p:cNvSpPr/>
          <p:nvPr userDrawn="1"/>
        </p:nvSpPr>
        <p:spPr>
          <a:xfrm rot="5400000">
            <a:off x="5764895" y="428287"/>
            <a:ext cx="642190" cy="12212013"/>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ctrTitle"/>
          </p:nvPr>
        </p:nvSpPr>
        <p:spPr>
          <a:xfrm>
            <a:off x="1508723" y="1337630"/>
            <a:ext cx="9144000" cy="2387600"/>
          </a:xfrm>
        </p:spPr>
        <p:txBody>
          <a:bodyPr anchor="b"/>
          <a:lstStyle>
            <a:lvl1pPr algn="ctr">
              <a:defRPr sz="6000">
                <a:effectLst>
                  <a:outerShdw blurRad="38100" dist="19050" dir="2700000" algn="tl" rotWithShape="0">
                    <a:schemeClr val="dk1">
                      <a:lumMod val="50000"/>
                      <a:alpha val="40000"/>
                    </a:schemeClr>
                  </a:outerShdw>
                </a:effectLst>
              </a:defRPr>
            </a:lvl1pPr>
          </a:lstStyle>
          <a:p>
            <a:r>
              <a:rPr lang="en-US" dirty="0"/>
              <a:t>Click to edit Master title style</a:t>
            </a:r>
            <a:endParaRPr lang="en-MY" dirty="0"/>
          </a:p>
        </p:txBody>
      </p:sp>
      <p:sp>
        <p:nvSpPr>
          <p:cNvPr id="3" name="Subtitle 2"/>
          <p:cNvSpPr>
            <a:spLocks noGrp="1"/>
          </p:cNvSpPr>
          <p:nvPr userDrawn="1">
            <p:ph type="subTitle" idx="1" hasCustomPrompt="1"/>
          </p:nvPr>
        </p:nvSpPr>
        <p:spPr>
          <a:xfrm>
            <a:off x="1508723" y="3730418"/>
            <a:ext cx="9144000" cy="1655762"/>
          </a:xfrm>
        </p:spPr>
        <p:txBody>
          <a:bodyPr/>
          <a:lstStyle>
            <a:lvl1pPr marL="0" indent="0" algn="ctr">
              <a:buNone/>
              <a:defRPr sz="2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 </a:t>
            </a:r>
            <a:endParaRPr lang="en-MY" dirty="0"/>
          </a:p>
        </p:txBody>
      </p:sp>
      <p:pic>
        <p:nvPicPr>
          <p:cNvPr id="20" name="Picture 19">
            <a:extLst>
              <a:ext uri="{FF2B5EF4-FFF2-40B4-BE49-F238E27FC236}">
                <a16:creationId xmlns:a16="http://schemas.microsoft.com/office/drawing/2014/main" id="{4875C8E5-08B7-4584-80B2-2FDB4AAE3E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79585" y="135405"/>
            <a:ext cx="1852169" cy="747828"/>
          </a:xfrm>
          <a:prstGeom prst="rect">
            <a:avLst/>
          </a:prstGeom>
          <a:effectLst>
            <a:glow rad="101600">
              <a:schemeClr val="bg1">
                <a:alpha val="60000"/>
              </a:schemeClr>
            </a:glow>
          </a:effectLst>
        </p:spPr>
      </p:pic>
      <p:grpSp>
        <p:nvGrpSpPr>
          <p:cNvPr id="21" name="Group 20">
            <a:extLst>
              <a:ext uri="{FF2B5EF4-FFF2-40B4-BE49-F238E27FC236}">
                <a16:creationId xmlns:a16="http://schemas.microsoft.com/office/drawing/2014/main" id="{3D4C1626-F80E-4271-9D02-C5A17CA33BDC}"/>
              </a:ext>
            </a:extLst>
          </p:cNvPr>
          <p:cNvGrpSpPr/>
          <p:nvPr userDrawn="1"/>
        </p:nvGrpSpPr>
        <p:grpSpPr>
          <a:xfrm rot="5400000">
            <a:off x="2449512" y="3713073"/>
            <a:ext cx="684564" cy="5627004"/>
            <a:chOff x="315560" y="420739"/>
            <a:chExt cx="2026105" cy="7470818"/>
          </a:xfrm>
        </p:grpSpPr>
        <p:pic>
          <p:nvPicPr>
            <p:cNvPr id="22" name="Picture 21">
              <a:extLst>
                <a:ext uri="{FF2B5EF4-FFF2-40B4-BE49-F238E27FC236}">
                  <a16:creationId xmlns:a16="http://schemas.microsoft.com/office/drawing/2014/main" id="{378CF688-39C5-4887-B830-CFD44DFAA325}"/>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72929" y="420739"/>
              <a:ext cx="1936610" cy="2025941"/>
            </a:xfrm>
            <a:prstGeom prst="rect">
              <a:avLst/>
            </a:prstGeom>
          </p:spPr>
        </p:pic>
        <p:pic>
          <p:nvPicPr>
            <p:cNvPr id="23" name="Picture 22">
              <a:extLst>
                <a:ext uri="{FF2B5EF4-FFF2-40B4-BE49-F238E27FC236}">
                  <a16:creationId xmlns:a16="http://schemas.microsoft.com/office/drawing/2014/main" id="{56E627CA-7D24-4BF9-928B-2C25E466266E}"/>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8" y="2446677"/>
              <a:ext cx="1992743" cy="2050890"/>
            </a:xfrm>
            <a:prstGeom prst="rect">
              <a:avLst/>
            </a:prstGeom>
          </p:spPr>
        </p:pic>
        <p:pic>
          <p:nvPicPr>
            <p:cNvPr id="24" name="Picture 23">
              <a:extLst>
                <a:ext uri="{FF2B5EF4-FFF2-40B4-BE49-F238E27FC236}">
                  <a16:creationId xmlns:a16="http://schemas.microsoft.com/office/drawing/2014/main" id="{7F63D5EE-9002-467E-B12E-6C32DBFA6324}"/>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493166"/>
              <a:ext cx="1992747" cy="2050892"/>
            </a:xfrm>
            <a:prstGeom prst="rect">
              <a:avLst/>
            </a:prstGeom>
          </p:spPr>
        </p:pic>
        <p:pic>
          <p:nvPicPr>
            <p:cNvPr id="25" name="Picture 24">
              <a:extLst>
                <a:ext uri="{FF2B5EF4-FFF2-40B4-BE49-F238E27FC236}">
                  <a16:creationId xmlns:a16="http://schemas.microsoft.com/office/drawing/2014/main" id="{73A93647-93EC-4C39-92C4-E30FADFEED62}"/>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0" y="6541856"/>
              <a:ext cx="2026105" cy="1349701"/>
            </a:xfrm>
            <a:prstGeom prst="rect">
              <a:avLst/>
            </a:prstGeom>
          </p:spPr>
        </p:pic>
      </p:grpSp>
      <p:grpSp>
        <p:nvGrpSpPr>
          <p:cNvPr id="26" name="Group 25">
            <a:extLst>
              <a:ext uri="{FF2B5EF4-FFF2-40B4-BE49-F238E27FC236}">
                <a16:creationId xmlns:a16="http://schemas.microsoft.com/office/drawing/2014/main" id="{7FE90906-BE41-40C5-83EE-0C03B2ACEBD4}"/>
              </a:ext>
            </a:extLst>
          </p:cNvPr>
          <p:cNvGrpSpPr/>
          <p:nvPr userDrawn="1"/>
        </p:nvGrpSpPr>
        <p:grpSpPr>
          <a:xfrm rot="5400000">
            <a:off x="8367656" y="3420882"/>
            <a:ext cx="684564" cy="6247386"/>
            <a:chOff x="315562" y="405788"/>
            <a:chExt cx="2026105" cy="8199384"/>
          </a:xfrm>
        </p:grpSpPr>
        <p:pic>
          <p:nvPicPr>
            <p:cNvPr id="27" name="Picture 26">
              <a:extLst>
                <a:ext uri="{FF2B5EF4-FFF2-40B4-BE49-F238E27FC236}">
                  <a16:creationId xmlns:a16="http://schemas.microsoft.com/office/drawing/2014/main" id="{88B11A50-3C27-4D7A-9632-D12C8301F29D}"/>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2220"/>
            <a:stretch/>
          </p:blipFill>
          <p:spPr>
            <a:xfrm>
              <a:off x="338100" y="405788"/>
              <a:ext cx="1949458" cy="2050891"/>
            </a:xfrm>
            <a:prstGeom prst="rect">
              <a:avLst/>
            </a:prstGeom>
          </p:spPr>
        </p:pic>
        <p:pic>
          <p:nvPicPr>
            <p:cNvPr id="29" name="Picture 28">
              <a:extLst>
                <a:ext uri="{FF2B5EF4-FFF2-40B4-BE49-F238E27FC236}">
                  <a16:creationId xmlns:a16="http://schemas.microsoft.com/office/drawing/2014/main" id="{A71B7B83-9ECD-4A87-9769-2376AD19D444}"/>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6" y="2456678"/>
              <a:ext cx="1992743" cy="2050890"/>
            </a:xfrm>
            <a:prstGeom prst="rect">
              <a:avLst/>
            </a:prstGeom>
          </p:spPr>
        </p:pic>
        <p:pic>
          <p:nvPicPr>
            <p:cNvPr id="30" name="Picture 29">
              <a:extLst>
                <a:ext uri="{FF2B5EF4-FFF2-40B4-BE49-F238E27FC236}">
                  <a16:creationId xmlns:a16="http://schemas.microsoft.com/office/drawing/2014/main" id="{CED7B2F0-6CC9-4D11-ADF0-D5FE9D20B64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503167"/>
              <a:ext cx="1992746" cy="2050891"/>
            </a:xfrm>
            <a:prstGeom prst="rect">
              <a:avLst/>
            </a:prstGeom>
          </p:spPr>
        </p:pic>
        <p:pic>
          <p:nvPicPr>
            <p:cNvPr id="31" name="Picture 30">
              <a:extLst>
                <a:ext uri="{FF2B5EF4-FFF2-40B4-BE49-F238E27FC236}">
                  <a16:creationId xmlns:a16="http://schemas.microsoft.com/office/drawing/2014/main" id="{D9AB5B13-61AA-4ABA-8D44-91289D67030C}"/>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1"/>
            <a:stretch/>
          </p:blipFill>
          <p:spPr>
            <a:xfrm flipV="1">
              <a:off x="315562" y="6554281"/>
              <a:ext cx="2026105" cy="2050891"/>
            </a:xfrm>
            <a:prstGeom prst="rect">
              <a:avLst/>
            </a:prstGeom>
          </p:spPr>
        </p:pic>
      </p:grpSp>
      <p:pic>
        <p:nvPicPr>
          <p:cNvPr id="36" name="Picture 35">
            <a:extLst>
              <a:ext uri="{FF2B5EF4-FFF2-40B4-BE49-F238E27FC236}">
                <a16:creationId xmlns:a16="http://schemas.microsoft.com/office/drawing/2014/main" id="{FEE76999-FB15-4F6F-A5F4-6A87F04D2AFE}"/>
              </a:ext>
            </a:extLst>
          </p:cNvPr>
          <p:cNvPicPr>
            <a:picLocks noChangeAspect="1"/>
          </p:cNvPicPr>
          <p:nvPr/>
        </p:nvPicPr>
        <p:blipFill rotWithShape="1">
          <a:blip r:embed="rId10"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74008"/>
          <a:stretch/>
        </p:blipFill>
        <p:spPr>
          <a:xfrm rot="5400000" flipV="1">
            <a:off x="11648709" y="6348418"/>
            <a:ext cx="684564" cy="386783"/>
          </a:xfrm>
          <a:prstGeom prst="rect">
            <a:avLst/>
          </a:prstGeom>
        </p:spPr>
      </p:pic>
      <p:sp>
        <p:nvSpPr>
          <p:cNvPr id="10" name="TextBox 9"/>
          <p:cNvSpPr txBox="1"/>
          <p:nvPr userDrawn="1"/>
        </p:nvSpPr>
        <p:spPr>
          <a:xfrm>
            <a:off x="9670573" y="6477024"/>
            <a:ext cx="1861540" cy="276999"/>
          </a:xfrm>
          <a:prstGeom prst="rect">
            <a:avLst/>
          </a:prstGeom>
          <a:noFill/>
        </p:spPr>
        <p:txBody>
          <a:bodyPr wrap="square" rtlCol="0">
            <a:spAutoFit/>
          </a:bodyPr>
          <a:lstStyle/>
          <a:p>
            <a:r>
              <a:rPr lang="en-MY" sz="1200" b="1" dirty="0">
                <a:solidFill>
                  <a:schemeClr val="bg2">
                    <a:lumMod val="75000"/>
                  </a:schemeClr>
                </a:solidFill>
                <a:effectLst/>
              </a:rPr>
              <a:t>© Neu</a:t>
            </a:r>
            <a:r>
              <a:rPr lang="en-MY" sz="1200" b="1" baseline="0" dirty="0">
                <a:solidFill>
                  <a:schemeClr val="bg2">
                    <a:lumMod val="75000"/>
                  </a:schemeClr>
                </a:solidFill>
                <a:effectLst/>
              </a:rPr>
              <a:t> Dimension 2020</a:t>
            </a:r>
            <a:endParaRPr lang="en-MY" sz="1200" b="1" dirty="0">
              <a:solidFill>
                <a:schemeClr val="bg2">
                  <a:lumMod val="75000"/>
                </a:schemeClr>
              </a:solidFill>
              <a:effectLst/>
            </a:endParaRPr>
          </a:p>
        </p:txBody>
      </p:sp>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8492057-34FB-4CEA-ACED-B0E825A794FA}"/>
              </a:ext>
            </a:extLst>
          </p:cNvPr>
          <p:cNvSpPr/>
          <p:nvPr userDrawn="1"/>
        </p:nvSpPr>
        <p:spPr>
          <a:xfrm rot="5400000">
            <a:off x="5913437" y="586696"/>
            <a:ext cx="365126" cy="12192000"/>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304801" y="-72748"/>
            <a:ext cx="11582400"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a:xfrm>
            <a:off x="304801" y="1306656"/>
            <a:ext cx="11582400" cy="4921369"/>
          </a:xfrm>
        </p:spPr>
        <p:txBody>
          <a:bodyPr/>
          <a:lstStyle>
            <a:lvl1pPr marL="457200" indent="-457200">
              <a:buClr>
                <a:srgbClr val="F77F24"/>
              </a:buClr>
              <a:buFont typeface="Wingdings" panose="05000000000000000000" pitchFamily="2" charset="2"/>
              <a:buChar char="Ø"/>
              <a:defRPr/>
            </a:lvl1pPr>
            <a:lvl2pPr marL="812800" indent="-363538">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MY" dirty="0"/>
          </a:p>
        </p:txBody>
      </p:sp>
      <p:pic>
        <p:nvPicPr>
          <p:cNvPr id="17" name="Picture 16">
            <a:extLst>
              <a:ext uri="{FF2B5EF4-FFF2-40B4-BE49-F238E27FC236}">
                <a16:creationId xmlns:a16="http://schemas.microsoft.com/office/drawing/2014/main" id="{FD229C55-0D0E-46D1-BAF7-00B1A6138B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22226" y="117347"/>
            <a:ext cx="1669774" cy="674184"/>
          </a:xfrm>
          <a:prstGeom prst="rect">
            <a:avLst/>
          </a:prstGeom>
          <a:effectLst>
            <a:glow rad="101600">
              <a:schemeClr val="bg1">
                <a:alpha val="60000"/>
              </a:schemeClr>
            </a:glow>
          </a:effectLst>
        </p:spPr>
      </p:pic>
      <p:sp>
        <p:nvSpPr>
          <p:cNvPr id="15" name="Rectangle 14"/>
          <p:cNvSpPr/>
          <p:nvPr userDrawn="1"/>
        </p:nvSpPr>
        <p:spPr>
          <a:xfrm>
            <a:off x="-58182" y="5313713"/>
            <a:ext cx="12212015" cy="475262"/>
          </a:xfrm>
          <a:prstGeom prst="rect">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1AB62047-0E05-42F9-A3D1-20CB7436A29F}"/>
              </a:ext>
            </a:extLst>
          </p:cNvPr>
          <p:cNvGrpSpPr/>
          <p:nvPr userDrawn="1"/>
        </p:nvGrpSpPr>
        <p:grpSpPr>
          <a:xfrm rot="5400000">
            <a:off x="2177840" y="4306727"/>
            <a:ext cx="391651" cy="4747192"/>
            <a:chOff x="283453" y="420739"/>
            <a:chExt cx="2058210" cy="7470817"/>
          </a:xfrm>
        </p:grpSpPr>
        <p:pic>
          <p:nvPicPr>
            <p:cNvPr id="25" name="Picture 24">
              <a:extLst>
                <a:ext uri="{FF2B5EF4-FFF2-40B4-BE49-F238E27FC236}">
                  <a16:creationId xmlns:a16="http://schemas.microsoft.com/office/drawing/2014/main" id="{54E721AC-C7D9-4B2D-88FB-3A9BBED950CA}"/>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283453" y="420739"/>
              <a:ext cx="2026090" cy="2025942"/>
            </a:xfrm>
            <a:prstGeom prst="rect">
              <a:avLst/>
            </a:prstGeom>
          </p:spPr>
        </p:pic>
        <p:pic>
          <p:nvPicPr>
            <p:cNvPr id="26" name="Picture 25">
              <a:extLst>
                <a:ext uri="{FF2B5EF4-FFF2-40B4-BE49-F238E27FC236}">
                  <a16:creationId xmlns:a16="http://schemas.microsoft.com/office/drawing/2014/main" id="{E63B4B33-6F73-4FF5-982D-8663A640D3EC}"/>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93940" y="2446677"/>
              <a:ext cx="2026088" cy="2050890"/>
            </a:xfrm>
            <a:prstGeom prst="rect">
              <a:avLst/>
            </a:prstGeom>
          </p:spPr>
        </p:pic>
        <p:pic>
          <p:nvPicPr>
            <p:cNvPr id="27" name="Picture 26">
              <a:extLst>
                <a:ext uri="{FF2B5EF4-FFF2-40B4-BE49-F238E27FC236}">
                  <a16:creationId xmlns:a16="http://schemas.microsoft.com/office/drawing/2014/main" id="{E51E6DFF-3A2A-4C24-B107-FF9855D4B15F}"/>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93927" y="4493166"/>
              <a:ext cx="2026095" cy="2050892"/>
            </a:xfrm>
            <a:prstGeom prst="rect">
              <a:avLst/>
            </a:prstGeom>
          </p:spPr>
        </p:pic>
        <p:pic>
          <p:nvPicPr>
            <p:cNvPr id="28" name="Picture 27">
              <a:extLst>
                <a:ext uri="{FF2B5EF4-FFF2-40B4-BE49-F238E27FC236}">
                  <a16:creationId xmlns:a16="http://schemas.microsoft.com/office/drawing/2014/main" id="{7CF530A2-622E-4ADA-A987-245DF63C7551}"/>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3" y="6541854"/>
              <a:ext cx="2026100" cy="1349702"/>
            </a:xfrm>
            <a:prstGeom prst="rect">
              <a:avLst/>
            </a:prstGeom>
          </p:spPr>
        </p:pic>
      </p:grpSp>
      <p:grpSp>
        <p:nvGrpSpPr>
          <p:cNvPr id="35" name="Group 34">
            <a:extLst>
              <a:ext uri="{FF2B5EF4-FFF2-40B4-BE49-F238E27FC236}">
                <a16:creationId xmlns:a16="http://schemas.microsoft.com/office/drawing/2014/main" id="{29622CF0-1607-4D18-A3E5-A7AB58827DFC}"/>
              </a:ext>
            </a:extLst>
          </p:cNvPr>
          <p:cNvGrpSpPr/>
          <p:nvPr userDrawn="1"/>
        </p:nvGrpSpPr>
        <p:grpSpPr>
          <a:xfrm rot="5400000">
            <a:off x="7133889" y="4056366"/>
            <a:ext cx="387762" cy="5243566"/>
            <a:chOff x="282252" y="420740"/>
            <a:chExt cx="2037775" cy="8251978"/>
          </a:xfrm>
        </p:grpSpPr>
        <p:pic>
          <p:nvPicPr>
            <p:cNvPr id="36" name="Picture 35">
              <a:extLst>
                <a:ext uri="{FF2B5EF4-FFF2-40B4-BE49-F238E27FC236}">
                  <a16:creationId xmlns:a16="http://schemas.microsoft.com/office/drawing/2014/main" id="{A95BAFBA-1A27-4EFC-AB67-CD1686A97504}"/>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15583" y="420740"/>
              <a:ext cx="1993962" cy="2025942"/>
            </a:xfrm>
            <a:prstGeom prst="rect">
              <a:avLst/>
            </a:prstGeom>
          </p:spPr>
        </p:pic>
        <p:pic>
          <p:nvPicPr>
            <p:cNvPr id="37" name="Picture 36">
              <a:extLst>
                <a:ext uri="{FF2B5EF4-FFF2-40B4-BE49-F238E27FC236}">
                  <a16:creationId xmlns:a16="http://schemas.microsoft.com/office/drawing/2014/main" id="{9CD2C36C-A8BE-48AF-BAF0-6F43393589C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82263" y="2446676"/>
              <a:ext cx="2037764" cy="2050890"/>
            </a:xfrm>
            <a:prstGeom prst="rect">
              <a:avLst/>
            </a:prstGeom>
          </p:spPr>
        </p:pic>
        <p:pic>
          <p:nvPicPr>
            <p:cNvPr id="38" name="Picture 37">
              <a:extLst>
                <a:ext uri="{FF2B5EF4-FFF2-40B4-BE49-F238E27FC236}">
                  <a16:creationId xmlns:a16="http://schemas.microsoft.com/office/drawing/2014/main" id="{138AD97B-3F50-4DDB-A71A-B3F94381779C}"/>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39" name="Picture 38">
              <a:extLst>
                <a:ext uri="{FF2B5EF4-FFF2-40B4-BE49-F238E27FC236}">
                  <a16:creationId xmlns:a16="http://schemas.microsoft.com/office/drawing/2014/main" id="{CB4BBEDA-4ADF-442D-8B90-02EF21492EBA}"/>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grpSp>
        <p:nvGrpSpPr>
          <p:cNvPr id="40" name="Group 39">
            <a:extLst>
              <a:ext uri="{FF2B5EF4-FFF2-40B4-BE49-F238E27FC236}">
                <a16:creationId xmlns:a16="http://schemas.microsoft.com/office/drawing/2014/main" id="{FF476CB2-D609-40C4-8F6C-68E66123BBC0}"/>
              </a:ext>
            </a:extLst>
          </p:cNvPr>
          <p:cNvGrpSpPr/>
          <p:nvPr userDrawn="1"/>
        </p:nvGrpSpPr>
        <p:grpSpPr>
          <a:xfrm rot="5400000">
            <a:off x="11039691" y="5352101"/>
            <a:ext cx="387760" cy="2655819"/>
            <a:chOff x="282252" y="4493166"/>
            <a:chExt cx="2037767" cy="4179552"/>
          </a:xfrm>
        </p:grpSpPr>
        <p:pic>
          <p:nvPicPr>
            <p:cNvPr id="43" name="Picture 42">
              <a:extLst>
                <a:ext uri="{FF2B5EF4-FFF2-40B4-BE49-F238E27FC236}">
                  <a16:creationId xmlns:a16="http://schemas.microsoft.com/office/drawing/2014/main" id="{539E8B37-952B-4A53-9F9D-A22B46FFE791}"/>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44" name="Picture 43">
              <a:extLst>
                <a:ext uri="{FF2B5EF4-FFF2-40B4-BE49-F238E27FC236}">
                  <a16:creationId xmlns:a16="http://schemas.microsoft.com/office/drawing/2014/main" id="{54019B77-5BF0-4436-BF3B-50708D7A98D7}"/>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sp>
        <p:nvSpPr>
          <p:cNvPr id="6" name="Slide Number Placeholder 5"/>
          <p:cNvSpPr>
            <a:spLocks noGrp="1"/>
          </p:cNvSpPr>
          <p:nvPr>
            <p:ph type="sldNum" sz="quarter" idx="12"/>
          </p:nvPr>
        </p:nvSpPr>
        <p:spPr>
          <a:xfrm>
            <a:off x="11694456" y="6543630"/>
            <a:ext cx="459377" cy="365125"/>
          </a:xfrm>
        </p:spPr>
        <p:txBody>
          <a:bodyPr/>
          <a:lstStyle>
            <a:lvl1pPr>
              <a:defRPr>
                <a:solidFill>
                  <a:sysClr val="windowText" lastClr="000000"/>
                </a:solidFill>
              </a:defRPr>
            </a:lvl1pPr>
          </a:lstStyle>
          <a:p>
            <a:fld id="{7067DC33-8416-46B9-BFB5-95A4BBC5BE18}" type="slidenum">
              <a:rPr lang="en-MY" smtClean="0"/>
              <a:pPr/>
              <a:t>‹#›</a:t>
            </a:fld>
            <a:endParaRPr lang="en-MY"/>
          </a:p>
        </p:txBody>
      </p:sp>
      <p:sp>
        <p:nvSpPr>
          <p:cNvPr id="5" name="Footer Placeholder 4"/>
          <p:cNvSpPr>
            <a:spLocks noGrp="1"/>
          </p:cNvSpPr>
          <p:nvPr>
            <p:ph type="ftr" sz="quarter" idx="11"/>
          </p:nvPr>
        </p:nvSpPr>
        <p:spPr>
          <a:xfrm>
            <a:off x="9103973" y="6500135"/>
            <a:ext cx="2336074" cy="365125"/>
          </a:xfrm>
        </p:spPr>
        <p:txBody>
          <a:bodyPr/>
          <a:lstStyle>
            <a:lvl1pPr>
              <a:defRPr>
                <a:solidFill>
                  <a:sysClr val="windowText" lastClr="000000"/>
                </a:solidFill>
              </a:defRPr>
            </a:lvl1pPr>
          </a:lstStyle>
          <a:p>
            <a:endParaRPr lang="en-MY" dirty="0"/>
          </a:p>
        </p:txBody>
      </p:sp>
      <p:sp>
        <p:nvSpPr>
          <p:cNvPr id="4" name="Date Placeholder 3"/>
          <p:cNvSpPr>
            <a:spLocks noGrp="1"/>
          </p:cNvSpPr>
          <p:nvPr>
            <p:ph type="dt" sz="half" idx="10"/>
          </p:nvPr>
        </p:nvSpPr>
        <p:spPr>
          <a:xfrm>
            <a:off x="45824" y="6559692"/>
            <a:ext cx="2743200" cy="365125"/>
          </a:xfrm>
        </p:spPr>
        <p:txBody>
          <a:bodyPr/>
          <a:lstStyle>
            <a:lvl1pPr>
              <a:defRPr b="0" cap="none" spc="0">
                <a:ln w="0"/>
                <a:solidFill>
                  <a:schemeClr val="bg1"/>
                </a:solidFill>
                <a:effectLst>
                  <a:outerShdw blurRad="38100" dist="19050" dir="2700000" algn="tl" rotWithShape="0">
                    <a:schemeClr val="dk1">
                      <a:alpha val="40000"/>
                    </a:schemeClr>
                  </a:outerShdw>
                </a:effectLst>
              </a:defRPr>
            </a:lvl1pPr>
          </a:lstStyle>
          <a:p>
            <a:fld id="{7394B257-4EC1-4F3A-87C2-D91111C4BA27}" type="datetime1">
              <a:rPr lang="en-MY" smtClean="0"/>
              <a:pPr/>
              <a:t>22/10/2024</a:t>
            </a:fld>
            <a:endParaRPr lang="en-MY" dirty="0"/>
          </a:p>
        </p:txBody>
      </p:sp>
    </p:spTree>
    <p:extLst>
      <p:ext uri="{BB962C8B-B14F-4D97-AF65-F5344CB8AC3E}">
        <p14:creationId xmlns:p14="http://schemas.microsoft.com/office/powerpoint/2010/main" val="112900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991">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22/10/2024</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E17EC-7673-42EB-9A33-212B416DBF83}"/>
              </a:ext>
            </a:extLst>
          </p:cNvPr>
          <p:cNvSpPr>
            <a:spLocks noGrp="1"/>
          </p:cNvSpPr>
          <p:nvPr>
            <p:ph type="ctrTitle"/>
          </p:nvPr>
        </p:nvSpPr>
        <p:spPr/>
        <p:txBody>
          <a:bodyPr/>
          <a:lstStyle/>
          <a:p>
            <a:r>
              <a:rPr lang="en-MY" dirty="0"/>
              <a:t>STARLINK INSTALLATION ON E-LINE UNIT 3 </a:t>
            </a:r>
          </a:p>
        </p:txBody>
      </p:sp>
      <p:sp>
        <p:nvSpPr>
          <p:cNvPr id="3" name="Subtitle 2">
            <a:extLst>
              <a:ext uri="{FF2B5EF4-FFF2-40B4-BE49-F238E27FC236}">
                <a16:creationId xmlns:a16="http://schemas.microsoft.com/office/drawing/2014/main" id="{20C95847-531B-48B9-9140-10E15C98CAA5}"/>
              </a:ext>
            </a:extLst>
          </p:cNvPr>
          <p:cNvSpPr>
            <a:spLocks noGrp="1"/>
          </p:cNvSpPr>
          <p:nvPr>
            <p:ph type="subTitle" idx="1"/>
          </p:nvPr>
        </p:nvSpPr>
        <p:spPr/>
        <p:txBody>
          <a:bodyPr/>
          <a:lstStyle/>
          <a:p>
            <a:r>
              <a:rPr lang="en-MY" dirty="0"/>
              <a:t>By Ikram Muslim</a:t>
            </a:r>
          </a:p>
        </p:txBody>
      </p:sp>
    </p:spTree>
    <p:extLst>
      <p:ext uri="{BB962C8B-B14F-4D97-AF65-F5344CB8AC3E}">
        <p14:creationId xmlns:p14="http://schemas.microsoft.com/office/powerpoint/2010/main" val="506165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70E45-4261-4A8B-9934-6D6CE97B13C4}"/>
              </a:ext>
            </a:extLst>
          </p:cNvPr>
          <p:cNvSpPr>
            <a:spLocks noGrp="1"/>
          </p:cNvSpPr>
          <p:nvPr>
            <p:ph type="title"/>
          </p:nvPr>
        </p:nvSpPr>
        <p:spPr/>
        <p:txBody>
          <a:bodyPr/>
          <a:lstStyle/>
          <a:p>
            <a:r>
              <a:rPr lang="en-MY" dirty="0"/>
              <a:t>Introduction</a:t>
            </a:r>
          </a:p>
        </p:txBody>
      </p:sp>
      <p:sp>
        <p:nvSpPr>
          <p:cNvPr id="4" name="Slide Number Placeholder 3">
            <a:extLst>
              <a:ext uri="{FF2B5EF4-FFF2-40B4-BE49-F238E27FC236}">
                <a16:creationId xmlns:a16="http://schemas.microsoft.com/office/drawing/2014/main" id="{D2AF45D5-B534-4892-B284-D2AC21880459}"/>
              </a:ext>
            </a:extLst>
          </p:cNvPr>
          <p:cNvSpPr>
            <a:spLocks noGrp="1"/>
          </p:cNvSpPr>
          <p:nvPr>
            <p:ph type="sldNum" sz="quarter" idx="12"/>
          </p:nvPr>
        </p:nvSpPr>
        <p:spPr/>
        <p:txBody>
          <a:bodyPr/>
          <a:lstStyle/>
          <a:p>
            <a:fld id="{7067DC33-8416-46B9-BFB5-95A4BBC5BE18}" type="slidenum">
              <a:rPr lang="en-MY" smtClean="0"/>
              <a:pPr/>
              <a:t>2</a:t>
            </a:fld>
            <a:endParaRPr lang="en-MY"/>
          </a:p>
        </p:txBody>
      </p:sp>
      <p:sp>
        <p:nvSpPr>
          <p:cNvPr id="5" name="Date Placeholder 4">
            <a:extLst>
              <a:ext uri="{FF2B5EF4-FFF2-40B4-BE49-F238E27FC236}">
                <a16:creationId xmlns:a16="http://schemas.microsoft.com/office/drawing/2014/main" id="{B76B24C1-771A-40FD-AEF9-4C3F84AD25C0}"/>
              </a:ext>
            </a:extLst>
          </p:cNvPr>
          <p:cNvSpPr>
            <a:spLocks noGrp="1"/>
          </p:cNvSpPr>
          <p:nvPr>
            <p:ph type="dt" sz="half" idx="10"/>
          </p:nvPr>
        </p:nvSpPr>
        <p:spPr/>
        <p:txBody>
          <a:bodyPr/>
          <a:lstStyle/>
          <a:p>
            <a:fld id="{DA3B7EBE-1A67-40F0-80D1-8C9FD07A18A1}" type="datetime1">
              <a:rPr lang="en-MY" smtClean="0"/>
              <a:t>22/10/2024</a:t>
            </a:fld>
            <a:endParaRPr lang="en-MY" dirty="0"/>
          </a:p>
        </p:txBody>
      </p:sp>
      <p:sp>
        <p:nvSpPr>
          <p:cNvPr id="25" name="TextBox 24">
            <a:extLst>
              <a:ext uri="{FF2B5EF4-FFF2-40B4-BE49-F238E27FC236}">
                <a16:creationId xmlns:a16="http://schemas.microsoft.com/office/drawing/2014/main" id="{6242E6C7-9B7B-80C5-BD55-F3E6010BAC91}"/>
              </a:ext>
            </a:extLst>
          </p:cNvPr>
          <p:cNvSpPr txBox="1"/>
          <p:nvPr/>
        </p:nvSpPr>
        <p:spPr>
          <a:xfrm>
            <a:off x="720436" y="1690062"/>
            <a:ext cx="9682063" cy="3477875"/>
          </a:xfrm>
          <a:prstGeom prst="rect">
            <a:avLst/>
          </a:prstGeom>
          <a:noFill/>
        </p:spPr>
        <p:txBody>
          <a:bodyPr wrap="square" rtlCol="0" anchor="ctr" anchorCtr="0">
            <a:spAutoFit/>
          </a:bodyPr>
          <a:lstStyle/>
          <a:p>
            <a:pPr algn="just"/>
            <a:r>
              <a:rPr lang="en-MY" sz="2000" dirty="0"/>
              <a:t>On 27</a:t>
            </a:r>
            <a:r>
              <a:rPr lang="en-MY" sz="2000" baseline="30000" dirty="0"/>
              <a:t>th</a:t>
            </a:r>
            <a:r>
              <a:rPr lang="en-MY" sz="2000" dirty="0"/>
              <a:t> March 2024, SIT inspection has been done at Labuan base for E11 PAI tools. As to check the communication between Starlink and E-line package, participants who did not connected to Starlink WIFI being invited by monitoring the log in Live through Microsoft Team.</a:t>
            </a:r>
          </a:p>
          <a:p>
            <a:pPr algn="just"/>
            <a:endParaRPr lang="en-MY" sz="2000" dirty="0"/>
          </a:p>
          <a:p>
            <a:pPr algn="just"/>
            <a:r>
              <a:rPr lang="en-MY" sz="2000" dirty="0"/>
              <a:t>For info, E-line package #3 being assigned to </a:t>
            </a:r>
            <a:r>
              <a:rPr lang="en-MY" sz="2000" b="1" dirty="0"/>
              <a:t>E11</a:t>
            </a:r>
            <a:r>
              <a:rPr lang="en-MY" sz="2000" dirty="0"/>
              <a:t> and </a:t>
            </a:r>
            <a:r>
              <a:rPr lang="en-MY" sz="2000" b="1" dirty="0"/>
              <a:t>Betty</a:t>
            </a:r>
            <a:r>
              <a:rPr lang="en-MY" sz="2000" dirty="0"/>
              <a:t> for logging job. During the job, town can only monitor on the log in Live, not by controlling the PC onsite. This situation subject to weather condition as it might be effect the internet connection. </a:t>
            </a:r>
          </a:p>
          <a:p>
            <a:pPr algn="just"/>
            <a:endParaRPr lang="en-MY" sz="2000" dirty="0"/>
          </a:p>
          <a:p>
            <a:pPr algn="just"/>
            <a:r>
              <a:rPr lang="en-MY" sz="2000" dirty="0"/>
              <a:t>Basically, this report summarized on how Starlink satellite been installed at E-line package and snapshot from Microsoft Team during the inspection day.</a:t>
            </a:r>
          </a:p>
        </p:txBody>
      </p:sp>
    </p:spTree>
    <p:extLst>
      <p:ext uri="{BB962C8B-B14F-4D97-AF65-F5344CB8AC3E}">
        <p14:creationId xmlns:p14="http://schemas.microsoft.com/office/powerpoint/2010/main" val="1014876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70E45-4261-4A8B-9934-6D6CE97B13C4}"/>
              </a:ext>
            </a:extLst>
          </p:cNvPr>
          <p:cNvSpPr>
            <a:spLocks noGrp="1"/>
          </p:cNvSpPr>
          <p:nvPr>
            <p:ph type="title"/>
          </p:nvPr>
        </p:nvSpPr>
        <p:spPr/>
        <p:txBody>
          <a:bodyPr/>
          <a:lstStyle/>
          <a:p>
            <a:r>
              <a:rPr lang="en-MY" dirty="0"/>
              <a:t>Starlink Set Up at Cabin Unit</a:t>
            </a:r>
          </a:p>
        </p:txBody>
      </p:sp>
      <p:sp>
        <p:nvSpPr>
          <p:cNvPr id="4" name="Slide Number Placeholder 3">
            <a:extLst>
              <a:ext uri="{FF2B5EF4-FFF2-40B4-BE49-F238E27FC236}">
                <a16:creationId xmlns:a16="http://schemas.microsoft.com/office/drawing/2014/main" id="{D2AF45D5-B534-4892-B284-D2AC21880459}"/>
              </a:ext>
            </a:extLst>
          </p:cNvPr>
          <p:cNvSpPr>
            <a:spLocks noGrp="1"/>
          </p:cNvSpPr>
          <p:nvPr>
            <p:ph type="sldNum" sz="quarter" idx="12"/>
          </p:nvPr>
        </p:nvSpPr>
        <p:spPr/>
        <p:txBody>
          <a:bodyPr/>
          <a:lstStyle/>
          <a:p>
            <a:fld id="{7067DC33-8416-46B9-BFB5-95A4BBC5BE18}" type="slidenum">
              <a:rPr lang="en-MY" smtClean="0"/>
              <a:pPr/>
              <a:t>3</a:t>
            </a:fld>
            <a:endParaRPr lang="en-MY"/>
          </a:p>
        </p:txBody>
      </p:sp>
      <p:sp>
        <p:nvSpPr>
          <p:cNvPr id="5" name="Date Placeholder 4">
            <a:extLst>
              <a:ext uri="{FF2B5EF4-FFF2-40B4-BE49-F238E27FC236}">
                <a16:creationId xmlns:a16="http://schemas.microsoft.com/office/drawing/2014/main" id="{B76B24C1-771A-40FD-AEF9-4C3F84AD25C0}"/>
              </a:ext>
            </a:extLst>
          </p:cNvPr>
          <p:cNvSpPr>
            <a:spLocks noGrp="1"/>
          </p:cNvSpPr>
          <p:nvPr>
            <p:ph type="dt" sz="half" idx="10"/>
          </p:nvPr>
        </p:nvSpPr>
        <p:spPr/>
        <p:txBody>
          <a:bodyPr/>
          <a:lstStyle/>
          <a:p>
            <a:fld id="{DA3B7EBE-1A67-40F0-80D1-8C9FD07A18A1}" type="datetime1">
              <a:rPr lang="en-MY" smtClean="0"/>
              <a:t>22/10/2024</a:t>
            </a:fld>
            <a:endParaRPr lang="en-MY" dirty="0"/>
          </a:p>
        </p:txBody>
      </p:sp>
      <p:pic>
        <p:nvPicPr>
          <p:cNvPr id="22" name="Picture 21">
            <a:extLst>
              <a:ext uri="{FF2B5EF4-FFF2-40B4-BE49-F238E27FC236}">
                <a16:creationId xmlns:a16="http://schemas.microsoft.com/office/drawing/2014/main" id="{1A1BC15D-54AC-942F-0B96-F043543516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67" y="1252815"/>
            <a:ext cx="3375313" cy="4238336"/>
          </a:xfrm>
          <a:prstGeom prst="rect">
            <a:avLst/>
          </a:prstGeom>
          <a:ln>
            <a:solidFill>
              <a:schemeClr val="tx1"/>
            </a:solidFill>
          </a:ln>
        </p:spPr>
      </p:pic>
      <p:pic>
        <p:nvPicPr>
          <p:cNvPr id="24" name="Picture 23">
            <a:extLst>
              <a:ext uri="{FF2B5EF4-FFF2-40B4-BE49-F238E27FC236}">
                <a16:creationId xmlns:a16="http://schemas.microsoft.com/office/drawing/2014/main" id="{4D26F5C2-04D2-7635-42DA-2402C51810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547113"/>
            <a:ext cx="5018365" cy="3763774"/>
          </a:xfrm>
          <a:prstGeom prst="rect">
            <a:avLst/>
          </a:prstGeom>
          <a:ln>
            <a:solidFill>
              <a:schemeClr val="tx1"/>
            </a:solidFill>
          </a:ln>
        </p:spPr>
      </p:pic>
      <p:sp>
        <p:nvSpPr>
          <p:cNvPr id="3" name="TextBox 2">
            <a:extLst>
              <a:ext uri="{FF2B5EF4-FFF2-40B4-BE49-F238E27FC236}">
                <a16:creationId xmlns:a16="http://schemas.microsoft.com/office/drawing/2014/main" id="{450744B5-AFAA-BB57-C9D6-E549F61B6286}"/>
              </a:ext>
            </a:extLst>
          </p:cNvPr>
          <p:cNvSpPr txBox="1"/>
          <p:nvPr/>
        </p:nvSpPr>
        <p:spPr>
          <a:xfrm>
            <a:off x="1323870" y="5704785"/>
            <a:ext cx="2930306" cy="646331"/>
          </a:xfrm>
          <a:prstGeom prst="rect">
            <a:avLst/>
          </a:prstGeom>
          <a:noFill/>
        </p:spPr>
        <p:txBody>
          <a:bodyPr wrap="square" rtlCol="0">
            <a:spAutoFit/>
          </a:bodyPr>
          <a:lstStyle/>
          <a:p>
            <a:pPr algn="ctr"/>
            <a:r>
              <a:rPr lang="en-MY" b="1" dirty="0"/>
              <a:t>Figure 1: Starlink Satellite on top of Cabin Unit</a:t>
            </a:r>
          </a:p>
        </p:txBody>
      </p:sp>
      <p:sp>
        <p:nvSpPr>
          <p:cNvPr id="6" name="TextBox 5">
            <a:extLst>
              <a:ext uri="{FF2B5EF4-FFF2-40B4-BE49-F238E27FC236}">
                <a16:creationId xmlns:a16="http://schemas.microsoft.com/office/drawing/2014/main" id="{A89A0460-BEC6-74AC-15EF-EAF55AAA0E01}"/>
              </a:ext>
            </a:extLst>
          </p:cNvPr>
          <p:cNvSpPr txBox="1"/>
          <p:nvPr/>
        </p:nvSpPr>
        <p:spPr>
          <a:xfrm>
            <a:off x="7140029" y="5712734"/>
            <a:ext cx="2930306" cy="369332"/>
          </a:xfrm>
          <a:prstGeom prst="rect">
            <a:avLst/>
          </a:prstGeom>
          <a:noFill/>
        </p:spPr>
        <p:txBody>
          <a:bodyPr wrap="square" rtlCol="0">
            <a:spAutoFit/>
          </a:bodyPr>
          <a:lstStyle/>
          <a:p>
            <a:pPr algn="ctr"/>
            <a:r>
              <a:rPr lang="en-MY" b="1" dirty="0"/>
              <a:t>Figure 2: 240V Power Socket</a:t>
            </a:r>
          </a:p>
        </p:txBody>
      </p:sp>
    </p:spTree>
    <p:extLst>
      <p:ext uri="{BB962C8B-B14F-4D97-AF65-F5344CB8AC3E}">
        <p14:creationId xmlns:p14="http://schemas.microsoft.com/office/powerpoint/2010/main" val="834851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2AF45D5-B534-4892-B284-D2AC21880459}"/>
              </a:ext>
            </a:extLst>
          </p:cNvPr>
          <p:cNvSpPr>
            <a:spLocks noGrp="1"/>
          </p:cNvSpPr>
          <p:nvPr>
            <p:ph type="sldNum" sz="quarter" idx="12"/>
          </p:nvPr>
        </p:nvSpPr>
        <p:spPr/>
        <p:txBody>
          <a:bodyPr/>
          <a:lstStyle/>
          <a:p>
            <a:fld id="{7067DC33-8416-46B9-BFB5-95A4BBC5BE18}" type="slidenum">
              <a:rPr lang="en-MY" smtClean="0"/>
              <a:pPr/>
              <a:t>4</a:t>
            </a:fld>
            <a:endParaRPr lang="en-MY"/>
          </a:p>
        </p:txBody>
      </p:sp>
      <p:sp>
        <p:nvSpPr>
          <p:cNvPr id="5" name="Date Placeholder 4">
            <a:extLst>
              <a:ext uri="{FF2B5EF4-FFF2-40B4-BE49-F238E27FC236}">
                <a16:creationId xmlns:a16="http://schemas.microsoft.com/office/drawing/2014/main" id="{B76B24C1-771A-40FD-AEF9-4C3F84AD25C0}"/>
              </a:ext>
            </a:extLst>
          </p:cNvPr>
          <p:cNvSpPr>
            <a:spLocks noGrp="1"/>
          </p:cNvSpPr>
          <p:nvPr>
            <p:ph type="dt" sz="half" idx="10"/>
          </p:nvPr>
        </p:nvSpPr>
        <p:spPr/>
        <p:txBody>
          <a:bodyPr/>
          <a:lstStyle/>
          <a:p>
            <a:fld id="{DA3B7EBE-1A67-40F0-80D1-8C9FD07A18A1}" type="datetime1">
              <a:rPr lang="en-MY" smtClean="0"/>
              <a:t>22/10/2024</a:t>
            </a:fld>
            <a:endParaRPr lang="en-MY" dirty="0"/>
          </a:p>
        </p:txBody>
      </p:sp>
      <p:pic>
        <p:nvPicPr>
          <p:cNvPr id="6" name="Picture 5">
            <a:extLst>
              <a:ext uri="{FF2B5EF4-FFF2-40B4-BE49-F238E27FC236}">
                <a16:creationId xmlns:a16="http://schemas.microsoft.com/office/drawing/2014/main" id="{27F5700F-C5F2-72AA-EF5F-1A9082CB35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26642" y="1252814"/>
            <a:ext cx="3636274" cy="4424558"/>
          </a:xfrm>
          <a:prstGeom prst="rect">
            <a:avLst/>
          </a:prstGeom>
          <a:ln>
            <a:solidFill>
              <a:schemeClr val="tx1"/>
            </a:solidFill>
          </a:ln>
        </p:spPr>
      </p:pic>
      <p:pic>
        <p:nvPicPr>
          <p:cNvPr id="8" name="Picture 7">
            <a:extLst>
              <a:ext uri="{FF2B5EF4-FFF2-40B4-BE49-F238E27FC236}">
                <a16:creationId xmlns:a16="http://schemas.microsoft.com/office/drawing/2014/main" id="{0F1A2981-2DEF-8D7C-9007-A96A83D4CF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4493" y="1252815"/>
            <a:ext cx="3636274" cy="4424558"/>
          </a:xfrm>
          <a:prstGeom prst="rect">
            <a:avLst/>
          </a:prstGeom>
          <a:ln>
            <a:solidFill>
              <a:schemeClr val="tx1"/>
            </a:solidFill>
          </a:ln>
        </p:spPr>
      </p:pic>
      <p:sp>
        <p:nvSpPr>
          <p:cNvPr id="9" name="TextBox 8">
            <a:extLst>
              <a:ext uri="{FF2B5EF4-FFF2-40B4-BE49-F238E27FC236}">
                <a16:creationId xmlns:a16="http://schemas.microsoft.com/office/drawing/2014/main" id="{3EAB5CEA-27FC-8ADE-2181-BA8DC2455268}"/>
              </a:ext>
            </a:extLst>
          </p:cNvPr>
          <p:cNvSpPr txBox="1"/>
          <p:nvPr/>
        </p:nvSpPr>
        <p:spPr>
          <a:xfrm>
            <a:off x="1627477" y="5795367"/>
            <a:ext cx="2930306" cy="369332"/>
          </a:xfrm>
          <a:prstGeom prst="rect">
            <a:avLst/>
          </a:prstGeom>
          <a:noFill/>
        </p:spPr>
        <p:txBody>
          <a:bodyPr wrap="square" rtlCol="0">
            <a:spAutoFit/>
          </a:bodyPr>
          <a:lstStyle/>
          <a:p>
            <a:pPr algn="ctr"/>
            <a:r>
              <a:rPr lang="en-MY" b="1" dirty="0"/>
              <a:t>Figure 3: Power Supply</a:t>
            </a:r>
          </a:p>
        </p:txBody>
      </p:sp>
      <p:sp>
        <p:nvSpPr>
          <p:cNvPr id="10" name="TextBox 9">
            <a:extLst>
              <a:ext uri="{FF2B5EF4-FFF2-40B4-BE49-F238E27FC236}">
                <a16:creationId xmlns:a16="http://schemas.microsoft.com/office/drawing/2014/main" id="{30FAF5B5-7B45-E784-5B0C-57416BB10FB8}"/>
              </a:ext>
            </a:extLst>
          </p:cNvPr>
          <p:cNvSpPr txBox="1"/>
          <p:nvPr/>
        </p:nvSpPr>
        <p:spPr>
          <a:xfrm>
            <a:off x="7479626" y="5773688"/>
            <a:ext cx="2930306" cy="369332"/>
          </a:xfrm>
          <a:prstGeom prst="rect">
            <a:avLst/>
          </a:prstGeom>
          <a:noFill/>
        </p:spPr>
        <p:txBody>
          <a:bodyPr wrap="square" rtlCol="0">
            <a:spAutoFit/>
          </a:bodyPr>
          <a:lstStyle/>
          <a:p>
            <a:pPr algn="ctr"/>
            <a:r>
              <a:rPr lang="en-MY" b="1" dirty="0"/>
              <a:t>Figure 4: Router</a:t>
            </a:r>
          </a:p>
        </p:txBody>
      </p:sp>
      <p:sp>
        <p:nvSpPr>
          <p:cNvPr id="14" name="Title 1">
            <a:extLst>
              <a:ext uri="{FF2B5EF4-FFF2-40B4-BE49-F238E27FC236}">
                <a16:creationId xmlns:a16="http://schemas.microsoft.com/office/drawing/2014/main" id="{865D2E35-55B1-CCF7-AB64-13ACFB80F803}"/>
              </a:ext>
            </a:extLst>
          </p:cNvPr>
          <p:cNvSpPr>
            <a:spLocks noGrp="1"/>
          </p:cNvSpPr>
          <p:nvPr>
            <p:ph type="title"/>
          </p:nvPr>
        </p:nvSpPr>
        <p:spPr>
          <a:xfrm>
            <a:off x="304801" y="-72748"/>
            <a:ext cx="11582400" cy="1325563"/>
          </a:xfrm>
        </p:spPr>
        <p:txBody>
          <a:bodyPr/>
          <a:lstStyle/>
          <a:p>
            <a:r>
              <a:rPr lang="en-MY" dirty="0"/>
              <a:t>Starlink Set Up at Cabin Unit</a:t>
            </a:r>
          </a:p>
        </p:txBody>
      </p:sp>
    </p:spTree>
    <p:extLst>
      <p:ext uri="{BB962C8B-B14F-4D97-AF65-F5344CB8AC3E}">
        <p14:creationId xmlns:p14="http://schemas.microsoft.com/office/powerpoint/2010/main" val="1434104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70E45-4261-4A8B-9934-6D6CE97B13C4}"/>
              </a:ext>
            </a:extLst>
          </p:cNvPr>
          <p:cNvSpPr>
            <a:spLocks noGrp="1"/>
          </p:cNvSpPr>
          <p:nvPr>
            <p:ph type="title"/>
          </p:nvPr>
        </p:nvSpPr>
        <p:spPr/>
        <p:txBody>
          <a:bodyPr/>
          <a:lstStyle/>
          <a:p>
            <a:r>
              <a:rPr lang="en-MY" dirty="0"/>
              <a:t>Starlink Interface Application</a:t>
            </a:r>
          </a:p>
        </p:txBody>
      </p:sp>
      <p:sp>
        <p:nvSpPr>
          <p:cNvPr id="4" name="Slide Number Placeholder 3">
            <a:extLst>
              <a:ext uri="{FF2B5EF4-FFF2-40B4-BE49-F238E27FC236}">
                <a16:creationId xmlns:a16="http://schemas.microsoft.com/office/drawing/2014/main" id="{D2AF45D5-B534-4892-B284-D2AC21880459}"/>
              </a:ext>
            </a:extLst>
          </p:cNvPr>
          <p:cNvSpPr>
            <a:spLocks noGrp="1"/>
          </p:cNvSpPr>
          <p:nvPr>
            <p:ph type="sldNum" sz="quarter" idx="12"/>
          </p:nvPr>
        </p:nvSpPr>
        <p:spPr/>
        <p:txBody>
          <a:bodyPr/>
          <a:lstStyle/>
          <a:p>
            <a:fld id="{7067DC33-8416-46B9-BFB5-95A4BBC5BE18}" type="slidenum">
              <a:rPr lang="en-MY" smtClean="0"/>
              <a:pPr/>
              <a:t>5</a:t>
            </a:fld>
            <a:endParaRPr lang="en-MY"/>
          </a:p>
        </p:txBody>
      </p:sp>
      <p:sp>
        <p:nvSpPr>
          <p:cNvPr id="5" name="Date Placeholder 4">
            <a:extLst>
              <a:ext uri="{FF2B5EF4-FFF2-40B4-BE49-F238E27FC236}">
                <a16:creationId xmlns:a16="http://schemas.microsoft.com/office/drawing/2014/main" id="{B76B24C1-771A-40FD-AEF9-4C3F84AD25C0}"/>
              </a:ext>
            </a:extLst>
          </p:cNvPr>
          <p:cNvSpPr>
            <a:spLocks noGrp="1"/>
          </p:cNvSpPr>
          <p:nvPr>
            <p:ph type="dt" sz="half" idx="10"/>
          </p:nvPr>
        </p:nvSpPr>
        <p:spPr/>
        <p:txBody>
          <a:bodyPr/>
          <a:lstStyle/>
          <a:p>
            <a:fld id="{DA3B7EBE-1A67-40F0-80D1-8C9FD07A18A1}" type="datetime1">
              <a:rPr lang="en-MY" smtClean="0"/>
              <a:t>22/10/2024</a:t>
            </a:fld>
            <a:endParaRPr lang="en-MY" dirty="0"/>
          </a:p>
        </p:txBody>
      </p:sp>
      <p:pic>
        <p:nvPicPr>
          <p:cNvPr id="6" name="Picture 5">
            <a:extLst>
              <a:ext uri="{FF2B5EF4-FFF2-40B4-BE49-F238E27FC236}">
                <a16:creationId xmlns:a16="http://schemas.microsoft.com/office/drawing/2014/main" id="{3FAFE8B5-0078-AE18-6383-1E373D8682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7314" y="1252814"/>
            <a:ext cx="3043333" cy="4470730"/>
          </a:xfrm>
          <a:prstGeom prst="rect">
            <a:avLst/>
          </a:prstGeom>
          <a:ln>
            <a:solidFill>
              <a:schemeClr val="tx1"/>
            </a:solidFill>
          </a:ln>
        </p:spPr>
      </p:pic>
      <p:pic>
        <p:nvPicPr>
          <p:cNvPr id="8" name="Picture 7">
            <a:extLst>
              <a:ext uri="{FF2B5EF4-FFF2-40B4-BE49-F238E27FC236}">
                <a16:creationId xmlns:a16="http://schemas.microsoft.com/office/drawing/2014/main" id="{25DF8F09-AF5A-44A0-F728-F111039929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5565" y="1252814"/>
            <a:ext cx="3043334" cy="4470729"/>
          </a:xfrm>
          <a:prstGeom prst="rect">
            <a:avLst/>
          </a:prstGeom>
          <a:ln>
            <a:solidFill>
              <a:schemeClr val="tx1"/>
            </a:solidFill>
          </a:ln>
        </p:spPr>
      </p:pic>
      <p:sp>
        <p:nvSpPr>
          <p:cNvPr id="9" name="TextBox 8">
            <a:extLst>
              <a:ext uri="{FF2B5EF4-FFF2-40B4-BE49-F238E27FC236}">
                <a16:creationId xmlns:a16="http://schemas.microsoft.com/office/drawing/2014/main" id="{17FCC4F0-A2FB-3853-1C92-5FBB5F05F91A}"/>
              </a:ext>
            </a:extLst>
          </p:cNvPr>
          <p:cNvSpPr txBox="1"/>
          <p:nvPr/>
        </p:nvSpPr>
        <p:spPr>
          <a:xfrm>
            <a:off x="1622079" y="5818452"/>
            <a:ext cx="2930306" cy="646331"/>
          </a:xfrm>
          <a:prstGeom prst="rect">
            <a:avLst/>
          </a:prstGeom>
          <a:noFill/>
        </p:spPr>
        <p:txBody>
          <a:bodyPr wrap="square" rtlCol="0">
            <a:spAutoFit/>
          </a:bodyPr>
          <a:lstStyle/>
          <a:p>
            <a:pPr algn="ctr"/>
            <a:r>
              <a:rPr lang="en-MY" b="1" dirty="0"/>
              <a:t>Figure 5: Starlink Interface App</a:t>
            </a:r>
          </a:p>
        </p:txBody>
      </p:sp>
      <p:sp>
        <p:nvSpPr>
          <p:cNvPr id="10" name="TextBox 9">
            <a:extLst>
              <a:ext uri="{FF2B5EF4-FFF2-40B4-BE49-F238E27FC236}">
                <a16:creationId xmlns:a16="http://schemas.microsoft.com/office/drawing/2014/main" id="{FDF8833A-3453-9F60-5447-A0B16A25C511}"/>
              </a:ext>
            </a:extLst>
          </p:cNvPr>
          <p:cNvSpPr txBox="1"/>
          <p:nvPr/>
        </p:nvSpPr>
        <p:spPr>
          <a:xfrm>
            <a:off x="7293827" y="5818451"/>
            <a:ext cx="2930306" cy="646331"/>
          </a:xfrm>
          <a:prstGeom prst="rect">
            <a:avLst/>
          </a:prstGeom>
          <a:noFill/>
        </p:spPr>
        <p:txBody>
          <a:bodyPr wrap="square" rtlCol="0">
            <a:spAutoFit/>
          </a:bodyPr>
          <a:lstStyle/>
          <a:p>
            <a:pPr algn="ctr"/>
            <a:r>
              <a:rPr lang="en-MY" b="1" dirty="0"/>
              <a:t>Figure 6: Configuration of Network</a:t>
            </a:r>
          </a:p>
        </p:txBody>
      </p:sp>
    </p:spTree>
    <p:extLst>
      <p:ext uri="{BB962C8B-B14F-4D97-AF65-F5344CB8AC3E}">
        <p14:creationId xmlns:p14="http://schemas.microsoft.com/office/powerpoint/2010/main" val="697339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70E45-4261-4A8B-9934-6D6CE97B13C4}"/>
              </a:ext>
            </a:extLst>
          </p:cNvPr>
          <p:cNvSpPr>
            <a:spLocks noGrp="1"/>
          </p:cNvSpPr>
          <p:nvPr>
            <p:ph type="title"/>
          </p:nvPr>
        </p:nvSpPr>
        <p:spPr/>
        <p:txBody>
          <a:bodyPr/>
          <a:lstStyle/>
          <a:p>
            <a:r>
              <a:rPr lang="en-MY" dirty="0"/>
              <a:t>Snapshot from Microsoft Team</a:t>
            </a:r>
          </a:p>
        </p:txBody>
      </p:sp>
      <p:sp>
        <p:nvSpPr>
          <p:cNvPr id="4" name="Slide Number Placeholder 3">
            <a:extLst>
              <a:ext uri="{FF2B5EF4-FFF2-40B4-BE49-F238E27FC236}">
                <a16:creationId xmlns:a16="http://schemas.microsoft.com/office/drawing/2014/main" id="{D2AF45D5-B534-4892-B284-D2AC21880459}"/>
              </a:ext>
            </a:extLst>
          </p:cNvPr>
          <p:cNvSpPr>
            <a:spLocks noGrp="1"/>
          </p:cNvSpPr>
          <p:nvPr>
            <p:ph type="sldNum" sz="quarter" idx="12"/>
          </p:nvPr>
        </p:nvSpPr>
        <p:spPr/>
        <p:txBody>
          <a:bodyPr/>
          <a:lstStyle/>
          <a:p>
            <a:fld id="{7067DC33-8416-46B9-BFB5-95A4BBC5BE18}" type="slidenum">
              <a:rPr lang="en-MY" smtClean="0"/>
              <a:pPr/>
              <a:t>6</a:t>
            </a:fld>
            <a:endParaRPr lang="en-MY"/>
          </a:p>
        </p:txBody>
      </p:sp>
      <p:sp>
        <p:nvSpPr>
          <p:cNvPr id="5" name="Date Placeholder 4">
            <a:extLst>
              <a:ext uri="{FF2B5EF4-FFF2-40B4-BE49-F238E27FC236}">
                <a16:creationId xmlns:a16="http://schemas.microsoft.com/office/drawing/2014/main" id="{B76B24C1-771A-40FD-AEF9-4C3F84AD25C0}"/>
              </a:ext>
            </a:extLst>
          </p:cNvPr>
          <p:cNvSpPr>
            <a:spLocks noGrp="1"/>
          </p:cNvSpPr>
          <p:nvPr>
            <p:ph type="dt" sz="half" idx="10"/>
          </p:nvPr>
        </p:nvSpPr>
        <p:spPr/>
        <p:txBody>
          <a:bodyPr/>
          <a:lstStyle/>
          <a:p>
            <a:fld id="{DA3B7EBE-1A67-40F0-80D1-8C9FD07A18A1}" type="datetime1">
              <a:rPr lang="en-MY" smtClean="0"/>
              <a:t>22/10/2024</a:t>
            </a:fld>
            <a:endParaRPr lang="en-MY" dirty="0"/>
          </a:p>
        </p:txBody>
      </p:sp>
      <p:pic>
        <p:nvPicPr>
          <p:cNvPr id="6" name="Picture 5">
            <a:extLst>
              <a:ext uri="{FF2B5EF4-FFF2-40B4-BE49-F238E27FC236}">
                <a16:creationId xmlns:a16="http://schemas.microsoft.com/office/drawing/2014/main" id="{6223FACA-F13E-266D-E779-EC2373AA6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3734" y="1252815"/>
            <a:ext cx="6684532" cy="3872851"/>
          </a:xfrm>
          <a:prstGeom prst="rect">
            <a:avLst/>
          </a:prstGeom>
          <a:ln>
            <a:solidFill>
              <a:schemeClr val="tx1"/>
            </a:solidFill>
          </a:ln>
        </p:spPr>
      </p:pic>
      <p:sp>
        <p:nvSpPr>
          <p:cNvPr id="9" name="TextBox 8">
            <a:extLst>
              <a:ext uri="{FF2B5EF4-FFF2-40B4-BE49-F238E27FC236}">
                <a16:creationId xmlns:a16="http://schemas.microsoft.com/office/drawing/2014/main" id="{56B2A3E9-F18B-5A6E-EB2B-D6175FEDA923}"/>
              </a:ext>
            </a:extLst>
          </p:cNvPr>
          <p:cNvSpPr txBox="1"/>
          <p:nvPr/>
        </p:nvSpPr>
        <p:spPr>
          <a:xfrm>
            <a:off x="3971041" y="5513607"/>
            <a:ext cx="4249917" cy="646331"/>
          </a:xfrm>
          <a:prstGeom prst="rect">
            <a:avLst/>
          </a:prstGeom>
          <a:noFill/>
        </p:spPr>
        <p:txBody>
          <a:bodyPr wrap="square" rtlCol="0">
            <a:spAutoFit/>
          </a:bodyPr>
          <a:lstStyle/>
          <a:p>
            <a:pPr algn="ctr"/>
            <a:r>
              <a:rPr lang="en-MY" b="1" dirty="0"/>
              <a:t>Figure 7: Monitor Log Data through Microsoft Team </a:t>
            </a:r>
          </a:p>
        </p:txBody>
      </p:sp>
    </p:spTree>
    <p:extLst>
      <p:ext uri="{BB962C8B-B14F-4D97-AF65-F5344CB8AC3E}">
        <p14:creationId xmlns:p14="http://schemas.microsoft.com/office/powerpoint/2010/main" val="3021717651"/>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2018 High Res</Template>
  <TotalTime>265</TotalTime>
  <Words>211</Words>
  <Application>Microsoft Office PowerPoint</Application>
  <PresentationFormat>Widescreen</PresentationFormat>
  <Paragraphs>29</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Wingdings</vt:lpstr>
      <vt:lpstr>Office Theme</vt:lpstr>
      <vt:lpstr>STARLINK INSTALLATION ON E-LINE UNIT 3 </vt:lpstr>
      <vt:lpstr>Introduction</vt:lpstr>
      <vt:lpstr>Starlink Set Up at Cabin Unit</vt:lpstr>
      <vt:lpstr>Starlink Set Up at Cabin Unit</vt:lpstr>
      <vt:lpstr>Starlink Interface Application</vt:lpstr>
      <vt:lpstr>Snapshot from Microsoft Team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user1</dc:creator>
  <cp:lastModifiedBy>Ikram Muslim</cp:lastModifiedBy>
  <cp:revision>38</cp:revision>
  <dcterms:created xsi:type="dcterms:W3CDTF">2019-04-03T06:28:13Z</dcterms:created>
  <dcterms:modified xsi:type="dcterms:W3CDTF">2024-10-21T17:24:58Z</dcterms:modified>
</cp:coreProperties>
</file>