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77F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3" d="100"/>
          <a:sy n="93" d="100"/>
        </p:scale>
        <p:origin x="2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  <a:t>1/23/2020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2633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23/1/2020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9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1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BE2707C-6D77-498A-8BFB-FE05E4F3ED6A}"/>
              </a:ext>
            </a:extLst>
          </p:cNvPr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0C7DF0-5FF5-4820-9FB3-AA6DFAE249BF}"/>
              </a:ext>
            </a:extLst>
          </p:cNvPr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875C8E5-08B7-4584-80B2-2FDB4AAE3E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3D4C1626-F80E-4271-9D02-C5A17CA33BDC}"/>
              </a:ext>
            </a:extLst>
          </p:cNvPr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78CF688-39C5-4887-B830-CFD44DFAA3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6E627CA-7D24-4BF9-928B-2C25E46626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7F63D5EE-9002-467E-B12E-6C32DBFA63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73A93647-93EC-4C39-92C4-E30FADFEED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FE90906-BE41-40C5-83EE-0C03B2ACEBD4}"/>
              </a:ext>
            </a:extLst>
          </p:cNvPr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8B11A50-3C27-4D7A-9632-D12C8301F2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2220"/>
            <a:stretch/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A71B7B83-9ECD-4A87-9769-2376AD19D4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ED7B2F0-6CC9-4D11-ADF0-D5FE9D20B6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D9AB5B13-61AA-4ABA-8D44-91289D6703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1648" b="-1"/>
            <a:stretch/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FEE76999-FB15-4F6F-A5F4-6A87F04D2AF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896" t="1648" b="74008"/>
          <a:stretch/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5946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8492057-34FB-4CEA-ACED-B0E825A794FA}"/>
              </a:ext>
            </a:extLst>
          </p:cNvPr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538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D229C55-0D0E-46D1-BAF7-00B1A6138B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AB62047-0E05-42F9-A3D1-20CB7436A29F}"/>
              </a:ext>
            </a:extLst>
          </p:cNvPr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4E721AC-C7D9-4B2D-88FB-3A9BBED950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B4B33-6F73-4FF5-982D-8663A640D3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51E6DFF-3A2A-4C24-B107-FF9855D4B1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CF530A2-622E-4ADA-A987-245DF63C75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9622CF0-1607-4D18-A3E5-A7AB58827DFC}"/>
              </a:ext>
            </a:extLst>
          </p:cNvPr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95BAFBA-1A27-4EFC-AB67-CD1686A975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9CD2C36C-A8BE-48AF-BAF0-6F4339358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38AD97B-3F50-4DDB-A71A-B3F9438177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B4BBEDA-4ADF-442D-8B90-02EF21492E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F476CB2-D609-40C4-8F6C-68E66123BBC0}"/>
              </a:ext>
            </a:extLst>
          </p:cNvPr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39E8B37-952B-4A53-9F9D-A22B46FFE7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54019B77-5BF0-4436-BF3B-50708D7A98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  <a:pPr/>
              <a:t>23/1/2020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12900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23/1/2020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46065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E17EC-7673-42EB-9A33-212B416DBF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MY" dirty="0"/>
              <a:t>Title Slide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C95847-531B-48B9-9140-10E15C98CA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MY" dirty="0"/>
              <a:t>By Neu Dimension</a:t>
            </a:r>
          </a:p>
        </p:txBody>
      </p:sp>
    </p:spTree>
    <p:extLst>
      <p:ext uri="{BB962C8B-B14F-4D97-AF65-F5344CB8AC3E}">
        <p14:creationId xmlns:p14="http://schemas.microsoft.com/office/powerpoint/2010/main" val="506165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70E45-4261-4A8B-9934-6D6CE97B1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dirty="0"/>
              <a:t>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23/1/2020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0148760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91E202C-0181-4EA6-B292-89827F346146}" vid="{FBD09A4F-0B3F-4A23-908A-ADF7E0AB87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224</TotalTime>
  <Words>8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Title Slide</vt:lpstr>
      <vt:lpstr>Title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ND002</cp:lastModifiedBy>
  <cp:revision>34</cp:revision>
  <dcterms:created xsi:type="dcterms:W3CDTF">2019-04-03T06:28:13Z</dcterms:created>
  <dcterms:modified xsi:type="dcterms:W3CDTF">2020-01-23T01:20:56Z</dcterms:modified>
</cp:coreProperties>
</file>