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9"/>
  </p:notesMasterIdLst>
  <p:sldIdLst>
    <p:sldId id="256" r:id="rId2"/>
    <p:sldId id="4426" r:id="rId3"/>
    <p:sldId id="4427" r:id="rId4"/>
    <p:sldId id="4441" r:id="rId5"/>
    <p:sldId id="4428" r:id="rId6"/>
    <p:sldId id="4442" r:id="rId7"/>
    <p:sldId id="4440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573FE96C-E959-4922-A265-BB2D2C0362A3}">
          <p14:sldIdLst>
            <p14:sldId id="256"/>
            <p14:sldId id="4426"/>
            <p14:sldId id="4427"/>
            <p14:sldId id="4441"/>
            <p14:sldId id="4428"/>
            <p14:sldId id="4442"/>
            <p14:sldId id="444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4D5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651" autoAdjust="0"/>
    <p:restoredTop sz="90557" autoAdjust="0"/>
  </p:normalViewPr>
  <p:slideViewPr>
    <p:cSldViewPr snapToGrid="0">
      <p:cViewPr varScale="1">
        <p:scale>
          <a:sx n="83" d="100"/>
          <a:sy n="83" d="100"/>
        </p:scale>
        <p:origin x="840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914400" cy="9144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9C00E4-C178-47A1-93DD-0AD6774ECD24}" type="doc">
      <dgm:prSet loTypeId="urn:microsoft.com/office/officeart/2005/8/layout/hList7" loCatId="list" qsTypeId="urn:microsoft.com/office/officeart/2005/8/quickstyle/simple1" qsCatId="simple" csTypeId="urn:microsoft.com/office/officeart/2005/8/colors/accent1_2" csCatId="accent1" phldr="1"/>
      <dgm:spPr/>
    </dgm:pt>
    <dgm:pt modelId="{FA1305A4-7C72-4221-80B5-097EB70FADA1}">
      <dgm:prSet phldrT="[Text]"/>
      <dgm:spPr>
        <a:solidFill>
          <a:schemeClr val="tx1">
            <a:lumMod val="95000"/>
            <a:lumOff val="5000"/>
          </a:schemeClr>
        </a:solidFill>
      </dgm:spPr>
      <dgm:t>
        <a:bodyPr/>
        <a:lstStyle/>
        <a:p>
          <a:r>
            <a:rPr lang="en-GB" dirty="0"/>
            <a:t>PHYSICAL LOAD</a:t>
          </a:r>
        </a:p>
        <a:p>
          <a:endParaRPr lang="en-MY" dirty="0"/>
        </a:p>
      </dgm:t>
    </dgm:pt>
    <dgm:pt modelId="{746852A2-F58B-4FDF-A258-7D2744D01293}" type="parTrans" cxnId="{3D29E78B-EAA9-4FE5-8C2B-685A39BDBB64}">
      <dgm:prSet/>
      <dgm:spPr/>
      <dgm:t>
        <a:bodyPr/>
        <a:lstStyle/>
        <a:p>
          <a:endParaRPr lang="en-MY"/>
        </a:p>
      </dgm:t>
    </dgm:pt>
    <dgm:pt modelId="{CC3D38F1-BCC5-47BD-93FC-05C849BF4859}" type="sibTrans" cxnId="{3D29E78B-EAA9-4FE5-8C2B-685A39BDBB64}">
      <dgm:prSet/>
      <dgm:spPr/>
      <dgm:t>
        <a:bodyPr/>
        <a:lstStyle/>
        <a:p>
          <a:endParaRPr lang="en-MY"/>
        </a:p>
      </dgm:t>
    </dgm:pt>
    <dgm:pt modelId="{1C3C0BDB-7475-4AAD-980F-954C0BD1BD4B}">
      <dgm:prSet phldrT="[Text]"/>
      <dgm:spPr>
        <a:solidFill>
          <a:schemeClr val="tx1">
            <a:lumMod val="95000"/>
            <a:lumOff val="5000"/>
          </a:schemeClr>
        </a:solidFill>
      </dgm:spPr>
      <dgm:t>
        <a:bodyPr/>
        <a:lstStyle/>
        <a:p>
          <a:r>
            <a:rPr lang="en-GB" dirty="0"/>
            <a:t>MENTAL LOAD</a:t>
          </a:r>
          <a:endParaRPr lang="en-MY" dirty="0"/>
        </a:p>
      </dgm:t>
    </dgm:pt>
    <dgm:pt modelId="{66FF0EA0-BD3D-47FB-A38B-7D71203EB0E8}" type="parTrans" cxnId="{12E2365D-B719-4DC5-8FCE-B50C9E69E3A8}">
      <dgm:prSet/>
      <dgm:spPr/>
      <dgm:t>
        <a:bodyPr/>
        <a:lstStyle/>
        <a:p>
          <a:endParaRPr lang="en-MY"/>
        </a:p>
      </dgm:t>
    </dgm:pt>
    <dgm:pt modelId="{6B3E9966-4933-46FE-9458-80962F876808}" type="sibTrans" cxnId="{12E2365D-B719-4DC5-8FCE-B50C9E69E3A8}">
      <dgm:prSet/>
      <dgm:spPr/>
      <dgm:t>
        <a:bodyPr/>
        <a:lstStyle/>
        <a:p>
          <a:endParaRPr lang="en-MY"/>
        </a:p>
      </dgm:t>
    </dgm:pt>
    <dgm:pt modelId="{FD75C4C9-EBBC-4C8A-9AD9-78D9ED928B2B}">
      <dgm:prSet phldrT="[Text]"/>
      <dgm:spPr>
        <a:solidFill>
          <a:schemeClr val="tx1">
            <a:lumMod val="95000"/>
            <a:lumOff val="5000"/>
          </a:schemeClr>
        </a:solidFill>
      </dgm:spPr>
      <dgm:t>
        <a:bodyPr/>
        <a:lstStyle/>
        <a:p>
          <a:r>
            <a:rPr lang="en-GB" dirty="0"/>
            <a:t>ENVIRONMENTAL LOAD</a:t>
          </a:r>
        </a:p>
        <a:p>
          <a:endParaRPr lang="en-MY" dirty="0"/>
        </a:p>
      </dgm:t>
    </dgm:pt>
    <dgm:pt modelId="{47DC01F8-2972-406B-93C4-F843B8611D16}" type="parTrans" cxnId="{A83559C7-9A23-4AC0-83A8-9A31DE4CCABB}">
      <dgm:prSet/>
      <dgm:spPr/>
      <dgm:t>
        <a:bodyPr/>
        <a:lstStyle/>
        <a:p>
          <a:endParaRPr lang="en-MY"/>
        </a:p>
      </dgm:t>
    </dgm:pt>
    <dgm:pt modelId="{495C892F-34A4-4131-871A-4D83D6FB414D}" type="sibTrans" cxnId="{A83559C7-9A23-4AC0-83A8-9A31DE4CCABB}">
      <dgm:prSet/>
      <dgm:spPr/>
      <dgm:t>
        <a:bodyPr/>
        <a:lstStyle/>
        <a:p>
          <a:endParaRPr lang="en-MY"/>
        </a:p>
      </dgm:t>
    </dgm:pt>
    <dgm:pt modelId="{A18A9C18-49DA-4660-A31A-97DBBEFCA534}">
      <dgm:prSet/>
      <dgm:spPr>
        <a:solidFill>
          <a:schemeClr val="tx1">
            <a:lumMod val="95000"/>
            <a:lumOff val="5000"/>
          </a:schemeClr>
        </a:solidFill>
      </dgm:spPr>
      <dgm:t>
        <a:bodyPr/>
        <a:lstStyle/>
        <a:p>
          <a:r>
            <a:rPr lang="en-GB" dirty="0"/>
            <a:t>Force exertion</a:t>
          </a:r>
          <a:endParaRPr lang="en-MY" dirty="0"/>
        </a:p>
      </dgm:t>
    </dgm:pt>
    <dgm:pt modelId="{C5B6C85A-C205-418F-98F4-FAC010CB577F}" type="parTrans" cxnId="{3141DF26-FA0F-4FD7-8BC6-1558F1E75271}">
      <dgm:prSet/>
      <dgm:spPr/>
      <dgm:t>
        <a:bodyPr/>
        <a:lstStyle/>
        <a:p>
          <a:endParaRPr lang="en-MY"/>
        </a:p>
      </dgm:t>
    </dgm:pt>
    <dgm:pt modelId="{9769A191-C1A0-480E-B544-CD303803CDE9}" type="sibTrans" cxnId="{3141DF26-FA0F-4FD7-8BC6-1558F1E75271}">
      <dgm:prSet/>
      <dgm:spPr/>
      <dgm:t>
        <a:bodyPr/>
        <a:lstStyle/>
        <a:p>
          <a:endParaRPr lang="en-MY"/>
        </a:p>
      </dgm:t>
    </dgm:pt>
    <dgm:pt modelId="{4662C817-2E41-4019-B136-A759F90DF533}">
      <dgm:prSet/>
      <dgm:spPr>
        <a:solidFill>
          <a:schemeClr val="tx1">
            <a:lumMod val="95000"/>
            <a:lumOff val="5000"/>
          </a:schemeClr>
        </a:solidFill>
      </dgm:spPr>
      <dgm:t>
        <a:bodyPr/>
        <a:lstStyle/>
        <a:p>
          <a:r>
            <a:rPr lang="en-GB" dirty="0"/>
            <a:t>Awkward posture</a:t>
          </a:r>
          <a:endParaRPr lang="en-MY" dirty="0"/>
        </a:p>
      </dgm:t>
    </dgm:pt>
    <dgm:pt modelId="{5B2C563D-9CFF-41D2-BAAA-5B8286B616B2}" type="parTrans" cxnId="{4F3BFE1E-F43F-4654-993C-47E3305DF8BB}">
      <dgm:prSet/>
      <dgm:spPr/>
      <dgm:t>
        <a:bodyPr/>
        <a:lstStyle/>
        <a:p>
          <a:endParaRPr lang="en-MY"/>
        </a:p>
      </dgm:t>
    </dgm:pt>
    <dgm:pt modelId="{8EBCB654-87E2-497C-9878-1FDC0F0D1A5E}" type="sibTrans" cxnId="{4F3BFE1E-F43F-4654-993C-47E3305DF8BB}">
      <dgm:prSet/>
      <dgm:spPr/>
      <dgm:t>
        <a:bodyPr/>
        <a:lstStyle/>
        <a:p>
          <a:endParaRPr lang="en-MY"/>
        </a:p>
      </dgm:t>
    </dgm:pt>
    <dgm:pt modelId="{B2241310-7AFC-4399-8348-BD476E2ADCC1}">
      <dgm:prSet/>
      <dgm:spPr>
        <a:solidFill>
          <a:schemeClr val="tx1">
            <a:lumMod val="95000"/>
            <a:lumOff val="5000"/>
          </a:schemeClr>
        </a:solidFill>
      </dgm:spPr>
      <dgm:t>
        <a:bodyPr/>
        <a:lstStyle/>
        <a:p>
          <a:r>
            <a:rPr lang="en-GB" dirty="0"/>
            <a:t>Static load</a:t>
          </a:r>
          <a:endParaRPr lang="en-MY" dirty="0"/>
        </a:p>
      </dgm:t>
    </dgm:pt>
    <dgm:pt modelId="{B9CA6BBD-D2D1-40C9-B815-DC12FF9F2798}" type="parTrans" cxnId="{55F89AFC-F77F-4520-9FC8-7710804E8E46}">
      <dgm:prSet/>
      <dgm:spPr/>
      <dgm:t>
        <a:bodyPr/>
        <a:lstStyle/>
        <a:p>
          <a:endParaRPr lang="en-MY"/>
        </a:p>
      </dgm:t>
    </dgm:pt>
    <dgm:pt modelId="{A3E2912E-C6CD-45A9-B705-1DA4AEC756D1}" type="sibTrans" cxnId="{55F89AFC-F77F-4520-9FC8-7710804E8E46}">
      <dgm:prSet/>
      <dgm:spPr/>
      <dgm:t>
        <a:bodyPr/>
        <a:lstStyle/>
        <a:p>
          <a:endParaRPr lang="en-MY"/>
        </a:p>
      </dgm:t>
    </dgm:pt>
    <dgm:pt modelId="{7510FA21-52DE-426D-8CBE-279989D48686}">
      <dgm:prSet/>
      <dgm:spPr>
        <a:solidFill>
          <a:schemeClr val="tx1">
            <a:lumMod val="95000"/>
            <a:lumOff val="5000"/>
          </a:schemeClr>
        </a:solidFill>
      </dgm:spPr>
      <dgm:t>
        <a:bodyPr/>
        <a:lstStyle/>
        <a:p>
          <a:r>
            <a:rPr lang="en-GB" dirty="0"/>
            <a:t>Repetitive movement</a:t>
          </a:r>
          <a:endParaRPr lang="en-MY" dirty="0"/>
        </a:p>
      </dgm:t>
    </dgm:pt>
    <dgm:pt modelId="{ED1474EF-73FB-420C-95A8-66E63DBB5054}" type="parTrans" cxnId="{2126EE1F-14C9-464D-BF3A-B1BC9EE3B7DE}">
      <dgm:prSet/>
      <dgm:spPr/>
      <dgm:t>
        <a:bodyPr/>
        <a:lstStyle/>
        <a:p>
          <a:endParaRPr lang="en-MY"/>
        </a:p>
      </dgm:t>
    </dgm:pt>
    <dgm:pt modelId="{9BAB9DE6-70A4-4FA8-9EE9-27FC184840EC}" type="sibTrans" cxnId="{2126EE1F-14C9-464D-BF3A-B1BC9EE3B7DE}">
      <dgm:prSet/>
      <dgm:spPr/>
      <dgm:t>
        <a:bodyPr/>
        <a:lstStyle/>
        <a:p>
          <a:endParaRPr lang="en-MY"/>
        </a:p>
      </dgm:t>
    </dgm:pt>
    <dgm:pt modelId="{E983E9DB-7FA8-4A68-BBF9-4A5B99C13888}">
      <dgm:prSet/>
      <dgm:spPr>
        <a:solidFill>
          <a:schemeClr val="tx1">
            <a:lumMod val="95000"/>
            <a:lumOff val="5000"/>
          </a:schemeClr>
        </a:solidFill>
      </dgm:spPr>
      <dgm:t>
        <a:bodyPr/>
        <a:lstStyle/>
        <a:p>
          <a:r>
            <a:rPr lang="en-GB" dirty="0"/>
            <a:t>Irregular work hours</a:t>
          </a:r>
          <a:endParaRPr lang="en-MY" dirty="0"/>
        </a:p>
      </dgm:t>
    </dgm:pt>
    <dgm:pt modelId="{730AD33A-0648-4D89-9AFB-6FDE4BA2AB64}" type="parTrans" cxnId="{7CB1B614-A23D-40D9-BA1F-AA0F8010AB5A}">
      <dgm:prSet/>
      <dgm:spPr/>
      <dgm:t>
        <a:bodyPr/>
        <a:lstStyle/>
        <a:p>
          <a:endParaRPr lang="en-MY"/>
        </a:p>
      </dgm:t>
    </dgm:pt>
    <dgm:pt modelId="{B5EF4A80-6EA8-41DB-996A-B1641E1A39D1}" type="sibTrans" cxnId="{7CB1B614-A23D-40D9-BA1F-AA0F8010AB5A}">
      <dgm:prSet/>
      <dgm:spPr/>
      <dgm:t>
        <a:bodyPr/>
        <a:lstStyle/>
        <a:p>
          <a:endParaRPr lang="en-MY"/>
        </a:p>
      </dgm:t>
    </dgm:pt>
    <dgm:pt modelId="{43B2A91F-628C-466A-B832-8AD6B95C6063}">
      <dgm:prSet/>
      <dgm:spPr>
        <a:solidFill>
          <a:schemeClr val="tx1">
            <a:lumMod val="95000"/>
            <a:lumOff val="5000"/>
          </a:schemeClr>
        </a:solidFill>
      </dgm:spPr>
      <dgm:t>
        <a:bodyPr/>
        <a:lstStyle/>
        <a:p>
          <a:endParaRPr lang="en-MY" dirty="0"/>
        </a:p>
      </dgm:t>
    </dgm:pt>
    <dgm:pt modelId="{5DBB1E14-B462-45D6-9FAE-392516157391}" type="parTrans" cxnId="{B37F9F9D-CC2C-40F9-A6B2-6A2F724D957B}">
      <dgm:prSet/>
      <dgm:spPr/>
      <dgm:t>
        <a:bodyPr/>
        <a:lstStyle/>
        <a:p>
          <a:endParaRPr lang="en-MY"/>
        </a:p>
      </dgm:t>
    </dgm:pt>
    <dgm:pt modelId="{028AF737-8C87-4800-8AA1-08FF3CC6AA99}" type="sibTrans" cxnId="{B37F9F9D-CC2C-40F9-A6B2-6A2F724D957B}">
      <dgm:prSet/>
      <dgm:spPr/>
      <dgm:t>
        <a:bodyPr/>
        <a:lstStyle/>
        <a:p>
          <a:endParaRPr lang="en-MY"/>
        </a:p>
      </dgm:t>
    </dgm:pt>
    <dgm:pt modelId="{1823E928-BCD1-4E31-9DE3-7A5B3B75C3F6}">
      <dgm:prSet/>
      <dgm:spPr>
        <a:solidFill>
          <a:schemeClr val="tx1">
            <a:lumMod val="95000"/>
            <a:lumOff val="5000"/>
          </a:schemeClr>
        </a:solidFill>
      </dgm:spPr>
      <dgm:t>
        <a:bodyPr/>
        <a:lstStyle/>
        <a:p>
          <a:r>
            <a:rPr lang="en-GB" dirty="0"/>
            <a:t>Job demands</a:t>
          </a:r>
          <a:endParaRPr lang="en-MY" dirty="0"/>
        </a:p>
      </dgm:t>
    </dgm:pt>
    <dgm:pt modelId="{63F58C99-47E1-4E24-AA5F-D284969A3B50}" type="parTrans" cxnId="{A14A4059-FAF8-424D-A792-3C4EDA275D12}">
      <dgm:prSet/>
      <dgm:spPr/>
      <dgm:t>
        <a:bodyPr/>
        <a:lstStyle/>
        <a:p>
          <a:endParaRPr lang="en-MY"/>
        </a:p>
      </dgm:t>
    </dgm:pt>
    <dgm:pt modelId="{2E48FB5E-F74F-42E8-BB81-12B5AE0A3486}" type="sibTrans" cxnId="{A14A4059-FAF8-424D-A792-3C4EDA275D12}">
      <dgm:prSet/>
      <dgm:spPr/>
      <dgm:t>
        <a:bodyPr/>
        <a:lstStyle/>
        <a:p>
          <a:endParaRPr lang="en-MY"/>
        </a:p>
      </dgm:t>
    </dgm:pt>
    <dgm:pt modelId="{9E760677-6A8A-464A-ABBB-B5F7C8A90263}">
      <dgm:prSet/>
      <dgm:spPr>
        <a:solidFill>
          <a:schemeClr val="tx1">
            <a:lumMod val="95000"/>
            <a:lumOff val="5000"/>
          </a:schemeClr>
        </a:solidFill>
      </dgm:spPr>
      <dgm:t>
        <a:bodyPr/>
        <a:lstStyle/>
        <a:p>
          <a:r>
            <a:rPr lang="en-GB" dirty="0"/>
            <a:t>Job stress</a:t>
          </a:r>
          <a:endParaRPr lang="en-MY" dirty="0"/>
        </a:p>
      </dgm:t>
    </dgm:pt>
    <dgm:pt modelId="{D1E139DA-A363-4C68-88AE-83B077C84DC3}" type="parTrans" cxnId="{12B32264-3742-418F-BE87-DD0213FC5EC4}">
      <dgm:prSet/>
      <dgm:spPr/>
      <dgm:t>
        <a:bodyPr/>
        <a:lstStyle/>
        <a:p>
          <a:endParaRPr lang="en-MY"/>
        </a:p>
      </dgm:t>
    </dgm:pt>
    <dgm:pt modelId="{36BE7A7F-17C5-4F4E-AFEE-4929C16A28CE}" type="sibTrans" cxnId="{12B32264-3742-418F-BE87-DD0213FC5EC4}">
      <dgm:prSet/>
      <dgm:spPr/>
      <dgm:t>
        <a:bodyPr/>
        <a:lstStyle/>
        <a:p>
          <a:endParaRPr lang="en-MY"/>
        </a:p>
      </dgm:t>
    </dgm:pt>
    <dgm:pt modelId="{579F4094-21B2-4ACE-8994-CBEC8DABC020}">
      <dgm:prSet/>
      <dgm:spPr>
        <a:solidFill>
          <a:schemeClr val="tx1">
            <a:lumMod val="95000"/>
            <a:lumOff val="5000"/>
          </a:schemeClr>
        </a:solidFill>
      </dgm:spPr>
      <dgm:t>
        <a:bodyPr/>
        <a:lstStyle/>
        <a:p>
          <a:r>
            <a:rPr lang="en-GB" dirty="0"/>
            <a:t>Co-worker relationship</a:t>
          </a:r>
          <a:endParaRPr lang="en-MY" dirty="0"/>
        </a:p>
      </dgm:t>
    </dgm:pt>
    <dgm:pt modelId="{0FDFC19C-8C67-4A54-BE0A-4012D3C29041}" type="parTrans" cxnId="{B3DC3F8B-29AB-4242-9C8D-1C23D7FF2CF5}">
      <dgm:prSet/>
      <dgm:spPr/>
      <dgm:t>
        <a:bodyPr/>
        <a:lstStyle/>
        <a:p>
          <a:endParaRPr lang="en-MY"/>
        </a:p>
      </dgm:t>
    </dgm:pt>
    <dgm:pt modelId="{530AF621-F4DD-432F-AAD5-3465CF07340A}" type="sibTrans" cxnId="{B3DC3F8B-29AB-4242-9C8D-1C23D7FF2CF5}">
      <dgm:prSet/>
      <dgm:spPr/>
      <dgm:t>
        <a:bodyPr/>
        <a:lstStyle/>
        <a:p>
          <a:endParaRPr lang="en-MY"/>
        </a:p>
      </dgm:t>
    </dgm:pt>
    <dgm:pt modelId="{6DF3C315-C8A2-4CE2-B1F6-77BF0D9C9A5D}">
      <dgm:prSet/>
      <dgm:spPr>
        <a:solidFill>
          <a:schemeClr val="tx1">
            <a:lumMod val="95000"/>
            <a:lumOff val="5000"/>
          </a:schemeClr>
        </a:solidFill>
      </dgm:spPr>
      <dgm:t>
        <a:bodyPr/>
        <a:lstStyle/>
        <a:p>
          <a:r>
            <a:rPr lang="en-GB" dirty="0"/>
            <a:t>Decision autonomy</a:t>
          </a:r>
          <a:endParaRPr lang="en-MY" dirty="0"/>
        </a:p>
      </dgm:t>
    </dgm:pt>
    <dgm:pt modelId="{D1CE071B-5208-46BC-8DC1-A159DD01D8A6}" type="parTrans" cxnId="{BEF29E0A-9D60-4199-A165-86B075907EAC}">
      <dgm:prSet/>
      <dgm:spPr/>
      <dgm:t>
        <a:bodyPr/>
        <a:lstStyle/>
        <a:p>
          <a:endParaRPr lang="en-MY"/>
        </a:p>
      </dgm:t>
    </dgm:pt>
    <dgm:pt modelId="{A9DF04C8-A6CB-45EB-8EBC-214CB56A7CF0}" type="sibTrans" cxnId="{BEF29E0A-9D60-4199-A165-86B075907EAC}">
      <dgm:prSet/>
      <dgm:spPr/>
      <dgm:t>
        <a:bodyPr/>
        <a:lstStyle/>
        <a:p>
          <a:endParaRPr lang="en-MY"/>
        </a:p>
      </dgm:t>
    </dgm:pt>
    <dgm:pt modelId="{707D2A19-5C88-4FE8-AD02-D23C7950C428}">
      <dgm:prSet/>
      <dgm:spPr>
        <a:solidFill>
          <a:schemeClr val="tx1">
            <a:lumMod val="95000"/>
            <a:lumOff val="5000"/>
          </a:schemeClr>
        </a:solidFill>
      </dgm:spPr>
      <dgm:t>
        <a:bodyPr/>
        <a:lstStyle/>
        <a:p>
          <a:r>
            <a:rPr lang="en-GB" dirty="0"/>
            <a:t>Temperature</a:t>
          </a:r>
          <a:endParaRPr lang="en-MY" dirty="0"/>
        </a:p>
      </dgm:t>
    </dgm:pt>
    <dgm:pt modelId="{2A8F9061-43B8-41E7-83ED-7D919879AD65}" type="parTrans" cxnId="{8BF1A056-0F64-4F2B-9967-5171BE887AC8}">
      <dgm:prSet/>
      <dgm:spPr/>
      <dgm:t>
        <a:bodyPr/>
        <a:lstStyle/>
        <a:p>
          <a:endParaRPr lang="en-MY"/>
        </a:p>
      </dgm:t>
    </dgm:pt>
    <dgm:pt modelId="{C0E5E48A-244B-4AC9-A4C6-9BB6AB13AAE4}" type="sibTrans" cxnId="{8BF1A056-0F64-4F2B-9967-5171BE887AC8}">
      <dgm:prSet/>
      <dgm:spPr/>
      <dgm:t>
        <a:bodyPr/>
        <a:lstStyle/>
        <a:p>
          <a:endParaRPr lang="en-MY"/>
        </a:p>
      </dgm:t>
    </dgm:pt>
    <dgm:pt modelId="{912B99E0-EFCC-4275-98D4-30F155662383}">
      <dgm:prSet/>
      <dgm:spPr>
        <a:solidFill>
          <a:schemeClr val="tx1">
            <a:lumMod val="95000"/>
            <a:lumOff val="5000"/>
          </a:schemeClr>
        </a:solidFill>
      </dgm:spPr>
      <dgm:t>
        <a:bodyPr/>
        <a:lstStyle/>
        <a:p>
          <a:r>
            <a:rPr lang="en-GB" dirty="0"/>
            <a:t>Noise</a:t>
          </a:r>
          <a:endParaRPr lang="en-MY" dirty="0"/>
        </a:p>
      </dgm:t>
    </dgm:pt>
    <dgm:pt modelId="{8CD617E6-966F-4FF0-B852-D1F3625E8085}" type="parTrans" cxnId="{4B39E8DA-D873-413C-816A-7FA21BF3367D}">
      <dgm:prSet/>
      <dgm:spPr/>
      <dgm:t>
        <a:bodyPr/>
        <a:lstStyle/>
        <a:p>
          <a:endParaRPr lang="en-MY"/>
        </a:p>
      </dgm:t>
    </dgm:pt>
    <dgm:pt modelId="{524553B0-E900-41F5-8C17-1E25A8D1F2CE}" type="sibTrans" cxnId="{4B39E8DA-D873-413C-816A-7FA21BF3367D}">
      <dgm:prSet/>
      <dgm:spPr/>
      <dgm:t>
        <a:bodyPr/>
        <a:lstStyle/>
        <a:p>
          <a:endParaRPr lang="en-MY"/>
        </a:p>
      </dgm:t>
    </dgm:pt>
    <dgm:pt modelId="{9D763816-4733-4C74-BF6B-139BDD165E45}">
      <dgm:prSet/>
      <dgm:spPr>
        <a:solidFill>
          <a:schemeClr val="tx1">
            <a:lumMod val="95000"/>
            <a:lumOff val="5000"/>
          </a:schemeClr>
        </a:solidFill>
      </dgm:spPr>
      <dgm:t>
        <a:bodyPr/>
        <a:lstStyle/>
        <a:p>
          <a:r>
            <a:rPr lang="en-GB" dirty="0"/>
            <a:t>Light level</a:t>
          </a:r>
          <a:endParaRPr lang="en-MY" dirty="0"/>
        </a:p>
      </dgm:t>
    </dgm:pt>
    <dgm:pt modelId="{81546731-D144-445C-8D3D-CEF76FAAD41A}" type="parTrans" cxnId="{EA6C5BBE-CC7E-40D8-B0FC-45F38DC6B689}">
      <dgm:prSet/>
      <dgm:spPr/>
      <dgm:t>
        <a:bodyPr/>
        <a:lstStyle/>
        <a:p>
          <a:endParaRPr lang="en-MY"/>
        </a:p>
      </dgm:t>
    </dgm:pt>
    <dgm:pt modelId="{2CA9915C-047E-44DB-9FCC-7C66F3DB4D78}" type="sibTrans" cxnId="{EA6C5BBE-CC7E-40D8-B0FC-45F38DC6B689}">
      <dgm:prSet/>
      <dgm:spPr/>
      <dgm:t>
        <a:bodyPr/>
        <a:lstStyle/>
        <a:p>
          <a:endParaRPr lang="en-MY"/>
        </a:p>
      </dgm:t>
    </dgm:pt>
    <dgm:pt modelId="{B739093A-BD5B-4D35-8059-3268E5C1D6CC}">
      <dgm:prSet/>
      <dgm:spPr>
        <a:solidFill>
          <a:schemeClr val="tx1">
            <a:lumMod val="95000"/>
            <a:lumOff val="5000"/>
          </a:schemeClr>
        </a:solidFill>
      </dgm:spPr>
      <dgm:t>
        <a:bodyPr/>
        <a:lstStyle/>
        <a:p>
          <a:r>
            <a:rPr lang="en-GB" dirty="0"/>
            <a:t>Vibration</a:t>
          </a:r>
          <a:endParaRPr lang="en-MY" dirty="0"/>
        </a:p>
      </dgm:t>
    </dgm:pt>
    <dgm:pt modelId="{8CB2E856-4ADE-4A5A-A1A3-E233527408A9}" type="parTrans" cxnId="{E9D374B1-1F09-44E4-BE75-35A5ED58687D}">
      <dgm:prSet/>
      <dgm:spPr/>
      <dgm:t>
        <a:bodyPr/>
        <a:lstStyle/>
        <a:p>
          <a:endParaRPr lang="en-MY"/>
        </a:p>
      </dgm:t>
    </dgm:pt>
    <dgm:pt modelId="{B676D181-84AD-45B0-A9A5-8B9A89C5062C}" type="sibTrans" cxnId="{E9D374B1-1F09-44E4-BE75-35A5ED58687D}">
      <dgm:prSet/>
      <dgm:spPr/>
      <dgm:t>
        <a:bodyPr/>
        <a:lstStyle/>
        <a:p>
          <a:endParaRPr lang="en-MY"/>
        </a:p>
      </dgm:t>
    </dgm:pt>
    <dgm:pt modelId="{8270742A-6748-4891-83B9-660E4723992A}" type="pres">
      <dgm:prSet presAssocID="{4D9C00E4-C178-47A1-93DD-0AD6774ECD24}" presName="Name0" presStyleCnt="0">
        <dgm:presLayoutVars>
          <dgm:dir/>
          <dgm:resizeHandles val="exact"/>
        </dgm:presLayoutVars>
      </dgm:prSet>
      <dgm:spPr/>
    </dgm:pt>
    <dgm:pt modelId="{37ABE2CF-1DD1-48C2-B460-0445AB0D8417}" type="pres">
      <dgm:prSet presAssocID="{4D9C00E4-C178-47A1-93DD-0AD6774ECD24}" presName="fgShape" presStyleLbl="fgShp" presStyleIdx="0" presStyleCnt="1"/>
      <dgm:spPr/>
    </dgm:pt>
    <dgm:pt modelId="{D5A1F542-A67C-4B4D-8DE5-BEE21CF34FAD}" type="pres">
      <dgm:prSet presAssocID="{4D9C00E4-C178-47A1-93DD-0AD6774ECD24}" presName="linComp" presStyleCnt="0"/>
      <dgm:spPr/>
    </dgm:pt>
    <dgm:pt modelId="{88DB571E-30FF-49A5-B8A3-8EE43EBECEC7}" type="pres">
      <dgm:prSet presAssocID="{FA1305A4-7C72-4221-80B5-097EB70FADA1}" presName="compNode" presStyleCnt="0"/>
      <dgm:spPr/>
    </dgm:pt>
    <dgm:pt modelId="{6D4ECA50-6CF2-4B8E-BD1A-3BFB36749449}" type="pres">
      <dgm:prSet presAssocID="{FA1305A4-7C72-4221-80B5-097EB70FADA1}" presName="bkgdShape" presStyleLbl="node1" presStyleIdx="0" presStyleCnt="3"/>
      <dgm:spPr/>
    </dgm:pt>
    <dgm:pt modelId="{35728987-78CF-4728-BEE0-FD0F58DD8DAD}" type="pres">
      <dgm:prSet presAssocID="{FA1305A4-7C72-4221-80B5-097EB70FADA1}" presName="nodeTx" presStyleLbl="node1" presStyleIdx="0" presStyleCnt="3">
        <dgm:presLayoutVars>
          <dgm:bulletEnabled val="1"/>
        </dgm:presLayoutVars>
      </dgm:prSet>
      <dgm:spPr/>
    </dgm:pt>
    <dgm:pt modelId="{272449BE-51C3-49B6-99B7-DCD0E98F3319}" type="pres">
      <dgm:prSet presAssocID="{FA1305A4-7C72-4221-80B5-097EB70FADA1}" presName="invisiNode" presStyleLbl="node1" presStyleIdx="0" presStyleCnt="3"/>
      <dgm:spPr/>
    </dgm:pt>
    <dgm:pt modelId="{11E763E9-6884-418F-B0E7-C762B007138C}" type="pres">
      <dgm:prSet presAssocID="{FA1305A4-7C72-4221-80B5-097EB70FADA1}" presName="imagNode" presStyleLbl="fgImgPlace1" presStyleIdx="0" presStyleCnt="3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>
          <a:solidFill>
            <a:schemeClr val="tx1"/>
          </a:solidFill>
        </a:ln>
      </dgm:spPr>
      <dgm:extLst>
        <a:ext uri="{E40237B7-FDA0-4F09-8148-C483321AD2D9}">
          <dgm14:cNvPr xmlns:dgm14="http://schemas.microsoft.com/office/drawing/2010/diagram" id="0" name="" descr="Confused person"/>
        </a:ext>
      </dgm:extLst>
    </dgm:pt>
    <dgm:pt modelId="{AE694E77-C68C-4E40-8103-6D98DF23CFB3}" type="pres">
      <dgm:prSet presAssocID="{CC3D38F1-BCC5-47BD-93FC-05C849BF4859}" presName="sibTrans" presStyleLbl="sibTrans2D1" presStyleIdx="0" presStyleCnt="0"/>
      <dgm:spPr/>
    </dgm:pt>
    <dgm:pt modelId="{B28EFB56-ADE7-48DF-B330-2A9D16ED8427}" type="pres">
      <dgm:prSet presAssocID="{1C3C0BDB-7475-4AAD-980F-954C0BD1BD4B}" presName="compNode" presStyleCnt="0"/>
      <dgm:spPr/>
    </dgm:pt>
    <dgm:pt modelId="{5BFF1A4B-14C1-4BCF-92EC-E4E0F7C68FE2}" type="pres">
      <dgm:prSet presAssocID="{1C3C0BDB-7475-4AAD-980F-954C0BD1BD4B}" presName="bkgdShape" presStyleLbl="node1" presStyleIdx="1" presStyleCnt="3"/>
      <dgm:spPr/>
    </dgm:pt>
    <dgm:pt modelId="{EB477C78-8125-4731-B75C-A9959189BF70}" type="pres">
      <dgm:prSet presAssocID="{1C3C0BDB-7475-4AAD-980F-954C0BD1BD4B}" presName="nodeTx" presStyleLbl="node1" presStyleIdx="1" presStyleCnt="3">
        <dgm:presLayoutVars>
          <dgm:bulletEnabled val="1"/>
        </dgm:presLayoutVars>
      </dgm:prSet>
      <dgm:spPr/>
    </dgm:pt>
    <dgm:pt modelId="{9BA9C961-7070-46E3-BF66-B2D61DE7A85F}" type="pres">
      <dgm:prSet presAssocID="{1C3C0BDB-7475-4AAD-980F-954C0BD1BD4B}" presName="invisiNode" presStyleLbl="node1" presStyleIdx="1" presStyleCnt="3"/>
      <dgm:spPr/>
    </dgm:pt>
    <dgm:pt modelId="{C0255293-8F70-4942-9188-A2545E2A37E7}" type="pres">
      <dgm:prSet presAssocID="{1C3C0BDB-7475-4AAD-980F-954C0BD1BD4B}" presName="imagNode" presStyleLbl="fgImgPlace1" presStyleIdx="1" presStyleCnt="3"/>
      <dgm:spPr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>
          <a:solidFill>
            <a:schemeClr val="tx1"/>
          </a:solidFill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090F3A29-2CA9-4CAB-A4C5-5A6EBC168177}" type="pres">
      <dgm:prSet presAssocID="{6B3E9966-4933-46FE-9458-80962F876808}" presName="sibTrans" presStyleLbl="sibTrans2D1" presStyleIdx="0" presStyleCnt="0"/>
      <dgm:spPr/>
    </dgm:pt>
    <dgm:pt modelId="{755B9BEF-2B67-4900-B148-E807BB0C8AAD}" type="pres">
      <dgm:prSet presAssocID="{FD75C4C9-EBBC-4C8A-9AD9-78D9ED928B2B}" presName="compNode" presStyleCnt="0"/>
      <dgm:spPr/>
    </dgm:pt>
    <dgm:pt modelId="{50179445-69B3-464D-905B-8E5C36C679EF}" type="pres">
      <dgm:prSet presAssocID="{FD75C4C9-EBBC-4C8A-9AD9-78D9ED928B2B}" presName="bkgdShape" presStyleLbl="node1" presStyleIdx="2" presStyleCnt="3"/>
      <dgm:spPr/>
    </dgm:pt>
    <dgm:pt modelId="{EE549C29-F079-4C6D-ACB4-5E8973E999C2}" type="pres">
      <dgm:prSet presAssocID="{FD75C4C9-EBBC-4C8A-9AD9-78D9ED928B2B}" presName="nodeTx" presStyleLbl="node1" presStyleIdx="2" presStyleCnt="3">
        <dgm:presLayoutVars>
          <dgm:bulletEnabled val="1"/>
        </dgm:presLayoutVars>
      </dgm:prSet>
      <dgm:spPr/>
    </dgm:pt>
    <dgm:pt modelId="{C1F9F76F-A68C-463C-8A2A-D9B069A5E09C}" type="pres">
      <dgm:prSet presAssocID="{FD75C4C9-EBBC-4C8A-9AD9-78D9ED928B2B}" presName="invisiNode" presStyleLbl="node1" presStyleIdx="2" presStyleCnt="3"/>
      <dgm:spPr/>
    </dgm:pt>
    <dgm:pt modelId="{C0D29820-CA0C-4A99-B855-6C4540FDA6E6}" type="pres">
      <dgm:prSet presAssocID="{FD75C4C9-EBBC-4C8A-9AD9-78D9ED928B2B}" presName="imagNode" presStyleLbl="fgImgPlace1" presStyleIdx="2" presStyleCnt="3"/>
      <dgm:spPr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eciduous tree"/>
        </a:ext>
      </dgm:extLst>
    </dgm:pt>
  </dgm:ptLst>
  <dgm:cxnLst>
    <dgm:cxn modelId="{B0DF0804-B86D-4E8F-AC40-FB12617055AB}" type="presOf" srcId="{1C3C0BDB-7475-4AAD-980F-954C0BD1BD4B}" destId="{EB477C78-8125-4731-B75C-A9959189BF70}" srcOrd="1" destOrd="0" presId="urn:microsoft.com/office/officeart/2005/8/layout/hList7"/>
    <dgm:cxn modelId="{4FB9FF04-8808-48BD-A61D-0D2E9E3663EC}" type="presOf" srcId="{CC3D38F1-BCC5-47BD-93FC-05C849BF4859}" destId="{AE694E77-C68C-4E40-8103-6D98DF23CFB3}" srcOrd="0" destOrd="0" presId="urn:microsoft.com/office/officeart/2005/8/layout/hList7"/>
    <dgm:cxn modelId="{8DD21A05-EEB9-4A52-A330-25181EEF9EBB}" type="presOf" srcId="{B739093A-BD5B-4D35-8059-3268E5C1D6CC}" destId="{50179445-69B3-464D-905B-8E5C36C679EF}" srcOrd="0" destOrd="4" presId="urn:microsoft.com/office/officeart/2005/8/layout/hList7"/>
    <dgm:cxn modelId="{BEF29E0A-9D60-4199-A165-86B075907EAC}" srcId="{1C3C0BDB-7475-4AAD-980F-954C0BD1BD4B}" destId="{6DF3C315-C8A2-4CE2-B1F6-77BF0D9C9A5D}" srcOrd="5" destOrd="0" parTransId="{D1CE071B-5208-46BC-8DC1-A159DD01D8A6}" sibTransId="{A9DF04C8-A6CB-45EB-8EBC-214CB56A7CF0}"/>
    <dgm:cxn modelId="{A8FCA310-F68B-42A9-93A8-14CEA0D3FF73}" type="presOf" srcId="{9D763816-4733-4C74-BF6B-139BDD165E45}" destId="{50179445-69B3-464D-905B-8E5C36C679EF}" srcOrd="0" destOrd="3" presId="urn:microsoft.com/office/officeart/2005/8/layout/hList7"/>
    <dgm:cxn modelId="{7CB1B614-A23D-40D9-BA1F-AA0F8010AB5A}" srcId="{1C3C0BDB-7475-4AAD-980F-954C0BD1BD4B}" destId="{E983E9DB-7FA8-4A68-BBF9-4A5B99C13888}" srcOrd="1" destOrd="0" parTransId="{730AD33A-0648-4D89-9AFB-6FDE4BA2AB64}" sibTransId="{B5EF4A80-6EA8-41DB-996A-B1641E1A39D1}"/>
    <dgm:cxn modelId="{4F3BFE1E-F43F-4654-993C-47E3305DF8BB}" srcId="{FA1305A4-7C72-4221-80B5-097EB70FADA1}" destId="{4662C817-2E41-4019-B136-A759F90DF533}" srcOrd="1" destOrd="0" parTransId="{5B2C563D-9CFF-41D2-BAAA-5B8286B616B2}" sibTransId="{8EBCB654-87E2-497C-9878-1FDC0F0D1A5E}"/>
    <dgm:cxn modelId="{2126EE1F-14C9-464D-BF3A-B1BC9EE3B7DE}" srcId="{FA1305A4-7C72-4221-80B5-097EB70FADA1}" destId="{7510FA21-52DE-426D-8CBE-279989D48686}" srcOrd="3" destOrd="0" parTransId="{ED1474EF-73FB-420C-95A8-66E63DBB5054}" sibTransId="{9BAB9DE6-70A4-4FA8-9EE9-27FC184840EC}"/>
    <dgm:cxn modelId="{74BD9F21-7F0B-4860-9A3E-03BE5C4E2D95}" type="presOf" srcId="{B739093A-BD5B-4D35-8059-3268E5C1D6CC}" destId="{EE549C29-F079-4C6D-ACB4-5E8973E999C2}" srcOrd="1" destOrd="4" presId="urn:microsoft.com/office/officeart/2005/8/layout/hList7"/>
    <dgm:cxn modelId="{3141DF26-FA0F-4FD7-8BC6-1558F1E75271}" srcId="{FA1305A4-7C72-4221-80B5-097EB70FADA1}" destId="{A18A9C18-49DA-4660-A31A-97DBBEFCA534}" srcOrd="0" destOrd="0" parTransId="{C5B6C85A-C205-418F-98F4-FAC010CB577F}" sibTransId="{9769A191-C1A0-480E-B544-CD303803CDE9}"/>
    <dgm:cxn modelId="{61945927-F899-4F19-B1BE-1DF34172AE2F}" type="presOf" srcId="{E983E9DB-7FA8-4A68-BBF9-4A5B99C13888}" destId="{EB477C78-8125-4731-B75C-A9959189BF70}" srcOrd="1" destOrd="2" presId="urn:microsoft.com/office/officeart/2005/8/layout/hList7"/>
    <dgm:cxn modelId="{65FB812C-7A2E-48BC-BB00-B3BA4EF2D0A2}" type="presOf" srcId="{4662C817-2E41-4019-B136-A759F90DF533}" destId="{35728987-78CF-4728-BEE0-FD0F58DD8DAD}" srcOrd="1" destOrd="2" presId="urn:microsoft.com/office/officeart/2005/8/layout/hList7"/>
    <dgm:cxn modelId="{2D5A082E-45D2-48E4-8ACB-6F02043D157E}" type="presOf" srcId="{A18A9C18-49DA-4660-A31A-97DBBEFCA534}" destId="{35728987-78CF-4728-BEE0-FD0F58DD8DAD}" srcOrd="1" destOrd="1" presId="urn:microsoft.com/office/officeart/2005/8/layout/hList7"/>
    <dgm:cxn modelId="{842AC42F-9F96-4519-8227-2EE84A3718D0}" type="presOf" srcId="{1C3C0BDB-7475-4AAD-980F-954C0BD1BD4B}" destId="{5BFF1A4B-14C1-4BCF-92EC-E4E0F7C68FE2}" srcOrd="0" destOrd="0" presId="urn:microsoft.com/office/officeart/2005/8/layout/hList7"/>
    <dgm:cxn modelId="{C4472138-15FF-4131-9C98-D8AA7DA901D5}" type="presOf" srcId="{9D763816-4733-4C74-BF6B-139BDD165E45}" destId="{EE549C29-F079-4C6D-ACB4-5E8973E999C2}" srcOrd="1" destOrd="3" presId="urn:microsoft.com/office/officeart/2005/8/layout/hList7"/>
    <dgm:cxn modelId="{9B555D3B-14A4-4D35-A306-9A767DF6199D}" type="presOf" srcId="{707D2A19-5C88-4FE8-AD02-D23C7950C428}" destId="{EE549C29-F079-4C6D-ACB4-5E8973E999C2}" srcOrd="1" destOrd="1" presId="urn:microsoft.com/office/officeart/2005/8/layout/hList7"/>
    <dgm:cxn modelId="{B0A0F83D-B72B-4D96-AD78-5DAAC1D52418}" type="presOf" srcId="{7510FA21-52DE-426D-8CBE-279989D48686}" destId="{6D4ECA50-6CF2-4B8E-BD1A-3BFB36749449}" srcOrd="0" destOrd="4" presId="urn:microsoft.com/office/officeart/2005/8/layout/hList7"/>
    <dgm:cxn modelId="{12E2365D-B719-4DC5-8FCE-B50C9E69E3A8}" srcId="{4D9C00E4-C178-47A1-93DD-0AD6774ECD24}" destId="{1C3C0BDB-7475-4AAD-980F-954C0BD1BD4B}" srcOrd="1" destOrd="0" parTransId="{66FF0EA0-BD3D-47FB-A38B-7D71203EB0E8}" sibTransId="{6B3E9966-4933-46FE-9458-80962F876808}"/>
    <dgm:cxn modelId="{E4718263-D35A-47FA-8A7F-DF494E311DB6}" type="presOf" srcId="{6DF3C315-C8A2-4CE2-B1F6-77BF0D9C9A5D}" destId="{5BFF1A4B-14C1-4BCF-92EC-E4E0F7C68FE2}" srcOrd="0" destOrd="6" presId="urn:microsoft.com/office/officeart/2005/8/layout/hList7"/>
    <dgm:cxn modelId="{12B32264-3742-418F-BE87-DD0213FC5EC4}" srcId="{1C3C0BDB-7475-4AAD-980F-954C0BD1BD4B}" destId="{9E760677-6A8A-464A-ABBB-B5F7C8A90263}" srcOrd="3" destOrd="0" parTransId="{D1E139DA-A363-4C68-88AE-83B077C84DC3}" sibTransId="{36BE7A7F-17C5-4F4E-AFEE-4929C16A28CE}"/>
    <dgm:cxn modelId="{5F5A5A44-EFC4-43C5-9762-98DA7F2DEA0D}" type="presOf" srcId="{912B99E0-EFCC-4275-98D4-30F155662383}" destId="{EE549C29-F079-4C6D-ACB4-5E8973E999C2}" srcOrd="1" destOrd="2" presId="urn:microsoft.com/office/officeart/2005/8/layout/hList7"/>
    <dgm:cxn modelId="{B11F8A45-523C-4868-87A4-991D86ABEA43}" type="presOf" srcId="{579F4094-21B2-4ACE-8994-CBEC8DABC020}" destId="{5BFF1A4B-14C1-4BCF-92EC-E4E0F7C68FE2}" srcOrd="0" destOrd="5" presId="urn:microsoft.com/office/officeart/2005/8/layout/hList7"/>
    <dgm:cxn modelId="{F7871B6B-B5F0-4F96-A600-CC92192DBDC2}" type="presOf" srcId="{43B2A91F-628C-466A-B832-8AD6B95C6063}" destId="{5BFF1A4B-14C1-4BCF-92EC-E4E0F7C68FE2}" srcOrd="0" destOrd="1" presId="urn:microsoft.com/office/officeart/2005/8/layout/hList7"/>
    <dgm:cxn modelId="{C50B6B4B-4B21-4FA5-AAFB-E4860A4ED6FA}" type="presOf" srcId="{43B2A91F-628C-466A-B832-8AD6B95C6063}" destId="{EB477C78-8125-4731-B75C-A9959189BF70}" srcOrd="1" destOrd="1" presId="urn:microsoft.com/office/officeart/2005/8/layout/hList7"/>
    <dgm:cxn modelId="{FE1F894B-52ED-4FB3-94A8-7727BDCE34FB}" type="presOf" srcId="{579F4094-21B2-4ACE-8994-CBEC8DABC020}" destId="{EB477C78-8125-4731-B75C-A9959189BF70}" srcOrd="1" destOrd="5" presId="urn:microsoft.com/office/officeart/2005/8/layout/hList7"/>
    <dgm:cxn modelId="{97C93D6D-2F9E-4330-8BBB-FC90DAD1E84D}" type="presOf" srcId="{7510FA21-52DE-426D-8CBE-279989D48686}" destId="{35728987-78CF-4728-BEE0-FD0F58DD8DAD}" srcOrd="1" destOrd="4" presId="urn:microsoft.com/office/officeart/2005/8/layout/hList7"/>
    <dgm:cxn modelId="{415A2971-22F1-4785-AD59-7667F80AE16E}" type="presOf" srcId="{9E760677-6A8A-464A-ABBB-B5F7C8A90263}" destId="{5BFF1A4B-14C1-4BCF-92EC-E4E0F7C68FE2}" srcOrd="0" destOrd="4" presId="urn:microsoft.com/office/officeart/2005/8/layout/hList7"/>
    <dgm:cxn modelId="{D113CF74-6DCD-402D-975F-F5B68F257582}" type="presOf" srcId="{4662C817-2E41-4019-B136-A759F90DF533}" destId="{6D4ECA50-6CF2-4B8E-BD1A-3BFB36749449}" srcOrd="0" destOrd="2" presId="urn:microsoft.com/office/officeart/2005/8/layout/hList7"/>
    <dgm:cxn modelId="{8BF1A056-0F64-4F2B-9967-5171BE887AC8}" srcId="{FD75C4C9-EBBC-4C8A-9AD9-78D9ED928B2B}" destId="{707D2A19-5C88-4FE8-AD02-D23C7950C428}" srcOrd="0" destOrd="0" parTransId="{2A8F9061-43B8-41E7-83ED-7D919879AD65}" sibTransId="{C0E5E48A-244B-4AC9-A4C6-9BB6AB13AAE4}"/>
    <dgm:cxn modelId="{A14A4059-FAF8-424D-A792-3C4EDA275D12}" srcId="{1C3C0BDB-7475-4AAD-980F-954C0BD1BD4B}" destId="{1823E928-BCD1-4E31-9DE3-7A5B3B75C3F6}" srcOrd="2" destOrd="0" parTransId="{63F58C99-47E1-4E24-AA5F-D284969A3B50}" sibTransId="{2E48FB5E-F74F-42E8-BB81-12B5AE0A3486}"/>
    <dgm:cxn modelId="{4EF86F79-0D30-40A4-BBC7-E83084B163A1}" type="presOf" srcId="{B2241310-7AFC-4399-8348-BD476E2ADCC1}" destId="{35728987-78CF-4728-BEE0-FD0F58DD8DAD}" srcOrd="1" destOrd="3" presId="urn:microsoft.com/office/officeart/2005/8/layout/hList7"/>
    <dgm:cxn modelId="{B3DC3F8B-29AB-4242-9C8D-1C23D7FF2CF5}" srcId="{1C3C0BDB-7475-4AAD-980F-954C0BD1BD4B}" destId="{579F4094-21B2-4ACE-8994-CBEC8DABC020}" srcOrd="4" destOrd="0" parTransId="{0FDFC19C-8C67-4A54-BE0A-4012D3C29041}" sibTransId="{530AF621-F4DD-432F-AAD5-3465CF07340A}"/>
    <dgm:cxn modelId="{3D29E78B-EAA9-4FE5-8C2B-685A39BDBB64}" srcId="{4D9C00E4-C178-47A1-93DD-0AD6774ECD24}" destId="{FA1305A4-7C72-4221-80B5-097EB70FADA1}" srcOrd="0" destOrd="0" parTransId="{746852A2-F58B-4FDF-A258-7D2744D01293}" sibTransId="{CC3D38F1-BCC5-47BD-93FC-05C849BF4859}"/>
    <dgm:cxn modelId="{DF4F4493-090F-4F03-812C-334FDFD93133}" type="presOf" srcId="{FA1305A4-7C72-4221-80B5-097EB70FADA1}" destId="{35728987-78CF-4728-BEE0-FD0F58DD8DAD}" srcOrd="1" destOrd="0" presId="urn:microsoft.com/office/officeart/2005/8/layout/hList7"/>
    <dgm:cxn modelId="{1C4DD595-8F2C-407B-A6CC-CA3084374D33}" type="presOf" srcId="{912B99E0-EFCC-4275-98D4-30F155662383}" destId="{50179445-69B3-464D-905B-8E5C36C679EF}" srcOrd="0" destOrd="2" presId="urn:microsoft.com/office/officeart/2005/8/layout/hList7"/>
    <dgm:cxn modelId="{B37F9F9D-CC2C-40F9-A6B2-6A2F724D957B}" srcId="{1C3C0BDB-7475-4AAD-980F-954C0BD1BD4B}" destId="{43B2A91F-628C-466A-B832-8AD6B95C6063}" srcOrd="0" destOrd="0" parTransId="{5DBB1E14-B462-45D6-9FAE-392516157391}" sibTransId="{028AF737-8C87-4800-8AA1-08FF3CC6AA99}"/>
    <dgm:cxn modelId="{CFB4F79E-C0A4-47BF-8F31-3E225C9ED6AE}" type="presOf" srcId="{FA1305A4-7C72-4221-80B5-097EB70FADA1}" destId="{6D4ECA50-6CF2-4B8E-BD1A-3BFB36749449}" srcOrd="0" destOrd="0" presId="urn:microsoft.com/office/officeart/2005/8/layout/hList7"/>
    <dgm:cxn modelId="{AA7634A9-5DC3-470A-8236-F38BABD5CBA6}" type="presOf" srcId="{FD75C4C9-EBBC-4C8A-9AD9-78D9ED928B2B}" destId="{50179445-69B3-464D-905B-8E5C36C679EF}" srcOrd="0" destOrd="0" presId="urn:microsoft.com/office/officeart/2005/8/layout/hList7"/>
    <dgm:cxn modelId="{66CBA3AD-B9B5-4E96-85FC-E248763FC66A}" type="presOf" srcId="{B2241310-7AFC-4399-8348-BD476E2ADCC1}" destId="{6D4ECA50-6CF2-4B8E-BD1A-3BFB36749449}" srcOrd="0" destOrd="3" presId="urn:microsoft.com/office/officeart/2005/8/layout/hList7"/>
    <dgm:cxn modelId="{E9D374B1-1F09-44E4-BE75-35A5ED58687D}" srcId="{FD75C4C9-EBBC-4C8A-9AD9-78D9ED928B2B}" destId="{B739093A-BD5B-4D35-8059-3268E5C1D6CC}" srcOrd="3" destOrd="0" parTransId="{8CB2E856-4ADE-4A5A-A1A3-E233527408A9}" sibTransId="{B676D181-84AD-45B0-A9A5-8B9A89C5062C}"/>
    <dgm:cxn modelId="{30B18CB6-C300-4850-8003-18A6C273AE7B}" type="presOf" srcId="{707D2A19-5C88-4FE8-AD02-D23C7950C428}" destId="{50179445-69B3-464D-905B-8E5C36C679EF}" srcOrd="0" destOrd="1" presId="urn:microsoft.com/office/officeart/2005/8/layout/hList7"/>
    <dgm:cxn modelId="{EA6C5BBE-CC7E-40D8-B0FC-45F38DC6B689}" srcId="{FD75C4C9-EBBC-4C8A-9AD9-78D9ED928B2B}" destId="{9D763816-4733-4C74-BF6B-139BDD165E45}" srcOrd="2" destOrd="0" parTransId="{81546731-D144-445C-8D3D-CEF76FAAD41A}" sibTransId="{2CA9915C-047E-44DB-9FCC-7C66F3DB4D78}"/>
    <dgm:cxn modelId="{A83559C7-9A23-4AC0-83A8-9A31DE4CCABB}" srcId="{4D9C00E4-C178-47A1-93DD-0AD6774ECD24}" destId="{FD75C4C9-EBBC-4C8A-9AD9-78D9ED928B2B}" srcOrd="2" destOrd="0" parTransId="{47DC01F8-2972-406B-93C4-F843B8611D16}" sibTransId="{495C892F-34A4-4131-871A-4D83D6FB414D}"/>
    <dgm:cxn modelId="{C4E390D5-1CFF-4A05-A932-45254E74475F}" type="presOf" srcId="{4D9C00E4-C178-47A1-93DD-0AD6774ECD24}" destId="{8270742A-6748-4891-83B9-660E4723992A}" srcOrd="0" destOrd="0" presId="urn:microsoft.com/office/officeart/2005/8/layout/hList7"/>
    <dgm:cxn modelId="{4B39E8DA-D873-413C-816A-7FA21BF3367D}" srcId="{FD75C4C9-EBBC-4C8A-9AD9-78D9ED928B2B}" destId="{912B99E0-EFCC-4275-98D4-30F155662383}" srcOrd="1" destOrd="0" parTransId="{8CD617E6-966F-4FF0-B852-D1F3625E8085}" sibTransId="{524553B0-E900-41F5-8C17-1E25A8D1F2CE}"/>
    <dgm:cxn modelId="{BBD130E1-B5C7-4BC6-B34C-6C53C616FEF6}" type="presOf" srcId="{1823E928-BCD1-4E31-9DE3-7A5B3B75C3F6}" destId="{5BFF1A4B-14C1-4BCF-92EC-E4E0F7C68FE2}" srcOrd="0" destOrd="3" presId="urn:microsoft.com/office/officeart/2005/8/layout/hList7"/>
    <dgm:cxn modelId="{EA1747E2-9DD8-4835-AE57-32A1D30EA699}" type="presOf" srcId="{1823E928-BCD1-4E31-9DE3-7A5B3B75C3F6}" destId="{EB477C78-8125-4731-B75C-A9959189BF70}" srcOrd="1" destOrd="3" presId="urn:microsoft.com/office/officeart/2005/8/layout/hList7"/>
    <dgm:cxn modelId="{416B63EB-A020-42CA-9955-80BF6CAB1A33}" type="presOf" srcId="{A18A9C18-49DA-4660-A31A-97DBBEFCA534}" destId="{6D4ECA50-6CF2-4B8E-BD1A-3BFB36749449}" srcOrd="0" destOrd="1" presId="urn:microsoft.com/office/officeart/2005/8/layout/hList7"/>
    <dgm:cxn modelId="{FE0CC8EE-5A99-4F10-BD9F-25BBA7E6C780}" type="presOf" srcId="{9E760677-6A8A-464A-ABBB-B5F7C8A90263}" destId="{EB477C78-8125-4731-B75C-A9959189BF70}" srcOrd="1" destOrd="4" presId="urn:microsoft.com/office/officeart/2005/8/layout/hList7"/>
    <dgm:cxn modelId="{AAE9A7F1-DA32-4A46-A747-3A187263F668}" type="presOf" srcId="{FD75C4C9-EBBC-4C8A-9AD9-78D9ED928B2B}" destId="{EE549C29-F079-4C6D-ACB4-5E8973E999C2}" srcOrd="1" destOrd="0" presId="urn:microsoft.com/office/officeart/2005/8/layout/hList7"/>
    <dgm:cxn modelId="{2AE63FF6-FA0D-4AD9-895D-C2C9E56F8BEB}" type="presOf" srcId="{E983E9DB-7FA8-4A68-BBF9-4A5B99C13888}" destId="{5BFF1A4B-14C1-4BCF-92EC-E4E0F7C68FE2}" srcOrd="0" destOrd="2" presId="urn:microsoft.com/office/officeart/2005/8/layout/hList7"/>
    <dgm:cxn modelId="{9BFD8BF6-1398-4EA9-862D-50BBF5101ACA}" type="presOf" srcId="{6DF3C315-C8A2-4CE2-B1F6-77BF0D9C9A5D}" destId="{EB477C78-8125-4731-B75C-A9959189BF70}" srcOrd="1" destOrd="6" presId="urn:microsoft.com/office/officeart/2005/8/layout/hList7"/>
    <dgm:cxn modelId="{53C3A7FA-AC7C-4C82-BCC9-5551E8C1BF57}" type="presOf" srcId="{6B3E9966-4933-46FE-9458-80962F876808}" destId="{090F3A29-2CA9-4CAB-A4C5-5A6EBC168177}" srcOrd="0" destOrd="0" presId="urn:microsoft.com/office/officeart/2005/8/layout/hList7"/>
    <dgm:cxn modelId="{55F89AFC-F77F-4520-9FC8-7710804E8E46}" srcId="{FA1305A4-7C72-4221-80B5-097EB70FADA1}" destId="{B2241310-7AFC-4399-8348-BD476E2ADCC1}" srcOrd="2" destOrd="0" parTransId="{B9CA6BBD-D2D1-40C9-B815-DC12FF9F2798}" sibTransId="{A3E2912E-C6CD-45A9-B705-1DA4AEC756D1}"/>
    <dgm:cxn modelId="{FD73D269-BD2D-4455-A527-DC3D726EBCCE}" type="presParOf" srcId="{8270742A-6748-4891-83B9-660E4723992A}" destId="{37ABE2CF-1DD1-48C2-B460-0445AB0D8417}" srcOrd="0" destOrd="0" presId="urn:microsoft.com/office/officeart/2005/8/layout/hList7"/>
    <dgm:cxn modelId="{C8D178DE-FC38-4C49-9EB3-414CE8525E49}" type="presParOf" srcId="{8270742A-6748-4891-83B9-660E4723992A}" destId="{D5A1F542-A67C-4B4D-8DE5-BEE21CF34FAD}" srcOrd="1" destOrd="0" presId="urn:microsoft.com/office/officeart/2005/8/layout/hList7"/>
    <dgm:cxn modelId="{82F65D70-9A55-4703-9CEB-C062AEBF154D}" type="presParOf" srcId="{D5A1F542-A67C-4B4D-8DE5-BEE21CF34FAD}" destId="{88DB571E-30FF-49A5-B8A3-8EE43EBECEC7}" srcOrd="0" destOrd="0" presId="urn:microsoft.com/office/officeart/2005/8/layout/hList7"/>
    <dgm:cxn modelId="{93EB5FBD-32E9-4338-BCA5-C05D2FE13E33}" type="presParOf" srcId="{88DB571E-30FF-49A5-B8A3-8EE43EBECEC7}" destId="{6D4ECA50-6CF2-4B8E-BD1A-3BFB36749449}" srcOrd="0" destOrd="0" presId="urn:microsoft.com/office/officeart/2005/8/layout/hList7"/>
    <dgm:cxn modelId="{A4DD1D4A-E345-4CB9-894E-9F132F842074}" type="presParOf" srcId="{88DB571E-30FF-49A5-B8A3-8EE43EBECEC7}" destId="{35728987-78CF-4728-BEE0-FD0F58DD8DAD}" srcOrd="1" destOrd="0" presId="urn:microsoft.com/office/officeart/2005/8/layout/hList7"/>
    <dgm:cxn modelId="{69C6AE01-D25C-4F24-A240-305BFD0B32D1}" type="presParOf" srcId="{88DB571E-30FF-49A5-B8A3-8EE43EBECEC7}" destId="{272449BE-51C3-49B6-99B7-DCD0E98F3319}" srcOrd="2" destOrd="0" presId="urn:microsoft.com/office/officeart/2005/8/layout/hList7"/>
    <dgm:cxn modelId="{BD8E256B-9849-4215-AB79-7716E03B7EC3}" type="presParOf" srcId="{88DB571E-30FF-49A5-B8A3-8EE43EBECEC7}" destId="{11E763E9-6884-418F-B0E7-C762B007138C}" srcOrd="3" destOrd="0" presId="urn:microsoft.com/office/officeart/2005/8/layout/hList7"/>
    <dgm:cxn modelId="{05FE5114-7E0B-4344-A5D2-AD0BC98DE79F}" type="presParOf" srcId="{D5A1F542-A67C-4B4D-8DE5-BEE21CF34FAD}" destId="{AE694E77-C68C-4E40-8103-6D98DF23CFB3}" srcOrd="1" destOrd="0" presId="urn:microsoft.com/office/officeart/2005/8/layout/hList7"/>
    <dgm:cxn modelId="{7039E0B7-F6CB-4870-ADF1-6AF29020163A}" type="presParOf" srcId="{D5A1F542-A67C-4B4D-8DE5-BEE21CF34FAD}" destId="{B28EFB56-ADE7-48DF-B330-2A9D16ED8427}" srcOrd="2" destOrd="0" presId="urn:microsoft.com/office/officeart/2005/8/layout/hList7"/>
    <dgm:cxn modelId="{81F860A7-B92B-4625-B31C-9A4515BD615D}" type="presParOf" srcId="{B28EFB56-ADE7-48DF-B330-2A9D16ED8427}" destId="{5BFF1A4B-14C1-4BCF-92EC-E4E0F7C68FE2}" srcOrd="0" destOrd="0" presId="urn:microsoft.com/office/officeart/2005/8/layout/hList7"/>
    <dgm:cxn modelId="{37A31335-3BCF-453C-A226-E478BC1CAF48}" type="presParOf" srcId="{B28EFB56-ADE7-48DF-B330-2A9D16ED8427}" destId="{EB477C78-8125-4731-B75C-A9959189BF70}" srcOrd="1" destOrd="0" presId="urn:microsoft.com/office/officeart/2005/8/layout/hList7"/>
    <dgm:cxn modelId="{3D953F47-A5C6-464C-9FBD-92D8A3BCCA39}" type="presParOf" srcId="{B28EFB56-ADE7-48DF-B330-2A9D16ED8427}" destId="{9BA9C961-7070-46E3-BF66-B2D61DE7A85F}" srcOrd="2" destOrd="0" presId="urn:microsoft.com/office/officeart/2005/8/layout/hList7"/>
    <dgm:cxn modelId="{2855477C-AA7D-4A0D-B992-E62394E4C6AB}" type="presParOf" srcId="{B28EFB56-ADE7-48DF-B330-2A9D16ED8427}" destId="{C0255293-8F70-4942-9188-A2545E2A37E7}" srcOrd="3" destOrd="0" presId="urn:microsoft.com/office/officeart/2005/8/layout/hList7"/>
    <dgm:cxn modelId="{7788C92B-11F0-40FC-A15F-AD3566B70DFE}" type="presParOf" srcId="{D5A1F542-A67C-4B4D-8DE5-BEE21CF34FAD}" destId="{090F3A29-2CA9-4CAB-A4C5-5A6EBC168177}" srcOrd="3" destOrd="0" presId="urn:microsoft.com/office/officeart/2005/8/layout/hList7"/>
    <dgm:cxn modelId="{F0A85207-4F39-4615-9D17-7DF6BE8B8F11}" type="presParOf" srcId="{D5A1F542-A67C-4B4D-8DE5-BEE21CF34FAD}" destId="{755B9BEF-2B67-4900-B148-E807BB0C8AAD}" srcOrd="4" destOrd="0" presId="urn:microsoft.com/office/officeart/2005/8/layout/hList7"/>
    <dgm:cxn modelId="{5F342C83-DFDB-4B9C-8951-3F89D05504BE}" type="presParOf" srcId="{755B9BEF-2B67-4900-B148-E807BB0C8AAD}" destId="{50179445-69B3-464D-905B-8E5C36C679EF}" srcOrd="0" destOrd="0" presId="urn:microsoft.com/office/officeart/2005/8/layout/hList7"/>
    <dgm:cxn modelId="{D7CA5EEB-9F56-4429-AAD2-970B34D762CD}" type="presParOf" srcId="{755B9BEF-2B67-4900-B148-E807BB0C8AAD}" destId="{EE549C29-F079-4C6D-ACB4-5E8973E999C2}" srcOrd="1" destOrd="0" presId="urn:microsoft.com/office/officeart/2005/8/layout/hList7"/>
    <dgm:cxn modelId="{2C47046F-5B07-4A07-BC25-9FADDD7C71BD}" type="presParOf" srcId="{755B9BEF-2B67-4900-B148-E807BB0C8AAD}" destId="{C1F9F76F-A68C-463C-8A2A-D9B069A5E09C}" srcOrd="2" destOrd="0" presId="urn:microsoft.com/office/officeart/2005/8/layout/hList7"/>
    <dgm:cxn modelId="{99D2BF44-9B34-4B76-91F7-B9226B1364C1}" type="presParOf" srcId="{755B9BEF-2B67-4900-B148-E807BB0C8AAD}" destId="{C0D29820-CA0C-4A99-B855-6C4540FDA6E6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FC818FE-41B0-434E-9EB7-209DB7863B37}" type="doc">
      <dgm:prSet loTypeId="urn:microsoft.com/office/officeart/2008/layout/AlternatingHexagons" loCatId="list" qsTypeId="urn:microsoft.com/office/officeart/2005/8/quickstyle/3d9" qsCatId="3D" csTypeId="urn:microsoft.com/office/officeart/2005/8/colors/accent0_3" csCatId="mainScheme" phldr="1"/>
      <dgm:spPr/>
      <dgm:t>
        <a:bodyPr/>
        <a:lstStyle/>
        <a:p>
          <a:endParaRPr lang="en-MY"/>
        </a:p>
      </dgm:t>
    </dgm:pt>
    <dgm:pt modelId="{B65EE978-8A00-47CE-AE9A-793927673A84}">
      <dgm:prSet phldrT="[Text]"/>
      <dgm:spPr/>
      <dgm:t>
        <a:bodyPr/>
        <a:lstStyle/>
        <a:p>
          <a:r>
            <a:rPr lang="en-GB" dirty="0"/>
            <a:t>Quality of work gets reduced</a:t>
          </a:r>
        </a:p>
      </dgm:t>
    </dgm:pt>
    <dgm:pt modelId="{294632A8-0E81-4F65-B2D1-36CA2784AB0B}" type="parTrans" cxnId="{42297752-04CA-4891-999A-CA1F1161A5F7}">
      <dgm:prSet/>
      <dgm:spPr/>
      <dgm:t>
        <a:bodyPr/>
        <a:lstStyle/>
        <a:p>
          <a:endParaRPr lang="en-MY"/>
        </a:p>
      </dgm:t>
    </dgm:pt>
    <dgm:pt modelId="{BA0E993E-BCEE-486B-A805-86A5AB9F83FB}" type="sibTrans" cxnId="{42297752-04CA-4891-999A-CA1F1161A5F7}">
      <dgm:prSet/>
      <dgm:spPr/>
      <dgm:t>
        <a:bodyPr/>
        <a:lstStyle/>
        <a:p>
          <a:r>
            <a:rPr lang="en-GB" dirty="0"/>
            <a:t>Decrease in productivity</a:t>
          </a:r>
          <a:endParaRPr lang="en-MY" dirty="0"/>
        </a:p>
      </dgm:t>
    </dgm:pt>
    <dgm:pt modelId="{CD1D2B58-AFA5-402A-A264-B97D54CC6ED6}">
      <dgm:prSet phldrT="[Text]"/>
      <dgm:spPr/>
      <dgm:t>
        <a:bodyPr/>
        <a:lstStyle/>
        <a:p>
          <a:r>
            <a:rPr lang="en-GB" dirty="0"/>
            <a:t>Wastage of material and resources</a:t>
          </a:r>
          <a:endParaRPr lang="en-MY" dirty="0"/>
        </a:p>
      </dgm:t>
    </dgm:pt>
    <dgm:pt modelId="{4DA05AC5-CEC2-463B-B598-7D39CC0314C4}" type="parTrans" cxnId="{E7CDB4D1-6276-4F0D-BCEE-06F1A5DCB495}">
      <dgm:prSet/>
      <dgm:spPr/>
      <dgm:t>
        <a:bodyPr/>
        <a:lstStyle/>
        <a:p>
          <a:endParaRPr lang="en-MY"/>
        </a:p>
      </dgm:t>
    </dgm:pt>
    <dgm:pt modelId="{85466C26-1E16-421C-AAA5-742923B6BABA}" type="sibTrans" cxnId="{E7CDB4D1-6276-4F0D-BCEE-06F1A5DCB495}">
      <dgm:prSet/>
      <dgm:spPr/>
      <dgm:t>
        <a:bodyPr/>
        <a:lstStyle/>
        <a:p>
          <a:r>
            <a:rPr lang="en-GB" dirty="0"/>
            <a:t>Increase in rework</a:t>
          </a:r>
          <a:endParaRPr lang="en-MY" dirty="0"/>
        </a:p>
      </dgm:t>
    </dgm:pt>
    <dgm:pt modelId="{E1E7092B-9E5C-4624-B3F8-E5FD47B01A6A}">
      <dgm:prSet phldrT="[Text]"/>
      <dgm:spPr/>
      <dgm:t>
        <a:bodyPr/>
        <a:lstStyle/>
        <a:p>
          <a:r>
            <a:rPr lang="en-GB" dirty="0"/>
            <a:t>Increase in absenteeism</a:t>
          </a:r>
        </a:p>
      </dgm:t>
    </dgm:pt>
    <dgm:pt modelId="{CD8CDA24-F904-4057-B721-B1117AAF71FE}" type="parTrans" cxnId="{EFDD93BC-5CF1-4B96-A5A1-0A3FF1D7310A}">
      <dgm:prSet/>
      <dgm:spPr/>
      <dgm:t>
        <a:bodyPr/>
        <a:lstStyle/>
        <a:p>
          <a:endParaRPr lang="en-MY"/>
        </a:p>
      </dgm:t>
    </dgm:pt>
    <dgm:pt modelId="{0F1E824F-F9DD-4B2B-9E3B-765250B93A9B}" type="sibTrans" cxnId="{EFDD93BC-5CF1-4B96-A5A1-0A3FF1D7310A}">
      <dgm:prSet/>
      <dgm:spPr/>
      <dgm:t>
        <a:bodyPr/>
        <a:lstStyle/>
        <a:p>
          <a:r>
            <a:rPr lang="en-GB" dirty="0"/>
            <a:t>Accident rate shoot up</a:t>
          </a:r>
          <a:endParaRPr lang="en-MY" dirty="0"/>
        </a:p>
      </dgm:t>
    </dgm:pt>
    <dgm:pt modelId="{2CD3EB8F-A705-464A-9024-A22898339570}" type="pres">
      <dgm:prSet presAssocID="{1FC818FE-41B0-434E-9EB7-209DB7863B37}" presName="Name0" presStyleCnt="0">
        <dgm:presLayoutVars>
          <dgm:chMax/>
          <dgm:chPref/>
          <dgm:dir/>
          <dgm:animLvl val="lvl"/>
        </dgm:presLayoutVars>
      </dgm:prSet>
      <dgm:spPr/>
    </dgm:pt>
    <dgm:pt modelId="{FB342ADF-70B4-4CF7-867F-6A20743F9BE5}" type="pres">
      <dgm:prSet presAssocID="{B65EE978-8A00-47CE-AE9A-793927673A84}" presName="composite" presStyleCnt="0"/>
      <dgm:spPr/>
    </dgm:pt>
    <dgm:pt modelId="{85ACB00E-8939-4B9C-A9E6-A28E32700B8C}" type="pres">
      <dgm:prSet presAssocID="{B65EE978-8A00-47CE-AE9A-793927673A84}" presName="Parent1" presStyleLbl="node1" presStyleIdx="0" presStyleCnt="6">
        <dgm:presLayoutVars>
          <dgm:chMax val="1"/>
          <dgm:chPref val="1"/>
          <dgm:bulletEnabled val="1"/>
        </dgm:presLayoutVars>
      </dgm:prSet>
      <dgm:spPr/>
    </dgm:pt>
    <dgm:pt modelId="{B1BD099A-A3C0-4214-824E-144AC65D4AE2}" type="pres">
      <dgm:prSet presAssocID="{B65EE978-8A00-47CE-AE9A-793927673A84}" presName="Childtext1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7141F20C-2C3F-471F-8697-C4AD2693BA12}" type="pres">
      <dgm:prSet presAssocID="{B65EE978-8A00-47CE-AE9A-793927673A84}" presName="BalanceSpacing" presStyleCnt="0"/>
      <dgm:spPr/>
    </dgm:pt>
    <dgm:pt modelId="{F00E836D-AAC8-4697-8FF0-32EF48D2EEE3}" type="pres">
      <dgm:prSet presAssocID="{B65EE978-8A00-47CE-AE9A-793927673A84}" presName="BalanceSpacing1" presStyleCnt="0"/>
      <dgm:spPr/>
    </dgm:pt>
    <dgm:pt modelId="{3A42238F-3BB4-43B8-9AA5-689655A89414}" type="pres">
      <dgm:prSet presAssocID="{BA0E993E-BCEE-486B-A805-86A5AB9F83FB}" presName="Accent1Text" presStyleLbl="node1" presStyleIdx="1" presStyleCnt="6" custLinFactNeighborX="-3776" custLinFactNeighborY="-239"/>
      <dgm:spPr/>
    </dgm:pt>
    <dgm:pt modelId="{EA660D16-C140-4C80-AAD1-384EDB4DBD11}" type="pres">
      <dgm:prSet presAssocID="{BA0E993E-BCEE-486B-A805-86A5AB9F83FB}" presName="spaceBetweenRectangles" presStyleCnt="0"/>
      <dgm:spPr/>
    </dgm:pt>
    <dgm:pt modelId="{35742662-640F-47F5-974A-17D22435EB21}" type="pres">
      <dgm:prSet presAssocID="{CD1D2B58-AFA5-402A-A264-B97D54CC6ED6}" presName="composite" presStyleCnt="0"/>
      <dgm:spPr/>
    </dgm:pt>
    <dgm:pt modelId="{CC578ACF-96E4-4CEB-9E0B-6647FFB3B6AE}" type="pres">
      <dgm:prSet presAssocID="{CD1D2B58-AFA5-402A-A264-B97D54CC6ED6}" presName="Parent1" presStyleLbl="node1" presStyleIdx="2" presStyleCnt="6">
        <dgm:presLayoutVars>
          <dgm:chMax val="1"/>
          <dgm:chPref val="1"/>
          <dgm:bulletEnabled val="1"/>
        </dgm:presLayoutVars>
      </dgm:prSet>
      <dgm:spPr/>
    </dgm:pt>
    <dgm:pt modelId="{0032A642-C5F5-42BC-9F25-9FDD09B37C68}" type="pres">
      <dgm:prSet presAssocID="{CD1D2B58-AFA5-402A-A264-B97D54CC6ED6}" presName="Childtext1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AF4ECD68-F9F8-4B1A-8549-3E00400F1BD0}" type="pres">
      <dgm:prSet presAssocID="{CD1D2B58-AFA5-402A-A264-B97D54CC6ED6}" presName="BalanceSpacing" presStyleCnt="0"/>
      <dgm:spPr/>
    </dgm:pt>
    <dgm:pt modelId="{54C20236-A394-4EFB-8930-23375967D0AF}" type="pres">
      <dgm:prSet presAssocID="{CD1D2B58-AFA5-402A-A264-B97D54CC6ED6}" presName="BalanceSpacing1" presStyleCnt="0"/>
      <dgm:spPr/>
    </dgm:pt>
    <dgm:pt modelId="{E1042ACC-7039-47BC-AFBD-E8D6A30E34C8}" type="pres">
      <dgm:prSet presAssocID="{85466C26-1E16-421C-AAA5-742923B6BABA}" presName="Accent1Text" presStyleLbl="node1" presStyleIdx="3" presStyleCnt="6"/>
      <dgm:spPr/>
    </dgm:pt>
    <dgm:pt modelId="{C381CA33-9D20-45FF-8FFF-298E0EAE4D2E}" type="pres">
      <dgm:prSet presAssocID="{85466C26-1E16-421C-AAA5-742923B6BABA}" presName="spaceBetweenRectangles" presStyleCnt="0"/>
      <dgm:spPr/>
    </dgm:pt>
    <dgm:pt modelId="{CC033108-4121-40FD-988C-131EB31F4FBF}" type="pres">
      <dgm:prSet presAssocID="{E1E7092B-9E5C-4624-B3F8-E5FD47B01A6A}" presName="composite" presStyleCnt="0"/>
      <dgm:spPr/>
    </dgm:pt>
    <dgm:pt modelId="{38814C44-8896-4E0F-BCD3-45F2217584A5}" type="pres">
      <dgm:prSet presAssocID="{E1E7092B-9E5C-4624-B3F8-E5FD47B01A6A}" presName="Parent1" presStyleLbl="node1" presStyleIdx="4" presStyleCnt="6">
        <dgm:presLayoutVars>
          <dgm:chMax val="1"/>
          <dgm:chPref val="1"/>
          <dgm:bulletEnabled val="1"/>
        </dgm:presLayoutVars>
      </dgm:prSet>
      <dgm:spPr/>
    </dgm:pt>
    <dgm:pt modelId="{8576406D-F4A7-4DF3-95F4-427F21379CC2}" type="pres">
      <dgm:prSet presAssocID="{E1E7092B-9E5C-4624-B3F8-E5FD47B01A6A}" presName="Childtext1" presStyleLbl="revTx" presStyleIdx="2" presStyleCnt="3" custLinFactNeighborX="-5304" custLinFactNeighborY="-20720">
        <dgm:presLayoutVars>
          <dgm:chMax val="0"/>
          <dgm:chPref val="0"/>
          <dgm:bulletEnabled val="1"/>
        </dgm:presLayoutVars>
      </dgm:prSet>
      <dgm:spPr/>
    </dgm:pt>
    <dgm:pt modelId="{BE94DB5B-D5B1-4BA9-8E99-3A14164937AA}" type="pres">
      <dgm:prSet presAssocID="{E1E7092B-9E5C-4624-B3F8-E5FD47B01A6A}" presName="BalanceSpacing" presStyleCnt="0"/>
      <dgm:spPr/>
    </dgm:pt>
    <dgm:pt modelId="{1649DA4D-0746-49B7-AC45-DC29297C6E8D}" type="pres">
      <dgm:prSet presAssocID="{E1E7092B-9E5C-4624-B3F8-E5FD47B01A6A}" presName="BalanceSpacing1" presStyleCnt="0"/>
      <dgm:spPr/>
    </dgm:pt>
    <dgm:pt modelId="{B2954C90-E912-4638-A21F-D6EF1EE5B0EE}" type="pres">
      <dgm:prSet presAssocID="{0F1E824F-F9DD-4B2B-9E3B-765250B93A9B}" presName="Accent1Text" presStyleLbl="node1" presStyleIdx="5" presStyleCnt="6"/>
      <dgm:spPr/>
    </dgm:pt>
  </dgm:ptLst>
  <dgm:cxnLst>
    <dgm:cxn modelId="{01C92D38-A07B-4F93-AA8A-A4F896FE4661}" type="presOf" srcId="{1FC818FE-41B0-434E-9EB7-209DB7863B37}" destId="{2CD3EB8F-A705-464A-9024-A22898339570}" srcOrd="0" destOrd="0" presId="urn:microsoft.com/office/officeart/2008/layout/AlternatingHexagons"/>
    <dgm:cxn modelId="{B354493E-44C8-44CF-AF5D-1F60955146F3}" type="presOf" srcId="{0F1E824F-F9DD-4B2B-9E3B-765250B93A9B}" destId="{B2954C90-E912-4638-A21F-D6EF1EE5B0EE}" srcOrd="0" destOrd="0" presId="urn:microsoft.com/office/officeart/2008/layout/AlternatingHexagons"/>
    <dgm:cxn modelId="{99E7884E-B1CD-4805-81A2-95D0DA9BB764}" type="presOf" srcId="{B65EE978-8A00-47CE-AE9A-793927673A84}" destId="{85ACB00E-8939-4B9C-A9E6-A28E32700B8C}" srcOrd="0" destOrd="0" presId="urn:microsoft.com/office/officeart/2008/layout/AlternatingHexagons"/>
    <dgm:cxn modelId="{42297752-04CA-4891-999A-CA1F1161A5F7}" srcId="{1FC818FE-41B0-434E-9EB7-209DB7863B37}" destId="{B65EE978-8A00-47CE-AE9A-793927673A84}" srcOrd="0" destOrd="0" parTransId="{294632A8-0E81-4F65-B2D1-36CA2784AB0B}" sibTransId="{BA0E993E-BCEE-486B-A805-86A5AB9F83FB}"/>
    <dgm:cxn modelId="{293EF954-EB66-48FE-A6EF-4925F3A54414}" type="presOf" srcId="{CD1D2B58-AFA5-402A-A264-B97D54CC6ED6}" destId="{CC578ACF-96E4-4CEB-9E0B-6647FFB3B6AE}" srcOrd="0" destOrd="0" presId="urn:microsoft.com/office/officeart/2008/layout/AlternatingHexagons"/>
    <dgm:cxn modelId="{8C2CB99E-8D15-4387-B8E6-C76568AC0D1B}" type="presOf" srcId="{E1E7092B-9E5C-4624-B3F8-E5FD47B01A6A}" destId="{38814C44-8896-4E0F-BCD3-45F2217584A5}" srcOrd="0" destOrd="0" presId="urn:microsoft.com/office/officeart/2008/layout/AlternatingHexagons"/>
    <dgm:cxn modelId="{EFDD93BC-5CF1-4B96-A5A1-0A3FF1D7310A}" srcId="{1FC818FE-41B0-434E-9EB7-209DB7863B37}" destId="{E1E7092B-9E5C-4624-B3F8-E5FD47B01A6A}" srcOrd="2" destOrd="0" parTransId="{CD8CDA24-F904-4057-B721-B1117AAF71FE}" sibTransId="{0F1E824F-F9DD-4B2B-9E3B-765250B93A9B}"/>
    <dgm:cxn modelId="{B6A309BE-7201-4F80-A339-587BD7BECB15}" type="presOf" srcId="{85466C26-1E16-421C-AAA5-742923B6BABA}" destId="{E1042ACC-7039-47BC-AFBD-E8D6A30E34C8}" srcOrd="0" destOrd="0" presId="urn:microsoft.com/office/officeart/2008/layout/AlternatingHexagons"/>
    <dgm:cxn modelId="{415EC2CE-2016-49F8-86D3-64DAA029FA5C}" type="presOf" srcId="{BA0E993E-BCEE-486B-A805-86A5AB9F83FB}" destId="{3A42238F-3BB4-43B8-9AA5-689655A89414}" srcOrd="0" destOrd="0" presId="urn:microsoft.com/office/officeart/2008/layout/AlternatingHexagons"/>
    <dgm:cxn modelId="{E7CDB4D1-6276-4F0D-BCEE-06F1A5DCB495}" srcId="{1FC818FE-41B0-434E-9EB7-209DB7863B37}" destId="{CD1D2B58-AFA5-402A-A264-B97D54CC6ED6}" srcOrd="1" destOrd="0" parTransId="{4DA05AC5-CEC2-463B-B598-7D39CC0314C4}" sibTransId="{85466C26-1E16-421C-AAA5-742923B6BABA}"/>
    <dgm:cxn modelId="{1CC8D970-B077-4A9A-A1A6-0997E5893F4E}" type="presParOf" srcId="{2CD3EB8F-A705-464A-9024-A22898339570}" destId="{FB342ADF-70B4-4CF7-867F-6A20743F9BE5}" srcOrd="0" destOrd="0" presId="urn:microsoft.com/office/officeart/2008/layout/AlternatingHexagons"/>
    <dgm:cxn modelId="{A72C14A3-FB06-4933-9C63-70624811A708}" type="presParOf" srcId="{FB342ADF-70B4-4CF7-867F-6A20743F9BE5}" destId="{85ACB00E-8939-4B9C-A9E6-A28E32700B8C}" srcOrd="0" destOrd="0" presId="urn:microsoft.com/office/officeart/2008/layout/AlternatingHexagons"/>
    <dgm:cxn modelId="{D4B01C06-4B1F-4513-B31C-D79A5FC0235E}" type="presParOf" srcId="{FB342ADF-70B4-4CF7-867F-6A20743F9BE5}" destId="{B1BD099A-A3C0-4214-824E-144AC65D4AE2}" srcOrd="1" destOrd="0" presId="urn:microsoft.com/office/officeart/2008/layout/AlternatingHexagons"/>
    <dgm:cxn modelId="{48B73B68-4FDD-4C0E-9E4F-C73EC61D1E84}" type="presParOf" srcId="{FB342ADF-70B4-4CF7-867F-6A20743F9BE5}" destId="{7141F20C-2C3F-471F-8697-C4AD2693BA12}" srcOrd="2" destOrd="0" presId="urn:microsoft.com/office/officeart/2008/layout/AlternatingHexagons"/>
    <dgm:cxn modelId="{7B1E98F2-6831-470A-BCE3-1032717CDD56}" type="presParOf" srcId="{FB342ADF-70B4-4CF7-867F-6A20743F9BE5}" destId="{F00E836D-AAC8-4697-8FF0-32EF48D2EEE3}" srcOrd="3" destOrd="0" presId="urn:microsoft.com/office/officeart/2008/layout/AlternatingHexagons"/>
    <dgm:cxn modelId="{20BF5DA3-BC9C-4642-930C-05156192302D}" type="presParOf" srcId="{FB342ADF-70B4-4CF7-867F-6A20743F9BE5}" destId="{3A42238F-3BB4-43B8-9AA5-689655A89414}" srcOrd="4" destOrd="0" presId="urn:microsoft.com/office/officeart/2008/layout/AlternatingHexagons"/>
    <dgm:cxn modelId="{1B4D1DB9-434B-49A7-9A51-C8282D93C0E8}" type="presParOf" srcId="{2CD3EB8F-A705-464A-9024-A22898339570}" destId="{EA660D16-C140-4C80-AAD1-384EDB4DBD11}" srcOrd="1" destOrd="0" presId="urn:microsoft.com/office/officeart/2008/layout/AlternatingHexagons"/>
    <dgm:cxn modelId="{23827C17-BE53-45C3-9D48-446AE99FB323}" type="presParOf" srcId="{2CD3EB8F-A705-464A-9024-A22898339570}" destId="{35742662-640F-47F5-974A-17D22435EB21}" srcOrd="2" destOrd="0" presId="urn:microsoft.com/office/officeart/2008/layout/AlternatingHexagons"/>
    <dgm:cxn modelId="{689F4CDB-908A-4231-8653-9D6CF0E11501}" type="presParOf" srcId="{35742662-640F-47F5-974A-17D22435EB21}" destId="{CC578ACF-96E4-4CEB-9E0B-6647FFB3B6AE}" srcOrd="0" destOrd="0" presId="urn:microsoft.com/office/officeart/2008/layout/AlternatingHexagons"/>
    <dgm:cxn modelId="{8361FEF4-9C28-49F9-9909-54E646B51F97}" type="presParOf" srcId="{35742662-640F-47F5-974A-17D22435EB21}" destId="{0032A642-C5F5-42BC-9F25-9FDD09B37C68}" srcOrd="1" destOrd="0" presId="urn:microsoft.com/office/officeart/2008/layout/AlternatingHexagons"/>
    <dgm:cxn modelId="{AC02FB65-2877-42D6-B2DF-8A8BB84F89F7}" type="presParOf" srcId="{35742662-640F-47F5-974A-17D22435EB21}" destId="{AF4ECD68-F9F8-4B1A-8549-3E00400F1BD0}" srcOrd="2" destOrd="0" presId="urn:microsoft.com/office/officeart/2008/layout/AlternatingHexagons"/>
    <dgm:cxn modelId="{9A3938E6-A3B1-4E89-B843-E3953480646A}" type="presParOf" srcId="{35742662-640F-47F5-974A-17D22435EB21}" destId="{54C20236-A394-4EFB-8930-23375967D0AF}" srcOrd="3" destOrd="0" presId="urn:microsoft.com/office/officeart/2008/layout/AlternatingHexagons"/>
    <dgm:cxn modelId="{660972BE-FFA7-486C-BAFE-7A720B5E4122}" type="presParOf" srcId="{35742662-640F-47F5-974A-17D22435EB21}" destId="{E1042ACC-7039-47BC-AFBD-E8D6A30E34C8}" srcOrd="4" destOrd="0" presId="urn:microsoft.com/office/officeart/2008/layout/AlternatingHexagons"/>
    <dgm:cxn modelId="{079D5A42-50A2-4731-AD95-4D17AC0F0EA3}" type="presParOf" srcId="{2CD3EB8F-A705-464A-9024-A22898339570}" destId="{C381CA33-9D20-45FF-8FFF-298E0EAE4D2E}" srcOrd="3" destOrd="0" presId="urn:microsoft.com/office/officeart/2008/layout/AlternatingHexagons"/>
    <dgm:cxn modelId="{761EDF57-B1AE-4482-92C0-3F08DCDB468D}" type="presParOf" srcId="{2CD3EB8F-A705-464A-9024-A22898339570}" destId="{CC033108-4121-40FD-988C-131EB31F4FBF}" srcOrd="4" destOrd="0" presId="urn:microsoft.com/office/officeart/2008/layout/AlternatingHexagons"/>
    <dgm:cxn modelId="{06A13E70-094B-432F-987C-BD4CA17BDFFF}" type="presParOf" srcId="{CC033108-4121-40FD-988C-131EB31F4FBF}" destId="{38814C44-8896-4E0F-BCD3-45F2217584A5}" srcOrd="0" destOrd="0" presId="urn:microsoft.com/office/officeart/2008/layout/AlternatingHexagons"/>
    <dgm:cxn modelId="{53E4764D-4959-4D84-86C3-2C7DA7B1491B}" type="presParOf" srcId="{CC033108-4121-40FD-988C-131EB31F4FBF}" destId="{8576406D-F4A7-4DF3-95F4-427F21379CC2}" srcOrd="1" destOrd="0" presId="urn:microsoft.com/office/officeart/2008/layout/AlternatingHexagons"/>
    <dgm:cxn modelId="{FC7F48C3-DA9C-4DD1-B0EB-1A9127B8EDE8}" type="presParOf" srcId="{CC033108-4121-40FD-988C-131EB31F4FBF}" destId="{BE94DB5B-D5B1-4BA9-8E99-3A14164937AA}" srcOrd="2" destOrd="0" presId="urn:microsoft.com/office/officeart/2008/layout/AlternatingHexagons"/>
    <dgm:cxn modelId="{63C23574-DF0C-4905-A43A-5BA56B7D8C23}" type="presParOf" srcId="{CC033108-4121-40FD-988C-131EB31F4FBF}" destId="{1649DA4D-0746-49B7-AC45-DC29297C6E8D}" srcOrd="3" destOrd="0" presId="urn:microsoft.com/office/officeart/2008/layout/AlternatingHexagons"/>
    <dgm:cxn modelId="{8ADBA3DB-0380-4EC9-ACBC-E939B8887C90}" type="presParOf" srcId="{CC033108-4121-40FD-988C-131EB31F4FBF}" destId="{B2954C90-E912-4638-A21F-D6EF1EE5B0EE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809516E-5A66-4351-93DF-E060D11371B0}" type="doc">
      <dgm:prSet loTypeId="urn:microsoft.com/office/officeart/2005/8/layout/pyramid2" loCatId="pyramid" qsTypeId="urn:microsoft.com/office/officeart/2005/8/quickstyle/3d7" qsCatId="3D" csTypeId="urn:microsoft.com/office/officeart/2005/8/colors/accent0_3" csCatId="mainScheme" phldr="1"/>
      <dgm:spPr/>
    </dgm:pt>
    <dgm:pt modelId="{85A43941-3FDC-432A-93DB-2FDF94DBB8DF}">
      <dgm:prSet phldrT="[Text]"/>
      <dgm:spPr/>
      <dgm:t>
        <a:bodyPr/>
        <a:lstStyle/>
        <a:p>
          <a:r>
            <a:rPr lang="en-GB" dirty="0"/>
            <a:t>Move often</a:t>
          </a:r>
          <a:endParaRPr lang="en-MY" dirty="0"/>
        </a:p>
      </dgm:t>
    </dgm:pt>
    <dgm:pt modelId="{CDF6A5AF-E7CA-4CFE-80C3-989CE62161D0}" type="parTrans" cxnId="{461D4962-14E6-41FB-A1D0-AAE3F457B3B9}">
      <dgm:prSet/>
      <dgm:spPr/>
      <dgm:t>
        <a:bodyPr/>
        <a:lstStyle/>
        <a:p>
          <a:endParaRPr lang="en-MY"/>
        </a:p>
      </dgm:t>
    </dgm:pt>
    <dgm:pt modelId="{117B8C2F-88BA-4B8D-A4D6-5F62D756DC95}" type="sibTrans" cxnId="{461D4962-14E6-41FB-A1D0-AAE3F457B3B9}">
      <dgm:prSet/>
      <dgm:spPr/>
      <dgm:t>
        <a:bodyPr/>
        <a:lstStyle/>
        <a:p>
          <a:endParaRPr lang="en-MY"/>
        </a:p>
      </dgm:t>
    </dgm:pt>
    <dgm:pt modelId="{074AADD2-355A-45F4-92DC-B38D7914F9B4}">
      <dgm:prSet phldrT="[Text]"/>
      <dgm:spPr/>
      <dgm:t>
        <a:bodyPr/>
        <a:lstStyle/>
        <a:p>
          <a:r>
            <a:rPr lang="en-GB" dirty="0"/>
            <a:t>Ask for support</a:t>
          </a:r>
          <a:endParaRPr lang="en-MY" dirty="0"/>
        </a:p>
      </dgm:t>
    </dgm:pt>
    <dgm:pt modelId="{5D37B498-AD37-4229-9581-BC41DE1E05E6}" type="parTrans" cxnId="{2A198308-B642-4B55-B37D-495A138266ED}">
      <dgm:prSet/>
      <dgm:spPr/>
      <dgm:t>
        <a:bodyPr/>
        <a:lstStyle/>
        <a:p>
          <a:endParaRPr lang="en-MY"/>
        </a:p>
      </dgm:t>
    </dgm:pt>
    <dgm:pt modelId="{D0A2D292-EE67-4083-9E70-0222B3493958}" type="sibTrans" cxnId="{2A198308-B642-4B55-B37D-495A138266ED}">
      <dgm:prSet/>
      <dgm:spPr/>
      <dgm:t>
        <a:bodyPr/>
        <a:lstStyle/>
        <a:p>
          <a:endParaRPr lang="en-MY"/>
        </a:p>
      </dgm:t>
    </dgm:pt>
    <dgm:pt modelId="{31336249-3220-48EB-AC41-6DC78447364A}">
      <dgm:prSet phldrT="[Text]"/>
      <dgm:spPr/>
      <dgm:t>
        <a:bodyPr/>
        <a:lstStyle/>
        <a:p>
          <a:r>
            <a:rPr lang="en-GB" dirty="0"/>
            <a:t>Support your body with food, water and sleep</a:t>
          </a:r>
          <a:endParaRPr lang="en-MY" dirty="0"/>
        </a:p>
      </dgm:t>
    </dgm:pt>
    <dgm:pt modelId="{FD58E019-930A-475F-8A5B-3629F8C3D248}" type="parTrans" cxnId="{9A199500-7826-47DB-9208-99A03139D2D9}">
      <dgm:prSet/>
      <dgm:spPr/>
      <dgm:t>
        <a:bodyPr/>
        <a:lstStyle/>
        <a:p>
          <a:endParaRPr lang="en-MY"/>
        </a:p>
      </dgm:t>
    </dgm:pt>
    <dgm:pt modelId="{264BA0BE-705C-4C5E-AF61-D33B2302BDA9}" type="sibTrans" cxnId="{9A199500-7826-47DB-9208-99A03139D2D9}">
      <dgm:prSet/>
      <dgm:spPr/>
      <dgm:t>
        <a:bodyPr/>
        <a:lstStyle/>
        <a:p>
          <a:endParaRPr lang="en-MY"/>
        </a:p>
      </dgm:t>
    </dgm:pt>
    <dgm:pt modelId="{31059A1A-AE34-4D4D-A7F3-105B0154419B}">
      <dgm:prSet phldrT="[Text]"/>
      <dgm:spPr/>
      <dgm:t>
        <a:bodyPr/>
        <a:lstStyle/>
        <a:p>
          <a:r>
            <a:rPr lang="en-GB" dirty="0"/>
            <a:t>Take up a relaxing activity</a:t>
          </a:r>
          <a:endParaRPr lang="en-MY" dirty="0"/>
        </a:p>
      </dgm:t>
    </dgm:pt>
    <dgm:pt modelId="{C43DF5A6-8F8E-44D3-9A1C-1558C00B64CB}" type="parTrans" cxnId="{7503D885-8D85-4A21-8679-3A2F81BA19BD}">
      <dgm:prSet/>
      <dgm:spPr/>
      <dgm:t>
        <a:bodyPr/>
        <a:lstStyle/>
        <a:p>
          <a:endParaRPr lang="en-MY"/>
        </a:p>
      </dgm:t>
    </dgm:pt>
    <dgm:pt modelId="{9BB8BD73-00F9-4813-9B88-DAD20742FEFB}" type="sibTrans" cxnId="{7503D885-8D85-4A21-8679-3A2F81BA19BD}">
      <dgm:prSet/>
      <dgm:spPr/>
      <dgm:t>
        <a:bodyPr/>
        <a:lstStyle/>
        <a:p>
          <a:endParaRPr lang="en-MY"/>
        </a:p>
      </dgm:t>
    </dgm:pt>
    <dgm:pt modelId="{CB45B88F-8FE6-4E95-AA18-00D6B0263C43}">
      <dgm:prSet phldrT="[Text]"/>
      <dgm:spPr/>
      <dgm:t>
        <a:bodyPr/>
        <a:lstStyle/>
        <a:p>
          <a:r>
            <a:rPr lang="en-GB" dirty="0"/>
            <a:t>Maintain work-life boundaries</a:t>
          </a:r>
          <a:endParaRPr lang="en-MY" dirty="0"/>
        </a:p>
      </dgm:t>
    </dgm:pt>
    <dgm:pt modelId="{1178FACD-14FD-47E4-8CEE-03BFCA4A0A19}" type="parTrans" cxnId="{34138C8A-8F03-4E5F-908B-044EF7B3BFA4}">
      <dgm:prSet/>
      <dgm:spPr/>
      <dgm:t>
        <a:bodyPr/>
        <a:lstStyle/>
        <a:p>
          <a:endParaRPr lang="en-MY"/>
        </a:p>
      </dgm:t>
    </dgm:pt>
    <dgm:pt modelId="{804B7A65-6455-4E28-AFBF-59B76ED3B379}" type="sibTrans" cxnId="{34138C8A-8F03-4E5F-908B-044EF7B3BFA4}">
      <dgm:prSet/>
      <dgm:spPr/>
      <dgm:t>
        <a:bodyPr/>
        <a:lstStyle/>
        <a:p>
          <a:endParaRPr lang="en-MY"/>
        </a:p>
      </dgm:t>
    </dgm:pt>
    <dgm:pt modelId="{B5FDFC39-BE81-46D3-A239-6CFBE896153E}" type="pres">
      <dgm:prSet presAssocID="{5809516E-5A66-4351-93DF-E060D11371B0}" presName="compositeShape" presStyleCnt="0">
        <dgm:presLayoutVars>
          <dgm:dir/>
          <dgm:resizeHandles/>
        </dgm:presLayoutVars>
      </dgm:prSet>
      <dgm:spPr/>
    </dgm:pt>
    <dgm:pt modelId="{E836052E-BC86-4711-B164-4E107841AE0E}" type="pres">
      <dgm:prSet presAssocID="{5809516E-5A66-4351-93DF-E060D11371B0}" presName="pyramid" presStyleLbl="node1" presStyleIdx="0" presStyleCnt="1"/>
      <dgm:spPr/>
    </dgm:pt>
    <dgm:pt modelId="{189610C5-8DED-4A18-A866-8A71CFB9846B}" type="pres">
      <dgm:prSet presAssocID="{5809516E-5A66-4351-93DF-E060D11371B0}" presName="theList" presStyleCnt="0"/>
      <dgm:spPr/>
    </dgm:pt>
    <dgm:pt modelId="{5E5F3886-9199-49DC-84EB-0C67023BE8D2}" type="pres">
      <dgm:prSet presAssocID="{85A43941-3FDC-432A-93DB-2FDF94DBB8DF}" presName="aNode" presStyleLbl="fgAcc1" presStyleIdx="0" presStyleCnt="5">
        <dgm:presLayoutVars>
          <dgm:bulletEnabled val="1"/>
        </dgm:presLayoutVars>
      </dgm:prSet>
      <dgm:spPr/>
    </dgm:pt>
    <dgm:pt modelId="{0C4EF8D4-EC85-48F4-BA0E-E3361A83B863}" type="pres">
      <dgm:prSet presAssocID="{85A43941-3FDC-432A-93DB-2FDF94DBB8DF}" presName="aSpace" presStyleCnt="0"/>
      <dgm:spPr/>
    </dgm:pt>
    <dgm:pt modelId="{53B06E86-F245-4C32-B4C9-38E58244DD09}" type="pres">
      <dgm:prSet presAssocID="{074AADD2-355A-45F4-92DC-B38D7914F9B4}" presName="aNode" presStyleLbl="fgAcc1" presStyleIdx="1" presStyleCnt="5">
        <dgm:presLayoutVars>
          <dgm:bulletEnabled val="1"/>
        </dgm:presLayoutVars>
      </dgm:prSet>
      <dgm:spPr/>
    </dgm:pt>
    <dgm:pt modelId="{0B4BAC2F-2196-4E91-8C93-59C0C2D6DD23}" type="pres">
      <dgm:prSet presAssocID="{074AADD2-355A-45F4-92DC-B38D7914F9B4}" presName="aSpace" presStyleCnt="0"/>
      <dgm:spPr/>
    </dgm:pt>
    <dgm:pt modelId="{8F272BA0-B701-4B7C-B668-215F527FE62D}" type="pres">
      <dgm:prSet presAssocID="{31059A1A-AE34-4D4D-A7F3-105B0154419B}" presName="aNode" presStyleLbl="fgAcc1" presStyleIdx="2" presStyleCnt="5">
        <dgm:presLayoutVars>
          <dgm:bulletEnabled val="1"/>
        </dgm:presLayoutVars>
      </dgm:prSet>
      <dgm:spPr/>
    </dgm:pt>
    <dgm:pt modelId="{047164A6-6AC2-4B93-BD2C-EED5BEE75A70}" type="pres">
      <dgm:prSet presAssocID="{31059A1A-AE34-4D4D-A7F3-105B0154419B}" presName="aSpace" presStyleCnt="0"/>
      <dgm:spPr/>
    </dgm:pt>
    <dgm:pt modelId="{FCBF4065-6DF4-487D-BC0D-81C5ED5BCF7E}" type="pres">
      <dgm:prSet presAssocID="{CB45B88F-8FE6-4E95-AA18-00D6B0263C43}" presName="aNode" presStyleLbl="fgAcc1" presStyleIdx="3" presStyleCnt="5">
        <dgm:presLayoutVars>
          <dgm:bulletEnabled val="1"/>
        </dgm:presLayoutVars>
      </dgm:prSet>
      <dgm:spPr/>
    </dgm:pt>
    <dgm:pt modelId="{EA398966-CDE1-4E64-9A8E-6D9BB5962AE5}" type="pres">
      <dgm:prSet presAssocID="{CB45B88F-8FE6-4E95-AA18-00D6B0263C43}" presName="aSpace" presStyleCnt="0"/>
      <dgm:spPr/>
    </dgm:pt>
    <dgm:pt modelId="{74E81FEA-430B-4CC7-A733-810FFB6AA38E}" type="pres">
      <dgm:prSet presAssocID="{31336249-3220-48EB-AC41-6DC78447364A}" presName="aNode" presStyleLbl="fgAcc1" presStyleIdx="4" presStyleCnt="5">
        <dgm:presLayoutVars>
          <dgm:bulletEnabled val="1"/>
        </dgm:presLayoutVars>
      </dgm:prSet>
      <dgm:spPr/>
    </dgm:pt>
    <dgm:pt modelId="{FB6074E3-F4C1-4685-B1DC-5FAFB8AD4DD3}" type="pres">
      <dgm:prSet presAssocID="{31336249-3220-48EB-AC41-6DC78447364A}" presName="aSpace" presStyleCnt="0"/>
      <dgm:spPr/>
    </dgm:pt>
  </dgm:ptLst>
  <dgm:cxnLst>
    <dgm:cxn modelId="{9A199500-7826-47DB-9208-99A03139D2D9}" srcId="{5809516E-5A66-4351-93DF-E060D11371B0}" destId="{31336249-3220-48EB-AC41-6DC78447364A}" srcOrd="4" destOrd="0" parTransId="{FD58E019-930A-475F-8A5B-3629F8C3D248}" sibTransId="{264BA0BE-705C-4C5E-AF61-D33B2302BDA9}"/>
    <dgm:cxn modelId="{2A198308-B642-4B55-B37D-495A138266ED}" srcId="{5809516E-5A66-4351-93DF-E060D11371B0}" destId="{074AADD2-355A-45F4-92DC-B38D7914F9B4}" srcOrd="1" destOrd="0" parTransId="{5D37B498-AD37-4229-9581-BC41DE1E05E6}" sibTransId="{D0A2D292-EE67-4083-9E70-0222B3493958}"/>
    <dgm:cxn modelId="{1D1D301C-AA8B-450C-8D82-BE7C4BBFEF70}" type="presOf" srcId="{CB45B88F-8FE6-4E95-AA18-00D6B0263C43}" destId="{FCBF4065-6DF4-487D-BC0D-81C5ED5BCF7E}" srcOrd="0" destOrd="0" presId="urn:microsoft.com/office/officeart/2005/8/layout/pyramid2"/>
    <dgm:cxn modelId="{6A89A020-EA2C-42DF-9F32-39B3D8AD9DBD}" type="presOf" srcId="{85A43941-3FDC-432A-93DB-2FDF94DBB8DF}" destId="{5E5F3886-9199-49DC-84EB-0C67023BE8D2}" srcOrd="0" destOrd="0" presId="urn:microsoft.com/office/officeart/2005/8/layout/pyramid2"/>
    <dgm:cxn modelId="{A337AE3E-9576-4D65-9D97-63CE40D77B2D}" type="presOf" srcId="{31059A1A-AE34-4D4D-A7F3-105B0154419B}" destId="{8F272BA0-B701-4B7C-B668-215F527FE62D}" srcOrd="0" destOrd="0" presId="urn:microsoft.com/office/officeart/2005/8/layout/pyramid2"/>
    <dgm:cxn modelId="{41824862-AE5B-4218-B60E-AC4E8CDC4862}" type="presOf" srcId="{074AADD2-355A-45F4-92DC-B38D7914F9B4}" destId="{53B06E86-F245-4C32-B4C9-38E58244DD09}" srcOrd="0" destOrd="0" presId="urn:microsoft.com/office/officeart/2005/8/layout/pyramid2"/>
    <dgm:cxn modelId="{461D4962-14E6-41FB-A1D0-AAE3F457B3B9}" srcId="{5809516E-5A66-4351-93DF-E060D11371B0}" destId="{85A43941-3FDC-432A-93DB-2FDF94DBB8DF}" srcOrd="0" destOrd="0" parTransId="{CDF6A5AF-E7CA-4CFE-80C3-989CE62161D0}" sibTransId="{117B8C2F-88BA-4B8D-A4D6-5F62D756DC95}"/>
    <dgm:cxn modelId="{7503D885-8D85-4A21-8679-3A2F81BA19BD}" srcId="{5809516E-5A66-4351-93DF-E060D11371B0}" destId="{31059A1A-AE34-4D4D-A7F3-105B0154419B}" srcOrd="2" destOrd="0" parTransId="{C43DF5A6-8F8E-44D3-9A1C-1558C00B64CB}" sibTransId="{9BB8BD73-00F9-4813-9B88-DAD20742FEFB}"/>
    <dgm:cxn modelId="{34138C8A-8F03-4E5F-908B-044EF7B3BFA4}" srcId="{5809516E-5A66-4351-93DF-E060D11371B0}" destId="{CB45B88F-8FE6-4E95-AA18-00D6B0263C43}" srcOrd="3" destOrd="0" parTransId="{1178FACD-14FD-47E4-8CEE-03BFCA4A0A19}" sibTransId="{804B7A65-6455-4E28-AFBF-59B76ED3B379}"/>
    <dgm:cxn modelId="{F86EA1C9-DDDC-45E7-88D0-83B470F9266A}" type="presOf" srcId="{31336249-3220-48EB-AC41-6DC78447364A}" destId="{74E81FEA-430B-4CC7-A733-810FFB6AA38E}" srcOrd="0" destOrd="0" presId="urn:microsoft.com/office/officeart/2005/8/layout/pyramid2"/>
    <dgm:cxn modelId="{4A1AF7D5-212A-4770-8FB6-53ABA0634093}" type="presOf" srcId="{5809516E-5A66-4351-93DF-E060D11371B0}" destId="{B5FDFC39-BE81-46D3-A239-6CFBE896153E}" srcOrd="0" destOrd="0" presId="urn:microsoft.com/office/officeart/2005/8/layout/pyramid2"/>
    <dgm:cxn modelId="{9808C951-31CE-41E8-894E-D5EF52B98EA1}" type="presParOf" srcId="{B5FDFC39-BE81-46D3-A239-6CFBE896153E}" destId="{E836052E-BC86-4711-B164-4E107841AE0E}" srcOrd="0" destOrd="0" presId="urn:microsoft.com/office/officeart/2005/8/layout/pyramid2"/>
    <dgm:cxn modelId="{E44A0F00-11E1-496B-9A4B-EC6F7011DD7D}" type="presParOf" srcId="{B5FDFC39-BE81-46D3-A239-6CFBE896153E}" destId="{189610C5-8DED-4A18-A866-8A71CFB9846B}" srcOrd="1" destOrd="0" presId="urn:microsoft.com/office/officeart/2005/8/layout/pyramid2"/>
    <dgm:cxn modelId="{FCA130E9-68D8-4F92-AADD-53D526A0684E}" type="presParOf" srcId="{189610C5-8DED-4A18-A866-8A71CFB9846B}" destId="{5E5F3886-9199-49DC-84EB-0C67023BE8D2}" srcOrd="0" destOrd="0" presId="urn:microsoft.com/office/officeart/2005/8/layout/pyramid2"/>
    <dgm:cxn modelId="{03738F3B-A6DD-4F3C-9F9C-417432C1A21A}" type="presParOf" srcId="{189610C5-8DED-4A18-A866-8A71CFB9846B}" destId="{0C4EF8D4-EC85-48F4-BA0E-E3361A83B863}" srcOrd="1" destOrd="0" presId="urn:microsoft.com/office/officeart/2005/8/layout/pyramid2"/>
    <dgm:cxn modelId="{BB467D16-288D-42B0-85FC-99FB169F031C}" type="presParOf" srcId="{189610C5-8DED-4A18-A866-8A71CFB9846B}" destId="{53B06E86-F245-4C32-B4C9-38E58244DD09}" srcOrd="2" destOrd="0" presId="urn:microsoft.com/office/officeart/2005/8/layout/pyramid2"/>
    <dgm:cxn modelId="{F7441F8B-8FD2-49E4-A2D7-58A8167B5D5E}" type="presParOf" srcId="{189610C5-8DED-4A18-A866-8A71CFB9846B}" destId="{0B4BAC2F-2196-4E91-8C93-59C0C2D6DD23}" srcOrd="3" destOrd="0" presId="urn:microsoft.com/office/officeart/2005/8/layout/pyramid2"/>
    <dgm:cxn modelId="{1852B5C1-13CD-47EF-A931-027945AC7FBE}" type="presParOf" srcId="{189610C5-8DED-4A18-A866-8A71CFB9846B}" destId="{8F272BA0-B701-4B7C-B668-215F527FE62D}" srcOrd="4" destOrd="0" presId="urn:microsoft.com/office/officeart/2005/8/layout/pyramid2"/>
    <dgm:cxn modelId="{2FF79E23-264B-43F7-AC0E-859097663EDB}" type="presParOf" srcId="{189610C5-8DED-4A18-A866-8A71CFB9846B}" destId="{047164A6-6AC2-4B93-BD2C-EED5BEE75A70}" srcOrd="5" destOrd="0" presId="urn:microsoft.com/office/officeart/2005/8/layout/pyramid2"/>
    <dgm:cxn modelId="{795C5ADE-D739-42B7-A929-46D091258093}" type="presParOf" srcId="{189610C5-8DED-4A18-A866-8A71CFB9846B}" destId="{FCBF4065-6DF4-487D-BC0D-81C5ED5BCF7E}" srcOrd="6" destOrd="0" presId="urn:microsoft.com/office/officeart/2005/8/layout/pyramid2"/>
    <dgm:cxn modelId="{57EB28CA-4751-41E6-BBE2-DEF3850A85F9}" type="presParOf" srcId="{189610C5-8DED-4A18-A866-8A71CFB9846B}" destId="{EA398966-CDE1-4E64-9A8E-6D9BB5962AE5}" srcOrd="7" destOrd="0" presId="urn:microsoft.com/office/officeart/2005/8/layout/pyramid2"/>
    <dgm:cxn modelId="{FCF57212-E66C-4214-9B81-646D61E88CA8}" type="presParOf" srcId="{189610C5-8DED-4A18-A866-8A71CFB9846B}" destId="{74E81FEA-430B-4CC7-A733-810FFB6AA38E}" srcOrd="8" destOrd="0" presId="urn:microsoft.com/office/officeart/2005/8/layout/pyramid2"/>
    <dgm:cxn modelId="{0FB541B3-D04A-4302-AC2C-1D59D7E1F3BB}" type="presParOf" srcId="{189610C5-8DED-4A18-A866-8A71CFB9846B}" destId="{FB6074E3-F4C1-4685-B1DC-5FAFB8AD4DD3}" srcOrd="9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4ECA50-6CF2-4B8E-BD1A-3BFB36749449}">
      <dsp:nvSpPr>
        <dsp:cNvPr id="0" name=""/>
        <dsp:cNvSpPr/>
      </dsp:nvSpPr>
      <dsp:spPr>
        <a:xfrm>
          <a:off x="1623" y="0"/>
          <a:ext cx="2525356" cy="4772161"/>
        </a:xfrm>
        <a:prstGeom prst="roundRect">
          <a:avLst>
            <a:gd name="adj" fmla="val 10000"/>
          </a:avLst>
        </a:prstGeom>
        <a:solidFill>
          <a:schemeClr val="tx1">
            <a:lumMod val="95000"/>
            <a:lumOff val="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t" anchorCtr="1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PHYSICAL LOAD</a:t>
          </a:r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MY" sz="17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300" kern="1200" dirty="0"/>
            <a:t>Force exertion</a:t>
          </a:r>
          <a:endParaRPr lang="en-MY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300" kern="1200" dirty="0"/>
            <a:t>Awkward posture</a:t>
          </a:r>
          <a:endParaRPr lang="en-MY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300" kern="1200" dirty="0"/>
            <a:t>Static load</a:t>
          </a:r>
          <a:endParaRPr lang="en-MY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300" kern="1200" dirty="0"/>
            <a:t>Repetitive movement</a:t>
          </a:r>
          <a:endParaRPr lang="en-MY" sz="1300" kern="1200" dirty="0"/>
        </a:p>
      </dsp:txBody>
      <dsp:txXfrm>
        <a:off x="1623" y="1908864"/>
        <a:ext cx="2525356" cy="1908864"/>
      </dsp:txXfrm>
    </dsp:sp>
    <dsp:sp modelId="{11E763E9-6884-418F-B0E7-C762B007138C}">
      <dsp:nvSpPr>
        <dsp:cNvPr id="0" name=""/>
        <dsp:cNvSpPr/>
      </dsp:nvSpPr>
      <dsp:spPr>
        <a:xfrm>
          <a:off x="469736" y="286329"/>
          <a:ext cx="1589129" cy="1589129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BFF1A4B-14C1-4BCF-92EC-E4E0F7C68FE2}">
      <dsp:nvSpPr>
        <dsp:cNvPr id="0" name=""/>
        <dsp:cNvSpPr/>
      </dsp:nvSpPr>
      <dsp:spPr>
        <a:xfrm>
          <a:off x="2602739" y="0"/>
          <a:ext cx="2525356" cy="4772161"/>
        </a:xfrm>
        <a:prstGeom prst="roundRect">
          <a:avLst>
            <a:gd name="adj" fmla="val 10000"/>
          </a:avLst>
        </a:prstGeom>
        <a:solidFill>
          <a:schemeClr val="tx1">
            <a:lumMod val="95000"/>
            <a:lumOff val="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t" anchorCtr="1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MENTAL LOAD</a:t>
          </a:r>
          <a:endParaRPr lang="en-MY" sz="17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MY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300" kern="1200" dirty="0"/>
            <a:t>Irregular work hours</a:t>
          </a:r>
          <a:endParaRPr lang="en-MY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300" kern="1200" dirty="0"/>
            <a:t>Job demands</a:t>
          </a:r>
          <a:endParaRPr lang="en-MY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300" kern="1200" dirty="0"/>
            <a:t>Job stress</a:t>
          </a:r>
          <a:endParaRPr lang="en-MY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300" kern="1200" dirty="0"/>
            <a:t>Co-worker relationship</a:t>
          </a:r>
          <a:endParaRPr lang="en-MY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300" kern="1200" dirty="0"/>
            <a:t>Decision autonomy</a:t>
          </a:r>
          <a:endParaRPr lang="en-MY" sz="1300" kern="1200" dirty="0"/>
        </a:p>
      </dsp:txBody>
      <dsp:txXfrm>
        <a:off x="2602739" y="1908864"/>
        <a:ext cx="2525356" cy="1908864"/>
      </dsp:txXfrm>
    </dsp:sp>
    <dsp:sp modelId="{C0255293-8F70-4942-9188-A2545E2A37E7}">
      <dsp:nvSpPr>
        <dsp:cNvPr id="0" name=""/>
        <dsp:cNvSpPr/>
      </dsp:nvSpPr>
      <dsp:spPr>
        <a:xfrm>
          <a:off x="3070853" y="286329"/>
          <a:ext cx="1589129" cy="1589129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179445-69B3-464D-905B-8E5C36C679EF}">
      <dsp:nvSpPr>
        <dsp:cNvPr id="0" name=""/>
        <dsp:cNvSpPr/>
      </dsp:nvSpPr>
      <dsp:spPr>
        <a:xfrm>
          <a:off x="5203856" y="0"/>
          <a:ext cx="2525356" cy="4772161"/>
        </a:xfrm>
        <a:prstGeom prst="roundRect">
          <a:avLst>
            <a:gd name="adj" fmla="val 10000"/>
          </a:avLst>
        </a:prstGeom>
        <a:solidFill>
          <a:schemeClr val="tx1">
            <a:lumMod val="95000"/>
            <a:lumOff val="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t" anchorCtr="1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ENVIRONMENTAL LOAD</a:t>
          </a:r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MY" sz="17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300" kern="1200" dirty="0"/>
            <a:t>Temperature</a:t>
          </a:r>
          <a:endParaRPr lang="en-MY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300" kern="1200" dirty="0"/>
            <a:t>Noise</a:t>
          </a:r>
          <a:endParaRPr lang="en-MY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300" kern="1200" dirty="0"/>
            <a:t>Light level</a:t>
          </a:r>
          <a:endParaRPr lang="en-MY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300" kern="1200" dirty="0"/>
            <a:t>Vibration</a:t>
          </a:r>
          <a:endParaRPr lang="en-MY" sz="1300" kern="1200" dirty="0"/>
        </a:p>
      </dsp:txBody>
      <dsp:txXfrm>
        <a:off x="5203856" y="1908864"/>
        <a:ext cx="2525356" cy="1908864"/>
      </dsp:txXfrm>
    </dsp:sp>
    <dsp:sp modelId="{C0D29820-CA0C-4A99-B855-6C4540FDA6E6}">
      <dsp:nvSpPr>
        <dsp:cNvPr id="0" name=""/>
        <dsp:cNvSpPr/>
      </dsp:nvSpPr>
      <dsp:spPr>
        <a:xfrm>
          <a:off x="5671969" y="286329"/>
          <a:ext cx="1589129" cy="1589129"/>
        </a:xfrm>
        <a:prstGeom prst="ellipse">
          <a:avLst/>
        </a:prstGeom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7ABE2CF-1DD1-48C2-B460-0445AB0D8417}">
      <dsp:nvSpPr>
        <dsp:cNvPr id="0" name=""/>
        <dsp:cNvSpPr/>
      </dsp:nvSpPr>
      <dsp:spPr>
        <a:xfrm>
          <a:off x="309233" y="3817728"/>
          <a:ext cx="7112369" cy="715824"/>
        </a:xfrm>
        <a:prstGeom prst="leftRight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ACB00E-8939-4B9C-A9E6-A28E32700B8C}">
      <dsp:nvSpPr>
        <dsp:cNvPr id="0" name=""/>
        <dsp:cNvSpPr/>
      </dsp:nvSpPr>
      <dsp:spPr>
        <a:xfrm rot="5400000">
          <a:off x="3506806" y="130656"/>
          <a:ext cx="2008628" cy="1747506"/>
        </a:xfrm>
        <a:prstGeom prst="hexagon">
          <a:avLst>
            <a:gd name="adj" fmla="val 25000"/>
            <a:gd name="vf" fmla="val 11547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  <a:sp3d extrusionH="28000" prstMaterial="matte"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Quality of work gets reduced</a:t>
          </a:r>
        </a:p>
      </dsp:txBody>
      <dsp:txXfrm rot="-5400000">
        <a:off x="3909687" y="313106"/>
        <a:ext cx="1202866" cy="1382606"/>
      </dsp:txXfrm>
    </dsp:sp>
    <dsp:sp modelId="{B1BD099A-A3C0-4214-824E-144AC65D4AE2}">
      <dsp:nvSpPr>
        <dsp:cNvPr id="0" name=""/>
        <dsp:cNvSpPr/>
      </dsp:nvSpPr>
      <dsp:spPr>
        <a:xfrm>
          <a:off x="5437901" y="401821"/>
          <a:ext cx="2241629" cy="12051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42238F-3BB4-43B8-9AA5-689655A89414}">
      <dsp:nvSpPr>
        <dsp:cNvPr id="0" name=""/>
        <dsp:cNvSpPr/>
      </dsp:nvSpPr>
      <dsp:spPr>
        <a:xfrm rot="5400000">
          <a:off x="1553513" y="130560"/>
          <a:ext cx="2008628" cy="1747506"/>
        </a:xfrm>
        <a:prstGeom prst="hexagon">
          <a:avLst>
            <a:gd name="adj" fmla="val 25000"/>
            <a:gd name="vf" fmla="val 11547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  <a:sp3d extrusionH="28000" prstMaterial="matte"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Decrease in productivity</a:t>
          </a:r>
          <a:endParaRPr lang="en-MY" sz="1900" kern="1200" dirty="0"/>
        </a:p>
      </dsp:txBody>
      <dsp:txXfrm rot="-5400000">
        <a:off x="1956394" y="313010"/>
        <a:ext cx="1202866" cy="1382606"/>
      </dsp:txXfrm>
    </dsp:sp>
    <dsp:sp modelId="{CC578ACF-96E4-4CEB-9E0B-6647FFB3B6AE}">
      <dsp:nvSpPr>
        <dsp:cNvPr id="0" name=""/>
        <dsp:cNvSpPr/>
      </dsp:nvSpPr>
      <dsp:spPr>
        <a:xfrm rot="5400000">
          <a:off x="2559537" y="1835580"/>
          <a:ext cx="2008628" cy="1747506"/>
        </a:xfrm>
        <a:prstGeom prst="hexagon">
          <a:avLst>
            <a:gd name="adj" fmla="val 25000"/>
            <a:gd name="vf" fmla="val 11547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  <a:sp3d extrusionH="28000" prstMaterial="matte"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Wastage of material and resources</a:t>
          </a:r>
          <a:endParaRPr lang="en-MY" sz="1600" kern="1200" dirty="0"/>
        </a:p>
      </dsp:txBody>
      <dsp:txXfrm rot="-5400000">
        <a:off x="2962418" y="2018030"/>
        <a:ext cx="1202866" cy="1382606"/>
      </dsp:txXfrm>
    </dsp:sp>
    <dsp:sp modelId="{0032A642-C5F5-42BC-9F25-9FDD09B37C68}">
      <dsp:nvSpPr>
        <dsp:cNvPr id="0" name=""/>
        <dsp:cNvSpPr/>
      </dsp:nvSpPr>
      <dsp:spPr>
        <a:xfrm>
          <a:off x="448468" y="2106744"/>
          <a:ext cx="2169318" cy="12051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1042ACC-7039-47BC-AFBD-E8D6A30E34C8}">
      <dsp:nvSpPr>
        <dsp:cNvPr id="0" name=""/>
        <dsp:cNvSpPr/>
      </dsp:nvSpPr>
      <dsp:spPr>
        <a:xfrm rot="5400000">
          <a:off x="4446844" y="1835580"/>
          <a:ext cx="2008628" cy="1747506"/>
        </a:xfrm>
        <a:prstGeom prst="hexagon">
          <a:avLst>
            <a:gd name="adj" fmla="val 25000"/>
            <a:gd name="vf" fmla="val 11547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  <a:sp3d extrusionH="28000" prstMaterial="matte"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Increase in rework</a:t>
          </a:r>
          <a:endParaRPr lang="en-MY" sz="2700" kern="1200" dirty="0"/>
        </a:p>
      </dsp:txBody>
      <dsp:txXfrm rot="-5400000">
        <a:off x="4849725" y="2018030"/>
        <a:ext cx="1202866" cy="1382606"/>
      </dsp:txXfrm>
    </dsp:sp>
    <dsp:sp modelId="{38814C44-8896-4E0F-BCD3-45F2217584A5}">
      <dsp:nvSpPr>
        <dsp:cNvPr id="0" name=""/>
        <dsp:cNvSpPr/>
      </dsp:nvSpPr>
      <dsp:spPr>
        <a:xfrm rot="5400000">
          <a:off x="3506806" y="3540503"/>
          <a:ext cx="2008628" cy="1747506"/>
        </a:xfrm>
        <a:prstGeom prst="hexagon">
          <a:avLst>
            <a:gd name="adj" fmla="val 25000"/>
            <a:gd name="vf" fmla="val 11547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  <a:sp3d extrusionH="28000" prstMaterial="matte"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Increase in absenteeism</a:t>
          </a:r>
        </a:p>
      </dsp:txBody>
      <dsp:txXfrm rot="-5400000">
        <a:off x="3909687" y="3722953"/>
        <a:ext cx="1202866" cy="1382606"/>
      </dsp:txXfrm>
    </dsp:sp>
    <dsp:sp modelId="{8576406D-F4A7-4DF3-95F4-427F21379CC2}">
      <dsp:nvSpPr>
        <dsp:cNvPr id="0" name=""/>
        <dsp:cNvSpPr/>
      </dsp:nvSpPr>
      <dsp:spPr>
        <a:xfrm>
          <a:off x="5319005" y="3561956"/>
          <a:ext cx="2241629" cy="12051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954C90-E912-4638-A21F-D6EF1EE5B0EE}">
      <dsp:nvSpPr>
        <dsp:cNvPr id="0" name=""/>
        <dsp:cNvSpPr/>
      </dsp:nvSpPr>
      <dsp:spPr>
        <a:xfrm rot="5400000">
          <a:off x="1619499" y="3540503"/>
          <a:ext cx="2008628" cy="1747506"/>
        </a:xfrm>
        <a:prstGeom prst="hexagon">
          <a:avLst>
            <a:gd name="adj" fmla="val 25000"/>
            <a:gd name="vf" fmla="val 11547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  <a:sp3d extrusionH="28000" prstMaterial="matte"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Accident rate shoot up</a:t>
          </a:r>
          <a:endParaRPr lang="en-MY" sz="2600" kern="1200" dirty="0"/>
        </a:p>
      </dsp:txBody>
      <dsp:txXfrm rot="-5400000">
        <a:off x="2022380" y="3722953"/>
        <a:ext cx="1202866" cy="138260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36052E-BC86-4711-B164-4E107841AE0E}">
      <dsp:nvSpPr>
        <dsp:cNvPr id="0" name=""/>
        <dsp:cNvSpPr/>
      </dsp:nvSpPr>
      <dsp:spPr>
        <a:xfrm>
          <a:off x="948266" y="0"/>
          <a:ext cx="5418667" cy="5418667"/>
        </a:xfrm>
        <a:prstGeom prst="triangl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5E5F3886-9199-49DC-84EB-0C67023BE8D2}">
      <dsp:nvSpPr>
        <dsp:cNvPr id="0" name=""/>
        <dsp:cNvSpPr/>
      </dsp:nvSpPr>
      <dsp:spPr>
        <a:xfrm>
          <a:off x="3657599" y="542395"/>
          <a:ext cx="3522133" cy="770466"/>
        </a:xfrm>
        <a:prstGeom prst="round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Move often</a:t>
          </a:r>
          <a:endParaRPr lang="en-MY" sz="1900" kern="1200" dirty="0"/>
        </a:p>
      </dsp:txBody>
      <dsp:txXfrm>
        <a:off x="3695210" y="580006"/>
        <a:ext cx="3446911" cy="695244"/>
      </dsp:txXfrm>
    </dsp:sp>
    <dsp:sp modelId="{53B06E86-F245-4C32-B4C9-38E58244DD09}">
      <dsp:nvSpPr>
        <dsp:cNvPr id="0" name=""/>
        <dsp:cNvSpPr/>
      </dsp:nvSpPr>
      <dsp:spPr>
        <a:xfrm>
          <a:off x="3657599" y="1409170"/>
          <a:ext cx="3522133" cy="770466"/>
        </a:xfrm>
        <a:prstGeom prst="round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Ask for support</a:t>
          </a:r>
          <a:endParaRPr lang="en-MY" sz="1900" kern="1200" dirty="0"/>
        </a:p>
      </dsp:txBody>
      <dsp:txXfrm>
        <a:off x="3695210" y="1446781"/>
        <a:ext cx="3446911" cy="695244"/>
      </dsp:txXfrm>
    </dsp:sp>
    <dsp:sp modelId="{8F272BA0-B701-4B7C-B668-215F527FE62D}">
      <dsp:nvSpPr>
        <dsp:cNvPr id="0" name=""/>
        <dsp:cNvSpPr/>
      </dsp:nvSpPr>
      <dsp:spPr>
        <a:xfrm>
          <a:off x="3657599" y="2275945"/>
          <a:ext cx="3522133" cy="770466"/>
        </a:xfrm>
        <a:prstGeom prst="round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Take up a relaxing activity</a:t>
          </a:r>
          <a:endParaRPr lang="en-MY" sz="1900" kern="1200" dirty="0"/>
        </a:p>
      </dsp:txBody>
      <dsp:txXfrm>
        <a:off x="3695210" y="2313556"/>
        <a:ext cx="3446911" cy="695244"/>
      </dsp:txXfrm>
    </dsp:sp>
    <dsp:sp modelId="{FCBF4065-6DF4-487D-BC0D-81C5ED5BCF7E}">
      <dsp:nvSpPr>
        <dsp:cNvPr id="0" name=""/>
        <dsp:cNvSpPr/>
      </dsp:nvSpPr>
      <dsp:spPr>
        <a:xfrm>
          <a:off x="3657599" y="3142721"/>
          <a:ext cx="3522133" cy="770466"/>
        </a:xfrm>
        <a:prstGeom prst="round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Maintain work-life boundaries</a:t>
          </a:r>
          <a:endParaRPr lang="en-MY" sz="1900" kern="1200" dirty="0"/>
        </a:p>
      </dsp:txBody>
      <dsp:txXfrm>
        <a:off x="3695210" y="3180332"/>
        <a:ext cx="3446911" cy="695244"/>
      </dsp:txXfrm>
    </dsp:sp>
    <dsp:sp modelId="{74E81FEA-430B-4CC7-A733-810FFB6AA38E}">
      <dsp:nvSpPr>
        <dsp:cNvPr id="0" name=""/>
        <dsp:cNvSpPr/>
      </dsp:nvSpPr>
      <dsp:spPr>
        <a:xfrm>
          <a:off x="3657599" y="4009496"/>
          <a:ext cx="3522133" cy="770466"/>
        </a:xfrm>
        <a:prstGeom prst="round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Support your body with food, water and sleep</a:t>
          </a:r>
          <a:endParaRPr lang="en-MY" sz="1900" kern="1200" dirty="0"/>
        </a:p>
      </dsp:txBody>
      <dsp:txXfrm>
        <a:off x="3695210" y="4047107"/>
        <a:ext cx="3446911" cy="6952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1FE24F-B5CB-4A46-A6F6-39DC986B35AD}" type="datetimeFigureOut">
              <a:rPr lang="en-MY" smtClean="0"/>
              <a:t>15/12/2024</a:t>
            </a:fld>
            <a:endParaRPr lang="en-MY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MY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F34EBA-EA9E-4936-A7E5-23C067EE0C2E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226986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hyperlink" Target="https://graphicdesign.stackexchange.com/questions/42913/lighter-colors-without-ending-up-with-pastel" TargetMode="External"/><Relationship Id="rId9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hyperlink" Target="https://graphicdesign.stackexchange.com/questions/42913/lighter-colors-without-ending-up-with-pastel" TargetMode="External"/><Relationship Id="rId9" Type="http://schemas.openxmlformats.org/officeDocument/2006/relationships/image" Target="../media/image1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id="{5BE2707C-6D77-498A-8BFB-FE05E4F3ED6A}"/>
              </a:ext>
            </a:extLst>
          </p:cNvPr>
          <p:cNvSpPr/>
          <p:nvPr userDrawn="1"/>
        </p:nvSpPr>
        <p:spPr>
          <a:xfrm>
            <a:off x="2047161" y="-5619"/>
            <a:ext cx="1187356" cy="686361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dirty="0"/>
              <a:t>`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C0C7DF0-5FF5-4820-9FB3-AA6DFAE249BF}"/>
              </a:ext>
            </a:extLst>
          </p:cNvPr>
          <p:cNvSpPr/>
          <p:nvPr userDrawn="1"/>
        </p:nvSpPr>
        <p:spPr>
          <a:xfrm rot="5400000">
            <a:off x="5764895" y="428287"/>
            <a:ext cx="642190" cy="12212013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8723" y="1337630"/>
            <a:ext cx="9144000" cy="2387600"/>
          </a:xfrm>
        </p:spPr>
        <p:txBody>
          <a:bodyPr anchor="b"/>
          <a:lstStyle>
            <a:lvl1pPr algn="ctr">
              <a:defRPr sz="6000"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 hasCustomPrompt="1"/>
          </p:nvPr>
        </p:nvSpPr>
        <p:spPr>
          <a:xfrm>
            <a:off x="1508723" y="3730418"/>
            <a:ext cx="9144000" cy="1655762"/>
          </a:xfrm>
        </p:spPr>
        <p:txBody>
          <a:bodyPr/>
          <a:lstStyle>
            <a:lvl1pPr marL="0" indent="0" algn="ctr">
              <a:buNone/>
              <a:defRPr sz="24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Presented by </a:t>
            </a:r>
            <a:endParaRPr lang="en-MY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4875C8E5-08B7-4584-80B2-2FDB4AAE3E7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9585" y="135405"/>
            <a:ext cx="1852169" cy="747828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3D4C1626-F80E-4271-9D02-C5A17CA33BDC}"/>
              </a:ext>
            </a:extLst>
          </p:cNvPr>
          <p:cNvGrpSpPr/>
          <p:nvPr userDrawn="1"/>
        </p:nvGrpSpPr>
        <p:grpSpPr>
          <a:xfrm rot="5400000">
            <a:off x="2449512" y="3713073"/>
            <a:ext cx="684564" cy="5627004"/>
            <a:chOff x="315560" y="420739"/>
            <a:chExt cx="2026105" cy="7470818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378CF688-39C5-4887-B830-CFD44DFAA32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977" b="1"/>
            <a:stretch/>
          </p:blipFill>
          <p:spPr>
            <a:xfrm>
              <a:off x="372929" y="420739"/>
              <a:ext cx="1936610" cy="2025941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56E627CA-7D24-4BF9-928B-2C25E466266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327278" y="2446677"/>
              <a:ext cx="1992743" cy="2050890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7F63D5EE-9002-467E-B12E-6C32DBFA63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327274" y="4493166"/>
              <a:ext cx="1992747" cy="2050892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73A93647-93EC-4C39-92C4-E30FADFEED6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35274"/>
            <a:stretch/>
          </p:blipFill>
          <p:spPr>
            <a:xfrm flipV="1">
              <a:off x="315560" y="6541856"/>
              <a:ext cx="2026105" cy="1349701"/>
            </a:xfrm>
            <a:prstGeom prst="rect">
              <a:avLst/>
            </a:prstGeom>
          </p:spPr>
        </p:pic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7FE90906-BE41-40C5-83EE-0C03B2ACEBD4}"/>
              </a:ext>
            </a:extLst>
          </p:cNvPr>
          <p:cNvGrpSpPr/>
          <p:nvPr userDrawn="1"/>
        </p:nvGrpSpPr>
        <p:grpSpPr>
          <a:xfrm rot="5400000">
            <a:off x="8367656" y="3420882"/>
            <a:ext cx="684564" cy="6247386"/>
            <a:chOff x="315562" y="405788"/>
            <a:chExt cx="2026105" cy="8199384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88B11A50-3C27-4D7A-9632-D12C8301F29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2220"/>
            <a:stretch/>
          </p:blipFill>
          <p:spPr>
            <a:xfrm>
              <a:off x="338100" y="405788"/>
              <a:ext cx="1949458" cy="2050891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A71B7B83-9ECD-4A87-9769-2376AD19D44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327276" y="2456678"/>
              <a:ext cx="1992743" cy="2050890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CED7B2F0-6CC9-4D11-ADF0-D5FE9D20B6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327274" y="4503167"/>
              <a:ext cx="1992746" cy="2050891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D9AB5B13-61AA-4ABA-8D44-91289D6703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1648" b="-1"/>
            <a:stretch/>
          </p:blipFill>
          <p:spPr>
            <a:xfrm flipV="1">
              <a:off x="315562" y="6554281"/>
              <a:ext cx="2026105" cy="2050891"/>
            </a:xfrm>
            <a:prstGeom prst="rect">
              <a:avLst/>
            </a:prstGeom>
          </p:spPr>
        </p:pic>
      </p:grpSp>
      <p:pic>
        <p:nvPicPr>
          <p:cNvPr id="36" name="Picture 35">
            <a:extLst>
              <a:ext uri="{FF2B5EF4-FFF2-40B4-BE49-F238E27FC236}">
                <a16:creationId xmlns:a16="http://schemas.microsoft.com/office/drawing/2014/main" id="{FEE76999-FB15-4F6F-A5F4-6A87F04D2AFE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17896" t="1648" b="74008"/>
          <a:stretch/>
        </p:blipFill>
        <p:spPr>
          <a:xfrm rot="5400000" flipV="1">
            <a:off x="11648709" y="6348418"/>
            <a:ext cx="684564" cy="386783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9670573" y="6477024"/>
            <a:ext cx="18615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1200" b="1" dirty="0">
                <a:solidFill>
                  <a:schemeClr val="bg2">
                    <a:lumMod val="75000"/>
                  </a:schemeClr>
                </a:solidFill>
                <a:effectLst/>
              </a:rPr>
              <a:t>© Neu</a:t>
            </a:r>
            <a:r>
              <a:rPr lang="en-MY" sz="1200" b="1" baseline="0" dirty="0">
                <a:solidFill>
                  <a:schemeClr val="bg2">
                    <a:lumMod val="75000"/>
                  </a:schemeClr>
                </a:solidFill>
                <a:effectLst/>
              </a:rPr>
              <a:t> Dimension 2020</a:t>
            </a:r>
            <a:endParaRPr lang="en-MY" sz="1200" b="1" dirty="0"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2116896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8492057-34FB-4CEA-ACED-B0E825A794FA}"/>
              </a:ext>
            </a:extLst>
          </p:cNvPr>
          <p:cNvSpPr/>
          <p:nvPr userDrawn="1"/>
        </p:nvSpPr>
        <p:spPr>
          <a:xfrm rot="5400000">
            <a:off x="5913437" y="586696"/>
            <a:ext cx="365126" cy="12192000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-72748"/>
            <a:ext cx="11582400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1" y="1306656"/>
            <a:ext cx="11582400" cy="4921369"/>
          </a:xfrm>
        </p:spPr>
        <p:txBody>
          <a:bodyPr/>
          <a:lstStyle>
            <a:lvl1pPr marL="457200" indent="-457200">
              <a:buClr>
                <a:srgbClr val="F77F24"/>
              </a:buClr>
              <a:buFont typeface="Wingdings" panose="05000000000000000000" pitchFamily="2" charset="2"/>
              <a:buChar char="Ø"/>
              <a:defRPr/>
            </a:lvl1pPr>
            <a:lvl2pPr marL="812800" indent="-363538">
              <a:buClr>
                <a:srgbClr val="7030A0"/>
              </a:buClr>
              <a:buFont typeface="+mj-lt"/>
              <a:buAutoNum type="arabicPeriod"/>
              <a:defRPr/>
            </a:lvl2pPr>
            <a:lvl3pPr marL="987425" indent="-174625">
              <a:buClr>
                <a:srgbClr val="7030A0"/>
              </a:buClr>
              <a:buFont typeface="+mj-lt"/>
              <a:buAutoNum type="romanLcPeriod"/>
              <a:defRPr/>
            </a:lvl3pPr>
            <a:lvl4pPr marL="1600200" indent="-228600">
              <a:buClr>
                <a:srgbClr val="F77F24"/>
              </a:buClr>
              <a:buFont typeface="Wingdings" panose="05000000000000000000" pitchFamily="2" charset="2"/>
              <a:buChar char="v"/>
              <a:defRPr/>
            </a:lvl4pPr>
            <a:lvl5pPr marL="2057400" indent="-228600">
              <a:buClr>
                <a:srgbClr val="F77F24"/>
              </a:buClr>
              <a:buFont typeface="Wingdings" panose="05000000000000000000" pitchFamily="2" charset="2"/>
              <a:buChar char="ü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MY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D229C55-0D0E-46D1-BAF7-00B1A6138BD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226" y="117347"/>
            <a:ext cx="1669774" cy="674184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sp>
        <p:nvSpPr>
          <p:cNvPr id="15" name="Rectangle 14"/>
          <p:cNvSpPr/>
          <p:nvPr userDrawn="1"/>
        </p:nvSpPr>
        <p:spPr>
          <a:xfrm>
            <a:off x="-58182" y="5313713"/>
            <a:ext cx="12212015" cy="475262"/>
          </a:xfrm>
          <a:prstGeom prst="rect">
            <a:avLst/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1AB62047-0E05-42F9-A3D1-20CB7436A29F}"/>
              </a:ext>
            </a:extLst>
          </p:cNvPr>
          <p:cNvGrpSpPr/>
          <p:nvPr userDrawn="1"/>
        </p:nvGrpSpPr>
        <p:grpSpPr>
          <a:xfrm rot="5400000">
            <a:off x="2177840" y="4306727"/>
            <a:ext cx="391651" cy="4747192"/>
            <a:chOff x="283453" y="420739"/>
            <a:chExt cx="2058210" cy="7470817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54E721AC-C7D9-4B2D-88FB-3A9BBED950C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977" b="1"/>
            <a:stretch/>
          </p:blipFill>
          <p:spPr>
            <a:xfrm>
              <a:off x="283453" y="420739"/>
              <a:ext cx="2026090" cy="2025942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E63B4B33-6F73-4FF5-982D-8663A640D3E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293940" y="2446677"/>
              <a:ext cx="2026088" cy="2050890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E51E6DFF-3A2A-4C24-B107-FF9855D4B15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293927" y="4493166"/>
              <a:ext cx="2026095" cy="2050892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7CF530A2-622E-4ADA-A987-245DF63C755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35274"/>
            <a:stretch/>
          </p:blipFill>
          <p:spPr>
            <a:xfrm flipV="1">
              <a:off x="315563" y="6541854"/>
              <a:ext cx="2026100" cy="1349702"/>
            </a:xfrm>
            <a:prstGeom prst="rect">
              <a:avLst/>
            </a:prstGeom>
          </p:spPr>
        </p:pic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29622CF0-1607-4D18-A3E5-A7AB58827DFC}"/>
              </a:ext>
            </a:extLst>
          </p:cNvPr>
          <p:cNvGrpSpPr/>
          <p:nvPr userDrawn="1"/>
        </p:nvGrpSpPr>
        <p:grpSpPr>
          <a:xfrm rot="5400000">
            <a:off x="7133889" y="4056366"/>
            <a:ext cx="387762" cy="5243566"/>
            <a:chOff x="282252" y="420740"/>
            <a:chExt cx="2037775" cy="8251978"/>
          </a:xfrm>
        </p:grpSpPr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A95BAFBA-1A27-4EFC-AB67-CD1686A9750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977" b="1"/>
            <a:stretch/>
          </p:blipFill>
          <p:spPr>
            <a:xfrm>
              <a:off x="315583" y="420740"/>
              <a:ext cx="1993962" cy="2025942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9CD2C36C-A8BE-48AF-BAF0-6F43393589C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282263" y="2446676"/>
              <a:ext cx="2037764" cy="2050890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138AD97B-3F50-4DDB-A71A-B3F94381779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282255" y="4493166"/>
              <a:ext cx="2037764" cy="2050892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CB4BBEDA-4ADF-442D-8B90-02EF21492EB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-2187" r="1351" b="-1"/>
            <a:stretch/>
          </p:blipFill>
          <p:spPr>
            <a:xfrm flipV="1">
              <a:off x="282252" y="6541854"/>
              <a:ext cx="2026081" cy="2130864"/>
            </a:xfrm>
            <a:prstGeom prst="rect">
              <a:avLst/>
            </a:prstGeom>
          </p:spPr>
        </p:pic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FF476CB2-D609-40C4-8F6C-68E66123BBC0}"/>
              </a:ext>
            </a:extLst>
          </p:cNvPr>
          <p:cNvGrpSpPr/>
          <p:nvPr userDrawn="1"/>
        </p:nvGrpSpPr>
        <p:grpSpPr>
          <a:xfrm rot="5400000">
            <a:off x="11039691" y="5352101"/>
            <a:ext cx="387760" cy="2655819"/>
            <a:chOff x="282252" y="4493166"/>
            <a:chExt cx="2037767" cy="4179552"/>
          </a:xfrm>
        </p:grpSpPr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539E8B37-952B-4A53-9F9D-A22B46FFE79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282255" y="4493166"/>
              <a:ext cx="2037764" cy="2050892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54019B77-5BF0-4436-BF3B-50708D7A98D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-2187" r="1351" b="-1"/>
            <a:stretch/>
          </p:blipFill>
          <p:spPr>
            <a:xfrm flipV="1">
              <a:off x="282252" y="6541854"/>
              <a:ext cx="2026081" cy="2130864"/>
            </a:xfrm>
            <a:prstGeom prst="rect">
              <a:avLst/>
            </a:prstGeom>
          </p:spPr>
        </p:pic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694456" y="6543630"/>
            <a:ext cx="459377" cy="365125"/>
          </a:xfr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fld id="{7067DC33-8416-46B9-BFB5-95A4BBC5BE18}" type="slidenum">
              <a:rPr lang="en-MY" smtClean="0"/>
              <a:pPr/>
              <a:t>‹#›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03973" y="6500135"/>
            <a:ext cx="2336074" cy="365125"/>
          </a:xfr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824" y="6559692"/>
            <a:ext cx="2743200" cy="365125"/>
          </a:xfrm>
        </p:spPr>
        <p:txBody>
          <a:bodyPr/>
          <a:lstStyle>
            <a:lvl1pPr>
              <a:defRPr b="0" cap="none" spc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1pPr>
          </a:lstStyle>
          <a:p>
            <a:fld id="{7394B257-4EC1-4F3A-87C2-D91111C4BA27}" type="datetime1">
              <a:rPr lang="en-MY" smtClean="0"/>
              <a:pPr/>
              <a:t>15/12/2024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3971166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54926" y="-161239"/>
            <a:ext cx="1003227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defTabSz="1007991">
              <a:lnSpc>
                <a:spcPct val="80000"/>
              </a:lnSpc>
            </a:pPr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251" y="1306656"/>
            <a:ext cx="10757949" cy="4921369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marL="287352" lvl="0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Click to edit Master text styles</a:t>
            </a:r>
          </a:p>
          <a:p>
            <a:pPr marL="287352" lvl="1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Second level</a:t>
            </a:r>
          </a:p>
          <a:p>
            <a:pPr marL="287352" lvl="2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Third level</a:t>
            </a:r>
          </a:p>
          <a:p>
            <a:pPr marL="287352" lvl="3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Fourth level</a:t>
            </a:r>
          </a:p>
          <a:p>
            <a:pPr marL="287352" lvl="4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Fifth level</a:t>
            </a:r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1526" y="635950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AA04B-988E-4667-89DD-7F947165483E}" type="datetime1">
              <a:rPr lang="en-MY" smtClean="0"/>
              <a:t>15/12/2024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51537" y="6356350"/>
            <a:ext cx="2336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94422" y="6356350"/>
            <a:ext cx="4593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924803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MY" sz="4400" b="1" kern="1200" cap="none" spc="0" baseline="0">
          <a:ln/>
          <a:solidFill>
            <a:schemeClr val="tx1"/>
          </a:solidFill>
          <a:effectLst>
            <a:glow>
              <a:schemeClr val="bg1"/>
            </a:glow>
            <a:outerShdw blurRad="38100" dist="19050" dir="2700000" algn="tl" rotWithShape="0">
              <a:schemeClr val="dk1">
                <a:lumMod val="50000"/>
                <a:alpha val="40000"/>
              </a:schemeClr>
            </a:outerShdw>
          </a:effectLst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457200" indent="-457200" algn="l" defTabSz="914400" rtl="0" eaLnBrk="1" latinLnBrk="0" hangingPunct="1">
        <a:lnSpc>
          <a:spcPct val="90000"/>
        </a:lnSpc>
        <a:spcBef>
          <a:spcPts val="1000"/>
        </a:spcBef>
        <a:buClr>
          <a:srgbClr val="00B050"/>
        </a:buClr>
        <a:buFont typeface="Wingdings" panose="05000000000000000000" pitchFamily="2" charset="2"/>
        <a:buChar char="ü"/>
        <a:defRPr lang="en-US" sz="32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342900" indent="-3429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24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342900" indent="-3429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20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MY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11733213" y="6356350"/>
            <a:ext cx="458787" cy="365125"/>
          </a:xfrm>
        </p:spPr>
        <p:txBody>
          <a:bodyPr/>
          <a:lstStyle/>
          <a:p>
            <a:fld id="{7067DC33-8416-46B9-BFB5-95A4BBC5BE18}" type="slidenum">
              <a:rPr lang="en-MY" smtClean="0"/>
              <a:t>1</a:t>
            </a:fld>
            <a:endParaRPr lang="en-MY"/>
          </a:p>
        </p:txBody>
      </p:sp>
      <p:sp>
        <p:nvSpPr>
          <p:cNvPr id="11" name="object 10">
            <a:extLst>
              <a:ext uri="{FF2B5EF4-FFF2-40B4-BE49-F238E27FC236}">
                <a16:creationId xmlns:a16="http://schemas.microsoft.com/office/drawing/2014/main" id="{92D3642E-8EFB-264D-E6B0-1A4921B17360}"/>
              </a:ext>
            </a:extLst>
          </p:cNvPr>
          <p:cNvSpPr/>
          <p:nvPr/>
        </p:nvSpPr>
        <p:spPr>
          <a:xfrm>
            <a:off x="116918" y="207474"/>
            <a:ext cx="1992102" cy="3234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439ADA-ABAC-74B5-4FD1-C5279C00E243}"/>
              </a:ext>
            </a:extLst>
          </p:cNvPr>
          <p:cNvSpPr txBox="1">
            <a:spLocks/>
          </p:cNvSpPr>
          <p:nvPr/>
        </p:nvSpPr>
        <p:spPr>
          <a:xfrm>
            <a:off x="1419639" y="1197793"/>
            <a:ext cx="9352722" cy="14334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800" b="1" dirty="0">
                <a:solidFill>
                  <a:srgbClr val="00B1A9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H</a:t>
            </a:r>
            <a:r>
              <a:rPr lang="en-MY" sz="4800" b="1" dirty="0">
                <a:solidFill>
                  <a:srgbClr val="00B1A9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SSE SHARING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0D09AE-DD72-20DB-106E-81E9623521E0}"/>
              </a:ext>
            </a:extLst>
          </p:cNvPr>
          <p:cNvSpPr txBox="1">
            <a:spLocks/>
          </p:cNvSpPr>
          <p:nvPr/>
        </p:nvSpPr>
        <p:spPr>
          <a:xfrm>
            <a:off x="2667000" y="2544982"/>
            <a:ext cx="6858000" cy="10994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600" b="1" dirty="0"/>
              <a:t>WORKPLACE FATIGUE</a:t>
            </a:r>
            <a:endParaRPr lang="en-MY" sz="3600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5C8676C-51C3-7BD8-A4E4-EB853355F459}"/>
              </a:ext>
            </a:extLst>
          </p:cNvPr>
          <p:cNvSpPr txBox="1"/>
          <p:nvPr/>
        </p:nvSpPr>
        <p:spPr>
          <a:xfrm>
            <a:off x="5133335" y="3459774"/>
            <a:ext cx="3343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BY: SAHIR SAMSURI</a:t>
            </a:r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9075880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2</a:t>
            </a:fld>
            <a:endParaRPr lang="en-MY"/>
          </a:p>
        </p:txBody>
      </p:sp>
      <p:sp>
        <p:nvSpPr>
          <p:cNvPr id="6" name="object 10">
            <a:extLst>
              <a:ext uri="{FF2B5EF4-FFF2-40B4-BE49-F238E27FC236}">
                <a16:creationId xmlns:a16="http://schemas.microsoft.com/office/drawing/2014/main" id="{3EF2E9A3-D3BB-94A6-B0D3-9E8E582CAEBC}"/>
              </a:ext>
            </a:extLst>
          </p:cNvPr>
          <p:cNvSpPr/>
          <p:nvPr/>
        </p:nvSpPr>
        <p:spPr>
          <a:xfrm>
            <a:off x="116918" y="207474"/>
            <a:ext cx="1992102" cy="3234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" name="Title 2">
            <a:extLst>
              <a:ext uri="{FF2B5EF4-FFF2-40B4-BE49-F238E27FC236}">
                <a16:creationId xmlns:a16="http://schemas.microsoft.com/office/drawing/2014/main" id="{7DAEE391-4A33-34D6-E7CF-1407CBF573AA}"/>
              </a:ext>
            </a:extLst>
          </p:cNvPr>
          <p:cNvSpPr txBox="1">
            <a:spLocks/>
          </p:cNvSpPr>
          <p:nvPr/>
        </p:nvSpPr>
        <p:spPr>
          <a:xfrm>
            <a:off x="944880" y="932579"/>
            <a:ext cx="8229600" cy="5334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rgbClr val="00B1A9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DEFINITION</a:t>
            </a:r>
            <a:endParaRPr lang="en-MY" sz="3600" b="1" dirty="0">
              <a:solidFill>
                <a:srgbClr val="00B1A9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3C036D9E-9CB8-7886-EB6F-D7A7FDCFAB5A}"/>
              </a:ext>
            </a:extLst>
          </p:cNvPr>
          <p:cNvSpPr txBox="1">
            <a:spLocks/>
          </p:cNvSpPr>
          <p:nvPr/>
        </p:nvSpPr>
        <p:spPr>
          <a:xfrm>
            <a:off x="944880" y="1456082"/>
            <a:ext cx="10028583" cy="39458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Clr>
                <a:srgbClr val="00B050"/>
              </a:buClr>
              <a:buFont typeface="Wingdings" panose="05000000000000000000" pitchFamily="2" charset="2"/>
              <a:buChar char="§"/>
            </a:pPr>
            <a:endParaRPr lang="en-US" sz="2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68F2C1A-28CF-942B-CCCC-C5A58FABDCA9}"/>
              </a:ext>
            </a:extLst>
          </p:cNvPr>
          <p:cNvSpPr txBox="1"/>
          <p:nvPr/>
        </p:nvSpPr>
        <p:spPr>
          <a:xfrm>
            <a:off x="944880" y="1852581"/>
            <a:ext cx="630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Fatigue is a state of physical or mental exhaustion that results from prolonged exertion, stress, or lack of rest.</a:t>
            </a:r>
            <a:endParaRPr lang="en-MY" dirty="0"/>
          </a:p>
        </p:txBody>
      </p:sp>
      <p:pic>
        <p:nvPicPr>
          <p:cNvPr id="1026" name="Picture 2" descr="Fight Fatigue from Chronic Illness ...">
            <a:extLst>
              <a:ext uri="{FF2B5EF4-FFF2-40B4-BE49-F238E27FC236}">
                <a16:creationId xmlns:a16="http://schemas.microsoft.com/office/drawing/2014/main" id="{8C4673A2-1955-3A6A-8D99-8EBF41375F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6443" y="3145160"/>
            <a:ext cx="3132025" cy="2084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nkylosing Spondylitis: Dealing With ...">
            <a:extLst>
              <a:ext uri="{FF2B5EF4-FFF2-40B4-BE49-F238E27FC236}">
                <a16:creationId xmlns:a16="http://schemas.microsoft.com/office/drawing/2014/main" id="{10EA70B5-EB57-2950-331C-7CB08FC566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0159" y="3162034"/>
            <a:ext cx="3721822" cy="2084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19818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3</a:t>
            </a:fld>
            <a:endParaRPr lang="en-MY"/>
          </a:p>
        </p:txBody>
      </p:sp>
      <p:sp>
        <p:nvSpPr>
          <p:cNvPr id="6" name="object 10">
            <a:extLst>
              <a:ext uri="{FF2B5EF4-FFF2-40B4-BE49-F238E27FC236}">
                <a16:creationId xmlns:a16="http://schemas.microsoft.com/office/drawing/2014/main" id="{3EF2E9A3-D3BB-94A6-B0D3-9E8E582CAEBC}"/>
              </a:ext>
            </a:extLst>
          </p:cNvPr>
          <p:cNvSpPr/>
          <p:nvPr/>
        </p:nvSpPr>
        <p:spPr>
          <a:xfrm>
            <a:off x="116918" y="207474"/>
            <a:ext cx="1992102" cy="3234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" name="Title 2">
            <a:extLst>
              <a:ext uri="{FF2B5EF4-FFF2-40B4-BE49-F238E27FC236}">
                <a16:creationId xmlns:a16="http://schemas.microsoft.com/office/drawing/2014/main" id="{2C191CAF-1E44-7C45-7132-0ACCD7FC4551}"/>
              </a:ext>
            </a:extLst>
          </p:cNvPr>
          <p:cNvSpPr txBox="1">
            <a:spLocks/>
          </p:cNvSpPr>
          <p:nvPr/>
        </p:nvSpPr>
        <p:spPr>
          <a:xfrm>
            <a:off x="944880" y="681858"/>
            <a:ext cx="8229600" cy="5334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rgbClr val="00B1A9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WARNING SIGN</a:t>
            </a:r>
            <a:endParaRPr lang="en-MY" sz="3600" b="1" dirty="0">
              <a:solidFill>
                <a:srgbClr val="00B1A9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EF0A160-C524-6414-15BE-1EE6FA54D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6060" y="1134954"/>
            <a:ext cx="6220704" cy="5313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1318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19C953-3FC6-4F1E-6BEF-C5143264FD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4</a:t>
            </a:fld>
            <a:endParaRPr lang="en-MY"/>
          </a:p>
        </p:txBody>
      </p:sp>
      <p:sp>
        <p:nvSpPr>
          <p:cNvPr id="5" name="Title 2">
            <a:extLst>
              <a:ext uri="{FF2B5EF4-FFF2-40B4-BE49-F238E27FC236}">
                <a16:creationId xmlns:a16="http://schemas.microsoft.com/office/drawing/2014/main" id="{425316EF-D824-3D93-6F45-8512521C030D}"/>
              </a:ext>
            </a:extLst>
          </p:cNvPr>
          <p:cNvSpPr txBox="1">
            <a:spLocks/>
          </p:cNvSpPr>
          <p:nvPr/>
        </p:nvSpPr>
        <p:spPr>
          <a:xfrm>
            <a:off x="944880" y="681858"/>
            <a:ext cx="8229600" cy="5334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rgbClr val="00B1A9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CAUSES OF FATIGUE</a:t>
            </a:r>
            <a:endParaRPr lang="en-MY" sz="3600" b="1" dirty="0">
              <a:solidFill>
                <a:srgbClr val="00B1A9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6" name="object 10">
            <a:extLst>
              <a:ext uri="{FF2B5EF4-FFF2-40B4-BE49-F238E27FC236}">
                <a16:creationId xmlns:a16="http://schemas.microsoft.com/office/drawing/2014/main" id="{111BA334-6A87-65AB-9BD8-29FC2E76B4B5}"/>
              </a:ext>
            </a:extLst>
          </p:cNvPr>
          <p:cNvSpPr/>
          <p:nvPr/>
        </p:nvSpPr>
        <p:spPr>
          <a:xfrm>
            <a:off x="116918" y="207474"/>
            <a:ext cx="1992102" cy="3234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2315D49-0BBF-A30D-2BD7-447DA89200B2}"/>
              </a:ext>
            </a:extLst>
          </p:cNvPr>
          <p:cNvSpPr txBox="1">
            <a:spLocks/>
          </p:cNvSpPr>
          <p:nvPr/>
        </p:nvSpPr>
        <p:spPr>
          <a:xfrm>
            <a:off x="304800" y="1563754"/>
            <a:ext cx="11582400" cy="299349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65162" lvl="1" indent="0">
              <a:buFont typeface="Arial" panose="020B0604020202020204" pitchFamily="34" charset="0"/>
              <a:buNone/>
            </a:pPr>
            <a:endParaRPr lang="en-US" sz="1800" dirty="0">
              <a:latin typeface="Arial Narrow" panose="020B0606020202030204" pitchFamily="34" charset="0"/>
            </a:endParaRPr>
          </a:p>
          <a:p>
            <a:pPr marL="285750"/>
            <a:endParaRPr lang="en-US" dirty="0">
              <a:latin typeface="Arial Narrow" panose="020B0606020202030204" pitchFamily="34" charset="0"/>
            </a:endParaRPr>
          </a:p>
          <a:p>
            <a:pPr marL="285750" indent="-285750"/>
            <a:endParaRPr lang="en-US" dirty="0">
              <a:latin typeface="Arial Narrow" panose="020B0606020202030204" pitchFamily="34" charset="0"/>
            </a:endParaRPr>
          </a:p>
          <a:p>
            <a:pPr marL="285750" indent="-285750"/>
            <a:endParaRPr lang="en-US" dirty="0">
              <a:latin typeface="Arial Narrow" panose="020B0606020202030204" pitchFamily="34" charset="0"/>
            </a:endParaRPr>
          </a:p>
          <a:p>
            <a:endParaRPr lang="en-US" dirty="0">
              <a:solidFill>
                <a:srgbClr val="FF0000"/>
              </a:solidFill>
              <a:latin typeface="Arial Narrow" panose="020B0606020202030204" pitchFamily="34" charset="0"/>
            </a:endParaRPr>
          </a:p>
          <a:p>
            <a:endParaRPr lang="en-US" dirty="0">
              <a:latin typeface="Arial Narrow" panose="020B0606020202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075D463A-6754-85AB-0B74-1349BEA7719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92217980"/>
              </p:ext>
            </p:extLst>
          </p:nvPr>
        </p:nvGraphicFramePr>
        <p:xfrm>
          <a:off x="2429164" y="1366172"/>
          <a:ext cx="7730836" cy="47721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66250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1183F5-2AAC-C656-C68F-3D1A5C15E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5</a:t>
            </a:fld>
            <a:endParaRPr lang="en-MY"/>
          </a:p>
        </p:txBody>
      </p:sp>
      <p:sp>
        <p:nvSpPr>
          <p:cNvPr id="6" name="object 10">
            <a:extLst>
              <a:ext uri="{FF2B5EF4-FFF2-40B4-BE49-F238E27FC236}">
                <a16:creationId xmlns:a16="http://schemas.microsoft.com/office/drawing/2014/main" id="{EE521193-42AD-3393-6846-F408CD07D3AF}"/>
              </a:ext>
            </a:extLst>
          </p:cNvPr>
          <p:cNvSpPr/>
          <p:nvPr/>
        </p:nvSpPr>
        <p:spPr>
          <a:xfrm>
            <a:off x="116918" y="207474"/>
            <a:ext cx="1992102" cy="3234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4D1050-3FCA-98F7-AC3B-C278C562CBEA}"/>
              </a:ext>
            </a:extLst>
          </p:cNvPr>
          <p:cNvSpPr txBox="1">
            <a:spLocks/>
          </p:cNvSpPr>
          <p:nvPr/>
        </p:nvSpPr>
        <p:spPr>
          <a:xfrm>
            <a:off x="-1265763" y="285847"/>
            <a:ext cx="9352722" cy="14334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000" b="1" dirty="0">
                <a:solidFill>
                  <a:srgbClr val="00B1A9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E</a:t>
            </a:r>
            <a:r>
              <a:rPr lang="en-MY" sz="4000" b="1" dirty="0">
                <a:solidFill>
                  <a:srgbClr val="00B1A9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FFECT OF FATIGUE</a:t>
            </a: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46BF4DE2-E296-7CE4-22DE-858FA947FBD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82178472"/>
              </p:ext>
            </p:extLst>
          </p:nvPr>
        </p:nvGraphicFramePr>
        <p:xfrm>
          <a:off x="2032000" y="530944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002894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781A67-8482-CAD6-364D-2F0DB96AF1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6</a:t>
            </a:fld>
            <a:endParaRPr lang="en-MY"/>
          </a:p>
        </p:txBody>
      </p:sp>
      <p:sp>
        <p:nvSpPr>
          <p:cNvPr id="5" name="Title 2">
            <a:extLst>
              <a:ext uri="{FF2B5EF4-FFF2-40B4-BE49-F238E27FC236}">
                <a16:creationId xmlns:a16="http://schemas.microsoft.com/office/drawing/2014/main" id="{72407DF5-A3B6-F432-C79A-2A4145E07629}"/>
              </a:ext>
            </a:extLst>
          </p:cNvPr>
          <p:cNvSpPr txBox="1">
            <a:spLocks/>
          </p:cNvSpPr>
          <p:nvPr/>
        </p:nvSpPr>
        <p:spPr>
          <a:xfrm>
            <a:off x="318563" y="445537"/>
            <a:ext cx="10368280" cy="762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b="1" dirty="0">
                <a:solidFill>
                  <a:srgbClr val="00B1A9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H</a:t>
            </a:r>
            <a:r>
              <a:rPr lang="en-MY" sz="3600" b="1" dirty="0">
                <a:solidFill>
                  <a:srgbClr val="00B1A9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OW TO HANDLE</a:t>
            </a:r>
            <a:endParaRPr kumimoji="0" lang="en-MY" sz="3600" b="1" i="0" u="none" strike="noStrike" kern="1200" cap="none" spc="0" normalizeH="0" baseline="0" noProof="0" dirty="0">
              <a:ln>
                <a:noFill/>
              </a:ln>
              <a:solidFill>
                <a:srgbClr val="00B1A9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+mj-cs"/>
            </a:endParaRP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29A2AD4B-6311-F2FE-A003-B7D5EFB9673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18061001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71977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1183F5-2AAC-C656-C68F-3D1A5C15E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7</a:t>
            </a:fld>
            <a:endParaRPr lang="en-MY"/>
          </a:p>
        </p:txBody>
      </p:sp>
      <p:sp>
        <p:nvSpPr>
          <p:cNvPr id="6" name="object 10">
            <a:extLst>
              <a:ext uri="{FF2B5EF4-FFF2-40B4-BE49-F238E27FC236}">
                <a16:creationId xmlns:a16="http://schemas.microsoft.com/office/drawing/2014/main" id="{EE521193-42AD-3393-6846-F408CD07D3AF}"/>
              </a:ext>
            </a:extLst>
          </p:cNvPr>
          <p:cNvSpPr/>
          <p:nvPr/>
        </p:nvSpPr>
        <p:spPr>
          <a:xfrm>
            <a:off x="116918" y="207474"/>
            <a:ext cx="1992102" cy="3234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B786B16C-6B9F-8A1B-316D-2F39BC0C09C6}"/>
              </a:ext>
            </a:extLst>
          </p:cNvPr>
          <p:cNvSpPr txBox="1">
            <a:spLocks/>
          </p:cNvSpPr>
          <p:nvPr/>
        </p:nvSpPr>
        <p:spPr>
          <a:xfrm>
            <a:off x="1419639" y="2081713"/>
            <a:ext cx="9352722" cy="14334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MY" sz="5400" b="1" dirty="0">
                <a:solidFill>
                  <a:srgbClr val="00B1A9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38815729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00B050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291E202C-0181-4EA6-B292-89827F346146}" vid="{FBD09A4F-0B3F-4A23-908A-ADF7E0AB87B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20005</TotalTime>
  <Words>129</Words>
  <Application>Microsoft Office PowerPoint</Application>
  <PresentationFormat>Widescreen</PresentationFormat>
  <Paragraphs>48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Arial Narrow</vt:lpstr>
      <vt:lpstr>Calibri</vt:lpstr>
      <vt:lpstr>Verdana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abdul.rahman</dc:creator>
  <cp:lastModifiedBy>User</cp:lastModifiedBy>
  <cp:revision>532</cp:revision>
  <dcterms:created xsi:type="dcterms:W3CDTF">2019-05-15T03:51:26Z</dcterms:created>
  <dcterms:modified xsi:type="dcterms:W3CDTF">2024-12-15T15:57:02Z</dcterms:modified>
</cp:coreProperties>
</file>