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sldIdLst>
    <p:sldId id="256" r:id="rId2"/>
    <p:sldId id="275" r:id="rId3"/>
    <p:sldId id="515" r:id="rId4"/>
    <p:sldId id="409" r:id="rId5"/>
    <p:sldId id="617" r:id="rId6"/>
    <p:sldId id="618" r:id="rId7"/>
    <p:sldId id="590" r:id="rId8"/>
    <p:sldId id="592" r:id="rId9"/>
    <p:sldId id="619" r:id="rId10"/>
    <p:sldId id="599" r:id="rId11"/>
    <p:sldId id="598" r:id="rId12"/>
    <p:sldId id="62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978" y="78"/>
      </p:cViewPr>
      <p:guideLst>
        <p:guide orient="horz" pos="2159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01B258D-4C69-42E5-AE62-F0C24E025A49}" type="doc">
      <dgm:prSet loTypeId="urn:microsoft.com/office/officeart/2005/8/layout/target3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MY"/>
        </a:p>
      </dgm:t>
    </dgm:pt>
    <dgm:pt modelId="{2EE2797F-07AB-4413-88FB-DCCE442D0144}">
      <dgm:prSet phldrT="[Text]" custT="1"/>
      <dgm:spPr/>
      <dgm:t>
        <a:bodyPr/>
        <a:lstStyle/>
        <a:p>
          <a:r>
            <a:rPr lang="en-MY" sz="6000" b="1" i="0" dirty="0"/>
            <a:t>Caught-in or between</a:t>
          </a:r>
          <a:endParaRPr lang="en-MY" sz="6000" dirty="0"/>
        </a:p>
      </dgm:t>
    </dgm:pt>
    <dgm:pt modelId="{C6D713AC-AC84-4912-9FF0-63DE3C16E093}" type="parTrans" cxnId="{4D958444-F061-4631-BD51-6FABF048139C}">
      <dgm:prSet/>
      <dgm:spPr/>
      <dgm:t>
        <a:bodyPr/>
        <a:lstStyle/>
        <a:p>
          <a:endParaRPr lang="en-MY"/>
        </a:p>
      </dgm:t>
    </dgm:pt>
    <dgm:pt modelId="{12A43771-1EC1-48D9-B4B4-BBB99A282B11}" type="sibTrans" cxnId="{4D958444-F061-4631-BD51-6FABF048139C}">
      <dgm:prSet/>
      <dgm:spPr/>
      <dgm:t>
        <a:bodyPr/>
        <a:lstStyle/>
        <a:p>
          <a:endParaRPr lang="en-MY"/>
        </a:p>
      </dgm:t>
    </dgm:pt>
    <dgm:pt modelId="{347BF3BF-EAB1-4658-BC56-68F51556B4D3}">
      <dgm:prSet phldrT="[Text]" custT="1"/>
      <dgm:spPr/>
      <dgm:t>
        <a:bodyPr/>
        <a:lstStyle/>
        <a:p>
          <a:r>
            <a:rPr lang="en-MY" sz="6000" b="1" i="0" dirty="0"/>
            <a:t>Struck-by</a:t>
          </a:r>
          <a:endParaRPr lang="en-MY" sz="6000" dirty="0"/>
        </a:p>
      </dgm:t>
    </dgm:pt>
    <dgm:pt modelId="{28BB502E-B22F-47E6-AB65-3D6FD8EDB2C5}" type="parTrans" cxnId="{D211EFDF-8941-485A-A678-57139B88E168}">
      <dgm:prSet/>
      <dgm:spPr/>
      <dgm:t>
        <a:bodyPr/>
        <a:lstStyle/>
        <a:p>
          <a:endParaRPr lang="en-MY"/>
        </a:p>
      </dgm:t>
    </dgm:pt>
    <dgm:pt modelId="{B1C870EF-5543-488E-99A8-63AAA0FAD255}" type="sibTrans" cxnId="{D211EFDF-8941-485A-A678-57139B88E168}">
      <dgm:prSet/>
      <dgm:spPr/>
      <dgm:t>
        <a:bodyPr/>
        <a:lstStyle/>
        <a:p>
          <a:endParaRPr lang="en-MY"/>
        </a:p>
      </dgm:t>
    </dgm:pt>
    <dgm:pt modelId="{87F0A942-FC53-4D1D-950F-2C7BADC303EB}">
      <dgm:prSet phldrT="[Text]" custT="1"/>
      <dgm:spPr/>
      <dgm:t>
        <a:bodyPr/>
        <a:lstStyle/>
        <a:p>
          <a:r>
            <a:rPr lang="en-MY" sz="6000" b="1" i="0" dirty="0"/>
            <a:t>Released energy</a:t>
          </a:r>
          <a:endParaRPr lang="en-MY" sz="6000" dirty="0"/>
        </a:p>
      </dgm:t>
    </dgm:pt>
    <dgm:pt modelId="{534D1E7F-D538-4CCD-AA12-FFE8B7B91985}" type="parTrans" cxnId="{E8E757C8-C36B-4349-A894-845780237F91}">
      <dgm:prSet/>
      <dgm:spPr/>
      <dgm:t>
        <a:bodyPr/>
        <a:lstStyle/>
        <a:p>
          <a:endParaRPr lang="en-MY"/>
        </a:p>
      </dgm:t>
    </dgm:pt>
    <dgm:pt modelId="{7247EDEB-DB56-45C4-B72F-5130F18686A3}" type="sibTrans" cxnId="{E8E757C8-C36B-4349-A894-845780237F91}">
      <dgm:prSet/>
      <dgm:spPr/>
      <dgm:t>
        <a:bodyPr/>
        <a:lstStyle/>
        <a:p>
          <a:endParaRPr lang="en-MY"/>
        </a:p>
      </dgm:t>
    </dgm:pt>
    <dgm:pt modelId="{C542A268-0B99-4880-A0C9-DCE4A722AFA8}" type="pres">
      <dgm:prSet presAssocID="{C01B258D-4C69-42E5-AE62-F0C24E025A49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E8328DC7-D2D9-47D5-9531-295E40BA1DCB}" type="pres">
      <dgm:prSet presAssocID="{2EE2797F-07AB-4413-88FB-DCCE442D0144}" presName="circle1" presStyleLbl="node1" presStyleIdx="0" presStyleCnt="3"/>
      <dgm:spPr/>
    </dgm:pt>
    <dgm:pt modelId="{892C1DC2-52AC-4AF9-BF0C-EC5164979B01}" type="pres">
      <dgm:prSet presAssocID="{2EE2797F-07AB-4413-88FB-DCCE442D0144}" presName="space" presStyleCnt="0"/>
      <dgm:spPr/>
    </dgm:pt>
    <dgm:pt modelId="{768CBF0D-4B76-40BB-B114-0C21A1D06060}" type="pres">
      <dgm:prSet presAssocID="{2EE2797F-07AB-4413-88FB-DCCE442D0144}" presName="rect1" presStyleLbl="alignAcc1" presStyleIdx="0" presStyleCnt="3"/>
      <dgm:spPr/>
    </dgm:pt>
    <dgm:pt modelId="{F7F02AF9-8419-4105-A710-0A8E78A8377A}" type="pres">
      <dgm:prSet presAssocID="{347BF3BF-EAB1-4658-BC56-68F51556B4D3}" presName="vertSpace2" presStyleLbl="node1" presStyleIdx="0" presStyleCnt="3"/>
      <dgm:spPr/>
    </dgm:pt>
    <dgm:pt modelId="{0A1731D2-0184-4642-8A8B-CF95A85BD796}" type="pres">
      <dgm:prSet presAssocID="{347BF3BF-EAB1-4658-BC56-68F51556B4D3}" presName="circle2" presStyleLbl="node1" presStyleIdx="1" presStyleCnt="3"/>
      <dgm:spPr/>
    </dgm:pt>
    <dgm:pt modelId="{12B4B1EF-B442-4868-A681-2723804015CA}" type="pres">
      <dgm:prSet presAssocID="{347BF3BF-EAB1-4658-BC56-68F51556B4D3}" presName="rect2" presStyleLbl="alignAcc1" presStyleIdx="1" presStyleCnt="3"/>
      <dgm:spPr/>
    </dgm:pt>
    <dgm:pt modelId="{3A296075-60DC-456D-9151-EF92C31FD407}" type="pres">
      <dgm:prSet presAssocID="{87F0A942-FC53-4D1D-950F-2C7BADC303EB}" presName="vertSpace3" presStyleLbl="node1" presStyleIdx="1" presStyleCnt="3"/>
      <dgm:spPr/>
    </dgm:pt>
    <dgm:pt modelId="{B00CED34-6DA7-47A0-843E-7C6A125DEDAB}" type="pres">
      <dgm:prSet presAssocID="{87F0A942-FC53-4D1D-950F-2C7BADC303EB}" presName="circle3" presStyleLbl="node1" presStyleIdx="2" presStyleCnt="3"/>
      <dgm:spPr/>
    </dgm:pt>
    <dgm:pt modelId="{7DC3765D-4F47-44F7-9CDC-44874A2BC2DB}" type="pres">
      <dgm:prSet presAssocID="{87F0A942-FC53-4D1D-950F-2C7BADC303EB}" presName="rect3" presStyleLbl="alignAcc1" presStyleIdx="2" presStyleCnt="3"/>
      <dgm:spPr/>
    </dgm:pt>
    <dgm:pt modelId="{CFC9FEDA-EBB0-4E0F-95F4-9BF35AFFCF21}" type="pres">
      <dgm:prSet presAssocID="{2EE2797F-07AB-4413-88FB-DCCE442D0144}" presName="rect1ParTxNoCh" presStyleLbl="alignAcc1" presStyleIdx="2" presStyleCnt="3">
        <dgm:presLayoutVars>
          <dgm:chMax val="1"/>
          <dgm:bulletEnabled val="1"/>
        </dgm:presLayoutVars>
      </dgm:prSet>
      <dgm:spPr/>
    </dgm:pt>
    <dgm:pt modelId="{D51A1B04-146D-459B-9965-D4110DD2AA36}" type="pres">
      <dgm:prSet presAssocID="{347BF3BF-EAB1-4658-BC56-68F51556B4D3}" presName="rect2ParTxNoCh" presStyleLbl="alignAcc1" presStyleIdx="2" presStyleCnt="3">
        <dgm:presLayoutVars>
          <dgm:chMax val="1"/>
          <dgm:bulletEnabled val="1"/>
        </dgm:presLayoutVars>
      </dgm:prSet>
      <dgm:spPr/>
    </dgm:pt>
    <dgm:pt modelId="{F6224332-7A72-42FB-9807-B7B59CCA667C}" type="pres">
      <dgm:prSet presAssocID="{87F0A942-FC53-4D1D-950F-2C7BADC303EB}" presName="rect3ParTxNoCh" presStyleLbl="alignAcc1" presStyleIdx="2" presStyleCnt="3">
        <dgm:presLayoutVars>
          <dgm:chMax val="1"/>
          <dgm:bulletEnabled val="1"/>
        </dgm:presLayoutVars>
      </dgm:prSet>
      <dgm:spPr/>
    </dgm:pt>
  </dgm:ptLst>
  <dgm:cxnLst>
    <dgm:cxn modelId="{C85BF524-1735-40CD-A1F1-37014F576D40}" type="presOf" srcId="{87F0A942-FC53-4D1D-950F-2C7BADC303EB}" destId="{7DC3765D-4F47-44F7-9CDC-44874A2BC2DB}" srcOrd="0" destOrd="0" presId="urn:microsoft.com/office/officeart/2005/8/layout/target3"/>
    <dgm:cxn modelId="{4D958444-F061-4631-BD51-6FABF048139C}" srcId="{C01B258D-4C69-42E5-AE62-F0C24E025A49}" destId="{2EE2797F-07AB-4413-88FB-DCCE442D0144}" srcOrd="0" destOrd="0" parTransId="{C6D713AC-AC84-4912-9FF0-63DE3C16E093}" sibTransId="{12A43771-1EC1-48D9-B4B4-BBB99A282B11}"/>
    <dgm:cxn modelId="{48421D71-ADD8-47E7-8F7B-B88D33FDC83A}" type="presOf" srcId="{C01B258D-4C69-42E5-AE62-F0C24E025A49}" destId="{C542A268-0B99-4880-A0C9-DCE4A722AFA8}" srcOrd="0" destOrd="0" presId="urn:microsoft.com/office/officeart/2005/8/layout/target3"/>
    <dgm:cxn modelId="{0A686A92-209D-4334-8079-EC5705441030}" type="presOf" srcId="{347BF3BF-EAB1-4658-BC56-68F51556B4D3}" destId="{D51A1B04-146D-459B-9965-D4110DD2AA36}" srcOrd="1" destOrd="0" presId="urn:microsoft.com/office/officeart/2005/8/layout/target3"/>
    <dgm:cxn modelId="{2465AA95-F158-4331-841A-54B168500780}" type="presOf" srcId="{2EE2797F-07AB-4413-88FB-DCCE442D0144}" destId="{CFC9FEDA-EBB0-4E0F-95F4-9BF35AFFCF21}" srcOrd="1" destOrd="0" presId="urn:microsoft.com/office/officeart/2005/8/layout/target3"/>
    <dgm:cxn modelId="{94D4C9B9-A365-4D07-80FA-E35E60E10FDD}" type="presOf" srcId="{87F0A942-FC53-4D1D-950F-2C7BADC303EB}" destId="{F6224332-7A72-42FB-9807-B7B59CCA667C}" srcOrd="1" destOrd="0" presId="urn:microsoft.com/office/officeart/2005/8/layout/target3"/>
    <dgm:cxn modelId="{F11197BB-6091-4C94-A424-DB794738EB36}" type="presOf" srcId="{2EE2797F-07AB-4413-88FB-DCCE442D0144}" destId="{768CBF0D-4B76-40BB-B114-0C21A1D06060}" srcOrd="0" destOrd="0" presId="urn:microsoft.com/office/officeart/2005/8/layout/target3"/>
    <dgm:cxn modelId="{5E51CAC3-D078-4515-A247-BFA5E2E1F256}" type="presOf" srcId="{347BF3BF-EAB1-4658-BC56-68F51556B4D3}" destId="{12B4B1EF-B442-4868-A681-2723804015CA}" srcOrd="0" destOrd="0" presId="urn:microsoft.com/office/officeart/2005/8/layout/target3"/>
    <dgm:cxn modelId="{E8E757C8-C36B-4349-A894-845780237F91}" srcId="{C01B258D-4C69-42E5-AE62-F0C24E025A49}" destId="{87F0A942-FC53-4D1D-950F-2C7BADC303EB}" srcOrd="2" destOrd="0" parTransId="{534D1E7F-D538-4CCD-AA12-FFE8B7B91985}" sibTransId="{7247EDEB-DB56-45C4-B72F-5130F18686A3}"/>
    <dgm:cxn modelId="{D211EFDF-8941-485A-A678-57139B88E168}" srcId="{C01B258D-4C69-42E5-AE62-F0C24E025A49}" destId="{347BF3BF-EAB1-4658-BC56-68F51556B4D3}" srcOrd="1" destOrd="0" parTransId="{28BB502E-B22F-47E6-AB65-3D6FD8EDB2C5}" sibTransId="{B1C870EF-5543-488E-99A8-63AAA0FAD255}"/>
    <dgm:cxn modelId="{F3E44AAD-D9E3-4735-A59E-C65D9059EDA2}" type="presParOf" srcId="{C542A268-0B99-4880-A0C9-DCE4A722AFA8}" destId="{E8328DC7-D2D9-47D5-9531-295E40BA1DCB}" srcOrd="0" destOrd="0" presId="urn:microsoft.com/office/officeart/2005/8/layout/target3"/>
    <dgm:cxn modelId="{B2C55F8C-6BA7-4C67-ABFA-5E6D132891A9}" type="presParOf" srcId="{C542A268-0B99-4880-A0C9-DCE4A722AFA8}" destId="{892C1DC2-52AC-4AF9-BF0C-EC5164979B01}" srcOrd="1" destOrd="0" presId="urn:microsoft.com/office/officeart/2005/8/layout/target3"/>
    <dgm:cxn modelId="{6B69F354-59F1-474F-9BDA-A260FB2847A3}" type="presParOf" srcId="{C542A268-0B99-4880-A0C9-DCE4A722AFA8}" destId="{768CBF0D-4B76-40BB-B114-0C21A1D06060}" srcOrd="2" destOrd="0" presId="urn:microsoft.com/office/officeart/2005/8/layout/target3"/>
    <dgm:cxn modelId="{B972BA80-6C33-4FE5-8669-F09281DD2849}" type="presParOf" srcId="{C542A268-0B99-4880-A0C9-DCE4A722AFA8}" destId="{F7F02AF9-8419-4105-A710-0A8E78A8377A}" srcOrd="3" destOrd="0" presId="urn:microsoft.com/office/officeart/2005/8/layout/target3"/>
    <dgm:cxn modelId="{2EA93395-76C1-4D8C-B89A-F815156F0F56}" type="presParOf" srcId="{C542A268-0B99-4880-A0C9-DCE4A722AFA8}" destId="{0A1731D2-0184-4642-8A8B-CF95A85BD796}" srcOrd="4" destOrd="0" presId="urn:microsoft.com/office/officeart/2005/8/layout/target3"/>
    <dgm:cxn modelId="{6E01E85D-DD14-4217-ABFA-4B69258EF9E5}" type="presParOf" srcId="{C542A268-0B99-4880-A0C9-DCE4A722AFA8}" destId="{12B4B1EF-B442-4868-A681-2723804015CA}" srcOrd="5" destOrd="0" presId="urn:microsoft.com/office/officeart/2005/8/layout/target3"/>
    <dgm:cxn modelId="{7360026A-5526-4205-A146-DADA28D1D313}" type="presParOf" srcId="{C542A268-0B99-4880-A0C9-DCE4A722AFA8}" destId="{3A296075-60DC-456D-9151-EF92C31FD407}" srcOrd="6" destOrd="0" presId="urn:microsoft.com/office/officeart/2005/8/layout/target3"/>
    <dgm:cxn modelId="{35BD9FD5-E951-475C-B556-41226B8F3003}" type="presParOf" srcId="{C542A268-0B99-4880-A0C9-DCE4A722AFA8}" destId="{B00CED34-6DA7-47A0-843E-7C6A125DEDAB}" srcOrd="7" destOrd="0" presId="urn:microsoft.com/office/officeart/2005/8/layout/target3"/>
    <dgm:cxn modelId="{451DC50F-92DF-44A4-83B0-75F02A971974}" type="presParOf" srcId="{C542A268-0B99-4880-A0C9-DCE4A722AFA8}" destId="{7DC3765D-4F47-44F7-9CDC-44874A2BC2DB}" srcOrd="8" destOrd="0" presId="urn:microsoft.com/office/officeart/2005/8/layout/target3"/>
    <dgm:cxn modelId="{D340064A-A072-40AB-99A4-3B3417ED6BA9}" type="presParOf" srcId="{C542A268-0B99-4880-A0C9-DCE4A722AFA8}" destId="{CFC9FEDA-EBB0-4E0F-95F4-9BF35AFFCF21}" srcOrd="9" destOrd="0" presId="urn:microsoft.com/office/officeart/2005/8/layout/target3"/>
    <dgm:cxn modelId="{E87330E5-C8A4-4453-8D9F-02A8B2BAAAEF}" type="presParOf" srcId="{C542A268-0B99-4880-A0C9-DCE4A722AFA8}" destId="{D51A1B04-146D-459B-9965-D4110DD2AA36}" srcOrd="10" destOrd="0" presId="urn:microsoft.com/office/officeart/2005/8/layout/target3"/>
    <dgm:cxn modelId="{1A5703C2-E042-4BD1-B941-B15DE81AD826}" type="presParOf" srcId="{C542A268-0B99-4880-A0C9-DCE4A722AFA8}" destId="{F6224332-7A72-42FB-9807-B7B59CCA667C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4033E1A-ECE3-4C78-9FC6-21D60E4BB3F8}" type="doc">
      <dgm:prSet loTypeId="urn:microsoft.com/office/officeart/2005/8/layout/default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MY"/>
        </a:p>
      </dgm:t>
    </dgm:pt>
    <dgm:pt modelId="{F4D898C8-9A7B-460B-B15A-6BFE26571E2F}">
      <dgm:prSet phldrT="[Text]"/>
      <dgm:spPr/>
      <dgm:t>
        <a:bodyPr/>
        <a:lstStyle/>
        <a:p>
          <a:r>
            <a:rPr lang="en-US" b="0" i="0" dirty="0"/>
            <a:t>Caught-in or between incidents happen when someone is either caught in the equipment or between two pieces of equipment. </a:t>
          </a:r>
          <a:endParaRPr lang="en-MY" dirty="0"/>
        </a:p>
      </dgm:t>
    </dgm:pt>
    <dgm:pt modelId="{5DBA2D46-81B1-4198-A679-F10B71B7A235}" type="parTrans" cxnId="{390CC564-EBF1-46BC-8430-69AB5EF2119E}">
      <dgm:prSet/>
      <dgm:spPr/>
      <dgm:t>
        <a:bodyPr/>
        <a:lstStyle/>
        <a:p>
          <a:endParaRPr lang="en-MY"/>
        </a:p>
      </dgm:t>
    </dgm:pt>
    <dgm:pt modelId="{313079E1-B084-4142-8E00-9F6A110AD532}" type="sibTrans" cxnId="{390CC564-EBF1-46BC-8430-69AB5EF2119E}">
      <dgm:prSet/>
      <dgm:spPr/>
      <dgm:t>
        <a:bodyPr/>
        <a:lstStyle/>
        <a:p>
          <a:endParaRPr lang="en-MY"/>
        </a:p>
      </dgm:t>
    </dgm:pt>
    <dgm:pt modelId="{2DAD1B61-FB04-4B50-B673-C64AA6020E1C}" type="pres">
      <dgm:prSet presAssocID="{44033E1A-ECE3-4C78-9FC6-21D60E4BB3F8}" presName="diagram" presStyleCnt="0">
        <dgm:presLayoutVars>
          <dgm:dir/>
          <dgm:resizeHandles val="exact"/>
        </dgm:presLayoutVars>
      </dgm:prSet>
      <dgm:spPr/>
    </dgm:pt>
    <dgm:pt modelId="{7110052C-E136-4B64-83D9-2AF972900293}" type="pres">
      <dgm:prSet presAssocID="{F4D898C8-9A7B-460B-B15A-6BFE26571E2F}" presName="node" presStyleLbl="node1" presStyleIdx="0" presStyleCnt="1" custScaleX="271731" custLinFactNeighborX="-345" custLinFactNeighborY="-6968">
        <dgm:presLayoutVars>
          <dgm:bulletEnabled val="1"/>
        </dgm:presLayoutVars>
      </dgm:prSet>
      <dgm:spPr/>
    </dgm:pt>
  </dgm:ptLst>
  <dgm:cxnLst>
    <dgm:cxn modelId="{4C710806-186B-40DB-A5BA-77FC959FEACD}" type="presOf" srcId="{44033E1A-ECE3-4C78-9FC6-21D60E4BB3F8}" destId="{2DAD1B61-FB04-4B50-B673-C64AA6020E1C}" srcOrd="0" destOrd="0" presId="urn:microsoft.com/office/officeart/2005/8/layout/default"/>
    <dgm:cxn modelId="{390CC564-EBF1-46BC-8430-69AB5EF2119E}" srcId="{44033E1A-ECE3-4C78-9FC6-21D60E4BB3F8}" destId="{F4D898C8-9A7B-460B-B15A-6BFE26571E2F}" srcOrd="0" destOrd="0" parTransId="{5DBA2D46-81B1-4198-A679-F10B71B7A235}" sibTransId="{313079E1-B084-4142-8E00-9F6A110AD532}"/>
    <dgm:cxn modelId="{148F879E-48E8-4871-B44A-029D14780C00}" type="presOf" srcId="{F4D898C8-9A7B-460B-B15A-6BFE26571E2F}" destId="{7110052C-E136-4B64-83D9-2AF972900293}" srcOrd="0" destOrd="0" presId="urn:microsoft.com/office/officeart/2005/8/layout/default"/>
    <dgm:cxn modelId="{FFA57D62-FA26-48DF-82CE-C25C7191F852}" type="presParOf" srcId="{2DAD1B61-FB04-4B50-B673-C64AA6020E1C}" destId="{7110052C-E136-4B64-83D9-2AF972900293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F9C3532-2723-47C7-92BA-8B2DA870EB2F}" type="doc">
      <dgm:prSet loTypeId="urn:microsoft.com/office/officeart/2005/8/layout/default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MY"/>
        </a:p>
      </dgm:t>
    </dgm:pt>
    <dgm:pt modelId="{FEC13A46-CB4C-429F-8F17-E0D08A3C3103}">
      <dgm:prSet phldrT="[Text]"/>
      <dgm:spPr/>
      <dgm:t>
        <a:bodyPr/>
        <a:lstStyle/>
        <a:p>
          <a:r>
            <a:rPr lang="en-US" b="0" i="0" dirty="0"/>
            <a:t>Struck-by incidents occur when someone is hit by an object that has been falling from height or ejected from the equipment. </a:t>
          </a:r>
          <a:endParaRPr lang="en-MY" dirty="0"/>
        </a:p>
      </dgm:t>
    </dgm:pt>
    <dgm:pt modelId="{8CDFCED8-A0AC-441B-AD0A-D41A26AE991A}" type="parTrans" cxnId="{7E53301E-4B2D-4B0F-8FC5-D0DEB8977AF4}">
      <dgm:prSet/>
      <dgm:spPr/>
      <dgm:t>
        <a:bodyPr/>
        <a:lstStyle/>
        <a:p>
          <a:endParaRPr lang="en-MY"/>
        </a:p>
      </dgm:t>
    </dgm:pt>
    <dgm:pt modelId="{144B6A54-5F58-42F0-BF0D-719DA6391F9D}" type="sibTrans" cxnId="{7E53301E-4B2D-4B0F-8FC5-D0DEB8977AF4}">
      <dgm:prSet/>
      <dgm:spPr/>
      <dgm:t>
        <a:bodyPr/>
        <a:lstStyle/>
        <a:p>
          <a:endParaRPr lang="en-MY"/>
        </a:p>
      </dgm:t>
    </dgm:pt>
    <dgm:pt modelId="{EEDC4C4D-8416-4E29-A024-DDF4BD4AA5D1}" type="pres">
      <dgm:prSet presAssocID="{CF9C3532-2723-47C7-92BA-8B2DA870EB2F}" presName="diagram" presStyleCnt="0">
        <dgm:presLayoutVars>
          <dgm:dir/>
          <dgm:resizeHandles val="exact"/>
        </dgm:presLayoutVars>
      </dgm:prSet>
      <dgm:spPr/>
    </dgm:pt>
    <dgm:pt modelId="{4EF33D31-86AB-4F85-823B-73FDC6D86C70}" type="pres">
      <dgm:prSet presAssocID="{FEC13A46-CB4C-429F-8F17-E0D08A3C3103}" presName="node" presStyleLbl="node1" presStyleIdx="0" presStyleCnt="1" custScaleX="70226" custScaleY="68858">
        <dgm:presLayoutVars>
          <dgm:bulletEnabled val="1"/>
        </dgm:presLayoutVars>
      </dgm:prSet>
      <dgm:spPr/>
    </dgm:pt>
  </dgm:ptLst>
  <dgm:cxnLst>
    <dgm:cxn modelId="{7E53301E-4B2D-4B0F-8FC5-D0DEB8977AF4}" srcId="{CF9C3532-2723-47C7-92BA-8B2DA870EB2F}" destId="{FEC13A46-CB4C-429F-8F17-E0D08A3C3103}" srcOrd="0" destOrd="0" parTransId="{8CDFCED8-A0AC-441B-AD0A-D41A26AE991A}" sibTransId="{144B6A54-5F58-42F0-BF0D-719DA6391F9D}"/>
    <dgm:cxn modelId="{C292162F-F259-4AF4-B4ED-DB2107B8F69E}" type="presOf" srcId="{FEC13A46-CB4C-429F-8F17-E0D08A3C3103}" destId="{4EF33D31-86AB-4F85-823B-73FDC6D86C70}" srcOrd="0" destOrd="0" presId="urn:microsoft.com/office/officeart/2005/8/layout/default"/>
    <dgm:cxn modelId="{4ABB668D-5DC3-401D-9FD0-50EC9CA5D975}" type="presOf" srcId="{CF9C3532-2723-47C7-92BA-8B2DA870EB2F}" destId="{EEDC4C4D-8416-4E29-A024-DDF4BD4AA5D1}" srcOrd="0" destOrd="0" presId="urn:microsoft.com/office/officeart/2005/8/layout/default"/>
    <dgm:cxn modelId="{FC9E0E90-AA45-4856-B917-84366890C815}" type="presParOf" srcId="{EEDC4C4D-8416-4E29-A024-DDF4BD4AA5D1}" destId="{4EF33D31-86AB-4F85-823B-73FDC6D86C70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516A1E8-F02D-4360-B12C-87842D1BFE18}" type="doc">
      <dgm:prSet loTypeId="urn:microsoft.com/office/officeart/2005/8/layout/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MY"/>
        </a:p>
      </dgm:t>
    </dgm:pt>
    <dgm:pt modelId="{E1465741-E055-40A7-A258-C4DD8C45A3B1}">
      <dgm:prSet phldrT="[Text]"/>
      <dgm:spPr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r>
            <a:rPr lang="en-US" dirty="0"/>
            <a:t>Rushing</a:t>
          </a:r>
          <a:endParaRPr lang="en-MY" b="1" dirty="0"/>
        </a:p>
      </dgm:t>
    </dgm:pt>
    <dgm:pt modelId="{AB12F112-2AA3-4131-A040-2557B52CE3B6}" type="parTrans" cxnId="{001009B6-200E-42DF-8DF2-CC64D3AF5455}">
      <dgm:prSet/>
      <dgm:spPr/>
      <dgm:t>
        <a:bodyPr/>
        <a:lstStyle/>
        <a:p>
          <a:endParaRPr lang="en-MY"/>
        </a:p>
      </dgm:t>
    </dgm:pt>
    <dgm:pt modelId="{E24C602E-1300-48E6-94B0-DFC1C9F75553}" type="sibTrans" cxnId="{001009B6-200E-42DF-8DF2-CC64D3AF5455}">
      <dgm:prSet/>
      <dgm:spPr/>
      <dgm:t>
        <a:bodyPr/>
        <a:lstStyle/>
        <a:p>
          <a:endParaRPr lang="en-MY"/>
        </a:p>
      </dgm:t>
    </dgm:pt>
    <dgm:pt modelId="{3B31D459-4ED8-49CF-A0C1-A41E5998008E}">
      <dgm:prSet/>
      <dgm:spPr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r>
            <a:rPr lang="en-US" dirty="0"/>
            <a:t>Frustration</a:t>
          </a:r>
        </a:p>
      </dgm:t>
    </dgm:pt>
    <dgm:pt modelId="{5C4B0251-5054-4223-80CD-FDC25CCECB20}" type="parTrans" cxnId="{E49E1C0D-746D-4ACC-8B29-A7680DD1BD91}">
      <dgm:prSet/>
      <dgm:spPr/>
      <dgm:t>
        <a:bodyPr/>
        <a:lstStyle/>
        <a:p>
          <a:endParaRPr lang="en-MY"/>
        </a:p>
      </dgm:t>
    </dgm:pt>
    <dgm:pt modelId="{C93B8835-4E92-4442-B0A7-3D07D757ACAC}" type="sibTrans" cxnId="{E49E1C0D-746D-4ACC-8B29-A7680DD1BD91}">
      <dgm:prSet/>
      <dgm:spPr/>
      <dgm:t>
        <a:bodyPr/>
        <a:lstStyle/>
        <a:p>
          <a:endParaRPr lang="en-MY"/>
        </a:p>
      </dgm:t>
    </dgm:pt>
    <dgm:pt modelId="{C1ACA528-A012-489E-B997-C6E82F238F55}">
      <dgm:prSet/>
      <dgm:spPr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r>
            <a:rPr lang="en-US" dirty="0"/>
            <a:t>Fatigue</a:t>
          </a:r>
        </a:p>
      </dgm:t>
    </dgm:pt>
    <dgm:pt modelId="{12C6D7EC-2BF8-49E9-9193-23F2C7CE99FB}" type="parTrans" cxnId="{4D7114EF-B5B3-44EE-805C-1D2C6E4F7A0B}">
      <dgm:prSet/>
      <dgm:spPr/>
      <dgm:t>
        <a:bodyPr/>
        <a:lstStyle/>
        <a:p>
          <a:endParaRPr lang="en-MY"/>
        </a:p>
      </dgm:t>
    </dgm:pt>
    <dgm:pt modelId="{5410E100-EFDD-4452-BE0A-88A78AE2A072}" type="sibTrans" cxnId="{4D7114EF-B5B3-44EE-805C-1D2C6E4F7A0B}">
      <dgm:prSet/>
      <dgm:spPr/>
      <dgm:t>
        <a:bodyPr/>
        <a:lstStyle/>
        <a:p>
          <a:endParaRPr lang="en-MY"/>
        </a:p>
      </dgm:t>
    </dgm:pt>
    <dgm:pt modelId="{62493284-8ED0-4E62-B2D2-DAE196D98C72}">
      <dgm:prSet/>
      <dgm:spPr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r>
            <a:rPr lang="en-US" dirty="0"/>
            <a:t>Complacency</a:t>
          </a:r>
          <a:endParaRPr lang="en-MY" dirty="0"/>
        </a:p>
      </dgm:t>
    </dgm:pt>
    <dgm:pt modelId="{85674763-9DF1-4F11-9820-A5EBFAA44DD5}" type="parTrans" cxnId="{EC27F36C-3B7C-4B09-8785-5BC402D3F5FA}">
      <dgm:prSet/>
      <dgm:spPr/>
      <dgm:t>
        <a:bodyPr/>
        <a:lstStyle/>
        <a:p>
          <a:endParaRPr lang="en-MY"/>
        </a:p>
      </dgm:t>
    </dgm:pt>
    <dgm:pt modelId="{373A65EB-7DD4-4B1A-B7A2-8F6F8F5CE501}" type="sibTrans" cxnId="{EC27F36C-3B7C-4B09-8785-5BC402D3F5FA}">
      <dgm:prSet/>
      <dgm:spPr/>
      <dgm:t>
        <a:bodyPr/>
        <a:lstStyle/>
        <a:p>
          <a:endParaRPr lang="en-MY"/>
        </a:p>
      </dgm:t>
    </dgm:pt>
    <dgm:pt modelId="{42F23CE3-2490-4B12-80DC-0331112C72B8}">
      <dgm:prSet phldrT="[Text]"/>
      <dgm:spPr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r>
            <a:rPr lang="en-US" dirty="0"/>
            <a:t>You are in a hurry to complete a task</a:t>
          </a:r>
          <a:endParaRPr lang="en-MY" b="1" dirty="0"/>
        </a:p>
      </dgm:t>
    </dgm:pt>
    <dgm:pt modelId="{EE9CE830-F6D3-4A6A-9DEF-C867241D0F80}" type="parTrans" cxnId="{07ECB5B5-11E1-4817-826E-B7F530E085D4}">
      <dgm:prSet/>
      <dgm:spPr/>
      <dgm:t>
        <a:bodyPr/>
        <a:lstStyle/>
        <a:p>
          <a:endParaRPr lang="en-MY"/>
        </a:p>
      </dgm:t>
    </dgm:pt>
    <dgm:pt modelId="{747C06CB-CC76-4453-8E6A-AE9E844B58B4}" type="sibTrans" cxnId="{07ECB5B5-11E1-4817-826E-B7F530E085D4}">
      <dgm:prSet/>
      <dgm:spPr/>
      <dgm:t>
        <a:bodyPr/>
        <a:lstStyle/>
        <a:p>
          <a:endParaRPr lang="en-MY"/>
        </a:p>
      </dgm:t>
    </dgm:pt>
    <dgm:pt modelId="{6F39BC9F-F940-4B6B-B9E5-B1B7AD48501C}">
      <dgm:prSet/>
      <dgm:spPr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r>
            <a:rPr lang="en-US" dirty="0"/>
            <a:t>You are angry, irritated, or annoyed</a:t>
          </a:r>
        </a:p>
      </dgm:t>
    </dgm:pt>
    <dgm:pt modelId="{5CFF03A9-9F84-43A8-80FA-6308253F5811}" type="parTrans" cxnId="{0565A619-0FBD-49A4-875A-C659E4662BFB}">
      <dgm:prSet/>
      <dgm:spPr/>
      <dgm:t>
        <a:bodyPr/>
        <a:lstStyle/>
        <a:p>
          <a:endParaRPr lang="en-MY"/>
        </a:p>
      </dgm:t>
    </dgm:pt>
    <dgm:pt modelId="{8D3FC69B-1D8B-4EF7-80E3-7D38DFB6D111}" type="sibTrans" cxnId="{0565A619-0FBD-49A4-875A-C659E4662BFB}">
      <dgm:prSet/>
      <dgm:spPr/>
      <dgm:t>
        <a:bodyPr/>
        <a:lstStyle/>
        <a:p>
          <a:endParaRPr lang="en-MY"/>
        </a:p>
      </dgm:t>
    </dgm:pt>
    <dgm:pt modelId="{AADD6FBB-2E5C-47BD-B08A-C7A42271FC23}">
      <dgm:prSet/>
      <dgm:spPr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r>
            <a:rPr lang="en-US"/>
            <a:t>You </a:t>
          </a:r>
          <a:r>
            <a:rPr lang="en-US" dirty="0"/>
            <a:t>are tired</a:t>
          </a:r>
        </a:p>
      </dgm:t>
    </dgm:pt>
    <dgm:pt modelId="{0E9F09C6-B451-459C-BAE0-4DE249F39A2E}" type="parTrans" cxnId="{C9C30573-7DE1-4C4E-9ABC-C6E425207B55}">
      <dgm:prSet/>
      <dgm:spPr/>
      <dgm:t>
        <a:bodyPr/>
        <a:lstStyle/>
        <a:p>
          <a:endParaRPr lang="en-MY"/>
        </a:p>
      </dgm:t>
    </dgm:pt>
    <dgm:pt modelId="{CA54AB2F-7717-4B5D-AA42-999A08F3D0BC}" type="sibTrans" cxnId="{C9C30573-7DE1-4C4E-9ABC-C6E425207B55}">
      <dgm:prSet/>
      <dgm:spPr/>
      <dgm:t>
        <a:bodyPr/>
        <a:lstStyle/>
        <a:p>
          <a:endParaRPr lang="en-MY"/>
        </a:p>
      </dgm:t>
    </dgm:pt>
    <dgm:pt modelId="{0E420DF6-D72A-4D6A-9B05-1C05D24EAE42}">
      <dgm:prSet/>
      <dgm:spPr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r>
            <a:rPr lang="en-US" dirty="0"/>
            <a:t> You have completed a task many times and have never been hurt before</a:t>
          </a:r>
          <a:endParaRPr lang="en-MY" dirty="0"/>
        </a:p>
      </dgm:t>
    </dgm:pt>
    <dgm:pt modelId="{A79A71B2-107F-4A9C-B7A4-8DBAD34E7B7E}" type="parTrans" cxnId="{499996E4-8FC7-4116-BBB6-7F7C1F1B2F87}">
      <dgm:prSet/>
      <dgm:spPr/>
      <dgm:t>
        <a:bodyPr/>
        <a:lstStyle/>
        <a:p>
          <a:endParaRPr lang="en-MY"/>
        </a:p>
      </dgm:t>
    </dgm:pt>
    <dgm:pt modelId="{2E280FC3-5D24-49FB-BCF1-E3E0971BBF79}" type="sibTrans" cxnId="{499996E4-8FC7-4116-BBB6-7F7C1F1B2F87}">
      <dgm:prSet/>
      <dgm:spPr/>
      <dgm:t>
        <a:bodyPr/>
        <a:lstStyle/>
        <a:p>
          <a:endParaRPr lang="en-MY"/>
        </a:p>
      </dgm:t>
    </dgm:pt>
    <dgm:pt modelId="{1EF10FEE-B0AB-4424-8518-3574D23919FA}" type="pres">
      <dgm:prSet presAssocID="{C516A1E8-F02D-4360-B12C-87842D1BFE18}" presName="linear" presStyleCnt="0">
        <dgm:presLayoutVars>
          <dgm:dir/>
          <dgm:animLvl val="lvl"/>
          <dgm:resizeHandles val="exact"/>
        </dgm:presLayoutVars>
      </dgm:prSet>
      <dgm:spPr/>
    </dgm:pt>
    <dgm:pt modelId="{CE821338-3973-4B6A-A3AE-04CB0F674244}" type="pres">
      <dgm:prSet presAssocID="{E1465741-E055-40A7-A258-C4DD8C45A3B1}" presName="parentLin" presStyleCnt="0"/>
      <dgm:spPr/>
    </dgm:pt>
    <dgm:pt modelId="{5BF74408-C9E1-4E07-9690-B2769539D447}" type="pres">
      <dgm:prSet presAssocID="{E1465741-E055-40A7-A258-C4DD8C45A3B1}" presName="parentLeftMargin" presStyleLbl="node1" presStyleIdx="0" presStyleCnt="4"/>
      <dgm:spPr/>
    </dgm:pt>
    <dgm:pt modelId="{42D952C7-B001-4758-B162-2744D0ACCE6F}" type="pres">
      <dgm:prSet presAssocID="{E1465741-E055-40A7-A258-C4DD8C45A3B1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BF43110D-F672-4CD3-BAC9-90561E08074E}" type="pres">
      <dgm:prSet presAssocID="{E1465741-E055-40A7-A258-C4DD8C45A3B1}" presName="negativeSpace" presStyleCnt="0"/>
      <dgm:spPr/>
    </dgm:pt>
    <dgm:pt modelId="{59D7191C-0BA9-442F-AD21-3A27F3D5182D}" type="pres">
      <dgm:prSet presAssocID="{E1465741-E055-40A7-A258-C4DD8C45A3B1}" presName="childText" presStyleLbl="conFgAcc1" presStyleIdx="0" presStyleCnt="4">
        <dgm:presLayoutVars>
          <dgm:bulletEnabled val="1"/>
        </dgm:presLayoutVars>
      </dgm:prSet>
      <dgm:spPr/>
    </dgm:pt>
    <dgm:pt modelId="{21625B37-E8D4-4865-AD84-02412A5DEFEA}" type="pres">
      <dgm:prSet presAssocID="{E24C602E-1300-48E6-94B0-DFC1C9F75553}" presName="spaceBetweenRectangles" presStyleCnt="0"/>
      <dgm:spPr/>
    </dgm:pt>
    <dgm:pt modelId="{50E2DDEB-6403-4A73-87E0-126E161462F5}" type="pres">
      <dgm:prSet presAssocID="{3B31D459-4ED8-49CF-A0C1-A41E5998008E}" presName="parentLin" presStyleCnt="0"/>
      <dgm:spPr/>
    </dgm:pt>
    <dgm:pt modelId="{8AC253CA-4CA1-460F-A56E-38665F292D5A}" type="pres">
      <dgm:prSet presAssocID="{3B31D459-4ED8-49CF-A0C1-A41E5998008E}" presName="parentLeftMargin" presStyleLbl="node1" presStyleIdx="0" presStyleCnt="4"/>
      <dgm:spPr/>
    </dgm:pt>
    <dgm:pt modelId="{0AE6F207-FCEC-4A62-9CD5-BEBA7EFE9E32}" type="pres">
      <dgm:prSet presAssocID="{3B31D459-4ED8-49CF-A0C1-A41E5998008E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CF6B4D4D-D5F6-485F-891A-E3E4C89DD3A3}" type="pres">
      <dgm:prSet presAssocID="{3B31D459-4ED8-49CF-A0C1-A41E5998008E}" presName="negativeSpace" presStyleCnt="0"/>
      <dgm:spPr/>
    </dgm:pt>
    <dgm:pt modelId="{F595B2EF-BB48-471C-9499-0930150A4BFE}" type="pres">
      <dgm:prSet presAssocID="{3B31D459-4ED8-49CF-A0C1-A41E5998008E}" presName="childText" presStyleLbl="conFgAcc1" presStyleIdx="1" presStyleCnt="4">
        <dgm:presLayoutVars>
          <dgm:bulletEnabled val="1"/>
        </dgm:presLayoutVars>
      </dgm:prSet>
      <dgm:spPr/>
    </dgm:pt>
    <dgm:pt modelId="{76D9EF9A-E25B-4D86-892F-33715F120DD7}" type="pres">
      <dgm:prSet presAssocID="{C93B8835-4E92-4442-B0A7-3D07D757ACAC}" presName="spaceBetweenRectangles" presStyleCnt="0"/>
      <dgm:spPr/>
    </dgm:pt>
    <dgm:pt modelId="{92E6F88E-222E-4CEB-AF18-B91DE3539503}" type="pres">
      <dgm:prSet presAssocID="{C1ACA528-A012-489E-B997-C6E82F238F55}" presName="parentLin" presStyleCnt="0"/>
      <dgm:spPr/>
    </dgm:pt>
    <dgm:pt modelId="{B6D1F129-3503-42CB-8052-0ECBDC813EEF}" type="pres">
      <dgm:prSet presAssocID="{C1ACA528-A012-489E-B997-C6E82F238F55}" presName="parentLeftMargin" presStyleLbl="node1" presStyleIdx="1" presStyleCnt="4"/>
      <dgm:spPr/>
    </dgm:pt>
    <dgm:pt modelId="{FE34E926-70B0-4443-9B0B-8AF9CF88FB8E}" type="pres">
      <dgm:prSet presAssocID="{C1ACA528-A012-489E-B997-C6E82F238F55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968F3DD3-16AC-4215-97FF-E93F61E63F95}" type="pres">
      <dgm:prSet presAssocID="{C1ACA528-A012-489E-B997-C6E82F238F55}" presName="negativeSpace" presStyleCnt="0"/>
      <dgm:spPr/>
    </dgm:pt>
    <dgm:pt modelId="{84F50DD9-DF9A-4269-B151-B870EA416BC9}" type="pres">
      <dgm:prSet presAssocID="{C1ACA528-A012-489E-B997-C6E82F238F55}" presName="childText" presStyleLbl="conFgAcc1" presStyleIdx="2" presStyleCnt="4">
        <dgm:presLayoutVars>
          <dgm:bulletEnabled val="1"/>
        </dgm:presLayoutVars>
      </dgm:prSet>
      <dgm:spPr/>
    </dgm:pt>
    <dgm:pt modelId="{0C16DCCF-1EFD-4816-8C2A-84DB7D481BA9}" type="pres">
      <dgm:prSet presAssocID="{5410E100-EFDD-4452-BE0A-88A78AE2A072}" presName="spaceBetweenRectangles" presStyleCnt="0"/>
      <dgm:spPr/>
    </dgm:pt>
    <dgm:pt modelId="{7F26BB92-807D-4069-97AA-A39FC1F13DC5}" type="pres">
      <dgm:prSet presAssocID="{62493284-8ED0-4E62-B2D2-DAE196D98C72}" presName="parentLin" presStyleCnt="0"/>
      <dgm:spPr/>
    </dgm:pt>
    <dgm:pt modelId="{8556A236-8F24-4468-9C57-1DD5B8D657B4}" type="pres">
      <dgm:prSet presAssocID="{62493284-8ED0-4E62-B2D2-DAE196D98C72}" presName="parentLeftMargin" presStyleLbl="node1" presStyleIdx="2" presStyleCnt="4"/>
      <dgm:spPr/>
    </dgm:pt>
    <dgm:pt modelId="{65452CE2-4480-432F-BDB1-B4F9066630C3}" type="pres">
      <dgm:prSet presAssocID="{62493284-8ED0-4E62-B2D2-DAE196D98C72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B50E7FEC-0C57-4DFD-914F-D0E6D943A0B2}" type="pres">
      <dgm:prSet presAssocID="{62493284-8ED0-4E62-B2D2-DAE196D98C72}" presName="negativeSpace" presStyleCnt="0"/>
      <dgm:spPr/>
    </dgm:pt>
    <dgm:pt modelId="{6839889B-5606-4822-87CC-E1368319C643}" type="pres">
      <dgm:prSet presAssocID="{62493284-8ED0-4E62-B2D2-DAE196D98C72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E49E1C0D-746D-4ACC-8B29-A7680DD1BD91}" srcId="{C516A1E8-F02D-4360-B12C-87842D1BFE18}" destId="{3B31D459-4ED8-49CF-A0C1-A41E5998008E}" srcOrd="1" destOrd="0" parTransId="{5C4B0251-5054-4223-80CD-FDC25CCECB20}" sibTransId="{C93B8835-4E92-4442-B0A7-3D07D757ACAC}"/>
    <dgm:cxn modelId="{67AA9614-0A9C-48E4-B113-28D06D4DB63C}" type="presOf" srcId="{C1ACA528-A012-489E-B997-C6E82F238F55}" destId="{B6D1F129-3503-42CB-8052-0ECBDC813EEF}" srcOrd="0" destOrd="0" presId="urn:microsoft.com/office/officeart/2005/8/layout/list1"/>
    <dgm:cxn modelId="{907BD817-D2EF-467D-BFED-C86C94428B4C}" type="presOf" srcId="{6F39BC9F-F940-4B6B-B9E5-B1B7AD48501C}" destId="{F595B2EF-BB48-471C-9499-0930150A4BFE}" srcOrd="0" destOrd="0" presId="urn:microsoft.com/office/officeart/2005/8/layout/list1"/>
    <dgm:cxn modelId="{0565A619-0FBD-49A4-875A-C659E4662BFB}" srcId="{3B31D459-4ED8-49CF-A0C1-A41E5998008E}" destId="{6F39BC9F-F940-4B6B-B9E5-B1B7AD48501C}" srcOrd="0" destOrd="0" parTransId="{5CFF03A9-9F84-43A8-80FA-6308253F5811}" sibTransId="{8D3FC69B-1D8B-4EF7-80E3-7D38DFB6D111}"/>
    <dgm:cxn modelId="{852D831D-41AB-47A5-9017-0665AF0B869D}" type="presOf" srcId="{62493284-8ED0-4E62-B2D2-DAE196D98C72}" destId="{8556A236-8F24-4468-9C57-1DD5B8D657B4}" srcOrd="0" destOrd="0" presId="urn:microsoft.com/office/officeart/2005/8/layout/list1"/>
    <dgm:cxn modelId="{85008520-3C1F-43AE-AB38-DAFA951F5AF1}" type="presOf" srcId="{0E420DF6-D72A-4D6A-9B05-1C05D24EAE42}" destId="{6839889B-5606-4822-87CC-E1368319C643}" srcOrd="0" destOrd="0" presId="urn:microsoft.com/office/officeart/2005/8/layout/list1"/>
    <dgm:cxn modelId="{50DD5033-5C27-41D4-8048-904C5ED534F8}" type="presOf" srcId="{3B31D459-4ED8-49CF-A0C1-A41E5998008E}" destId="{8AC253CA-4CA1-460F-A56E-38665F292D5A}" srcOrd="0" destOrd="0" presId="urn:microsoft.com/office/officeart/2005/8/layout/list1"/>
    <dgm:cxn modelId="{514CED69-9358-4BBE-8C08-7747F689E2C7}" type="presOf" srcId="{42F23CE3-2490-4B12-80DC-0331112C72B8}" destId="{59D7191C-0BA9-442F-AD21-3A27F3D5182D}" srcOrd="0" destOrd="0" presId="urn:microsoft.com/office/officeart/2005/8/layout/list1"/>
    <dgm:cxn modelId="{EC27F36C-3B7C-4B09-8785-5BC402D3F5FA}" srcId="{C516A1E8-F02D-4360-B12C-87842D1BFE18}" destId="{62493284-8ED0-4E62-B2D2-DAE196D98C72}" srcOrd="3" destOrd="0" parTransId="{85674763-9DF1-4F11-9820-A5EBFAA44DD5}" sibTransId="{373A65EB-7DD4-4B1A-B7A2-8F6F8F5CE501}"/>
    <dgm:cxn modelId="{98DB3871-8D5B-4E6D-8CA9-9ECD781D2F8A}" type="presOf" srcId="{62493284-8ED0-4E62-B2D2-DAE196D98C72}" destId="{65452CE2-4480-432F-BDB1-B4F9066630C3}" srcOrd="1" destOrd="0" presId="urn:microsoft.com/office/officeart/2005/8/layout/list1"/>
    <dgm:cxn modelId="{C9C30573-7DE1-4C4E-9ABC-C6E425207B55}" srcId="{C1ACA528-A012-489E-B997-C6E82F238F55}" destId="{AADD6FBB-2E5C-47BD-B08A-C7A42271FC23}" srcOrd="0" destOrd="0" parTransId="{0E9F09C6-B451-459C-BAE0-4DE249F39A2E}" sibTransId="{CA54AB2F-7717-4B5D-AA42-999A08F3D0BC}"/>
    <dgm:cxn modelId="{9DAB9B87-72EF-4301-B723-B5635B172B58}" type="presOf" srcId="{3B31D459-4ED8-49CF-A0C1-A41E5998008E}" destId="{0AE6F207-FCEC-4A62-9CD5-BEBA7EFE9E32}" srcOrd="1" destOrd="0" presId="urn:microsoft.com/office/officeart/2005/8/layout/list1"/>
    <dgm:cxn modelId="{543EE496-84AF-45FC-87F4-5806F15D84A1}" type="presOf" srcId="{AADD6FBB-2E5C-47BD-B08A-C7A42271FC23}" destId="{84F50DD9-DF9A-4269-B151-B870EA416BC9}" srcOrd="0" destOrd="0" presId="urn:microsoft.com/office/officeart/2005/8/layout/list1"/>
    <dgm:cxn modelId="{45AB4EA0-9588-4367-B4CC-5C3D138D99EF}" type="presOf" srcId="{C1ACA528-A012-489E-B997-C6E82F238F55}" destId="{FE34E926-70B0-4443-9B0B-8AF9CF88FB8E}" srcOrd="1" destOrd="0" presId="urn:microsoft.com/office/officeart/2005/8/layout/list1"/>
    <dgm:cxn modelId="{07ECB5B5-11E1-4817-826E-B7F530E085D4}" srcId="{E1465741-E055-40A7-A258-C4DD8C45A3B1}" destId="{42F23CE3-2490-4B12-80DC-0331112C72B8}" srcOrd="0" destOrd="0" parTransId="{EE9CE830-F6D3-4A6A-9DEF-C867241D0F80}" sibTransId="{747C06CB-CC76-4453-8E6A-AE9E844B58B4}"/>
    <dgm:cxn modelId="{001009B6-200E-42DF-8DF2-CC64D3AF5455}" srcId="{C516A1E8-F02D-4360-B12C-87842D1BFE18}" destId="{E1465741-E055-40A7-A258-C4DD8C45A3B1}" srcOrd="0" destOrd="0" parTransId="{AB12F112-2AA3-4131-A040-2557B52CE3B6}" sibTransId="{E24C602E-1300-48E6-94B0-DFC1C9F75553}"/>
    <dgm:cxn modelId="{E9F563BD-B7E0-49F6-9B98-EEE677C633F2}" type="presOf" srcId="{E1465741-E055-40A7-A258-C4DD8C45A3B1}" destId="{42D952C7-B001-4758-B162-2744D0ACCE6F}" srcOrd="1" destOrd="0" presId="urn:microsoft.com/office/officeart/2005/8/layout/list1"/>
    <dgm:cxn modelId="{F4FF41BE-42DE-4F4B-BDB2-0EF67108BBA2}" type="presOf" srcId="{C516A1E8-F02D-4360-B12C-87842D1BFE18}" destId="{1EF10FEE-B0AB-4424-8518-3574D23919FA}" srcOrd="0" destOrd="0" presId="urn:microsoft.com/office/officeart/2005/8/layout/list1"/>
    <dgm:cxn modelId="{29E2B1E2-2F83-45A0-8E27-E491EEE62411}" type="presOf" srcId="{E1465741-E055-40A7-A258-C4DD8C45A3B1}" destId="{5BF74408-C9E1-4E07-9690-B2769539D447}" srcOrd="0" destOrd="0" presId="urn:microsoft.com/office/officeart/2005/8/layout/list1"/>
    <dgm:cxn modelId="{499996E4-8FC7-4116-BBB6-7F7C1F1B2F87}" srcId="{62493284-8ED0-4E62-B2D2-DAE196D98C72}" destId="{0E420DF6-D72A-4D6A-9B05-1C05D24EAE42}" srcOrd="0" destOrd="0" parTransId="{A79A71B2-107F-4A9C-B7A4-8DBAD34E7B7E}" sibTransId="{2E280FC3-5D24-49FB-BCF1-E3E0971BBF79}"/>
    <dgm:cxn modelId="{4D7114EF-B5B3-44EE-805C-1D2C6E4F7A0B}" srcId="{C516A1E8-F02D-4360-B12C-87842D1BFE18}" destId="{C1ACA528-A012-489E-B997-C6E82F238F55}" srcOrd="2" destOrd="0" parTransId="{12C6D7EC-2BF8-49E9-9193-23F2C7CE99FB}" sibTransId="{5410E100-EFDD-4452-BE0A-88A78AE2A072}"/>
    <dgm:cxn modelId="{D81EB244-BDA3-457D-9B5C-36BCD89DE367}" type="presParOf" srcId="{1EF10FEE-B0AB-4424-8518-3574D23919FA}" destId="{CE821338-3973-4B6A-A3AE-04CB0F674244}" srcOrd="0" destOrd="0" presId="urn:microsoft.com/office/officeart/2005/8/layout/list1"/>
    <dgm:cxn modelId="{1DE1FDBC-BC4A-47C9-AB60-0071875DAA5F}" type="presParOf" srcId="{CE821338-3973-4B6A-A3AE-04CB0F674244}" destId="{5BF74408-C9E1-4E07-9690-B2769539D447}" srcOrd="0" destOrd="0" presId="urn:microsoft.com/office/officeart/2005/8/layout/list1"/>
    <dgm:cxn modelId="{DC0A2EB0-B25D-4F6E-8F92-C2592015376D}" type="presParOf" srcId="{CE821338-3973-4B6A-A3AE-04CB0F674244}" destId="{42D952C7-B001-4758-B162-2744D0ACCE6F}" srcOrd="1" destOrd="0" presId="urn:microsoft.com/office/officeart/2005/8/layout/list1"/>
    <dgm:cxn modelId="{D38D2E67-CF1C-419F-A67B-A63899EE7F86}" type="presParOf" srcId="{1EF10FEE-B0AB-4424-8518-3574D23919FA}" destId="{BF43110D-F672-4CD3-BAC9-90561E08074E}" srcOrd="1" destOrd="0" presId="urn:microsoft.com/office/officeart/2005/8/layout/list1"/>
    <dgm:cxn modelId="{41137253-B073-4065-AC8D-20B68D0F28E6}" type="presParOf" srcId="{1EF10FEE-B0AB-4424-8518-3574D23919FA}" destId="{59D7191C-0BA9-442F-AD21-3A27F3D5182D}" srcOrd="2" destOrd="0" presId="urn:microsoft.com/office/officeart/2005/8/layout/list1"/>
    <dgm:cxn modelId="{4E99BF31-511A-4656-86D1-A51C47777216}" type="presParOf" srcId="{1EF10FEE-B0AB-4424-8518-3574D23919FA}" destId="{21625B37-E8D4-4865-AD84-02412A5DEFEA}" srcOrd="3" destOrd="0" presId="urn:microsoft.com/office/officeart/2005/8/layout/list1"/>
    <dgm:cxn modelId="{5FF7E2C7-89C4-45FA-BFA3-37504180CC5D}" type="presParOf" srcId="{1EF10FEE-B0AB-4424-8518-3574D23919FA}" destId="{50E2DDEB-6403-4A73-87E0-126E161462F5}" srcOrd="4" destOrd="0" presId="urn:microsoft.com/office/officeart/2005/8/layout/list1"/>
    <dgm:cxn modelId="{DE757CF8-FC4A-4237-8172-F0DF07D0110A}" type="presParOf" srcId="{50E2DDEB-6403-4A73-87E0-126E161462F5}" destId="{8AC253CA-4CA1-460F-A56E-38665F292D5A}" srcOrd="0" destOrd="0" presId="urn:microsoft.com/office/officeart/2005/8/layout/list1"/>
    <dgm:cxn modelId="{D75E4B7E-87F6-4890-8A50-AAB6D30D3686}" type="presParOf" srcId="{50E2DDEB-6403-4A73-87E0-126E161462F5}" destId="{0AE6F207-FCEC-4A62-9CD5-BEBA7EFE9E32}" srcOrd="1" destOrd="0" presId="urn:microsoft.com/office/officeart/2005/8/layout/list1"/>
    <dgm:cxn modelId="{B374ED1C-09B1-40DE-813B-A74A7C3442A8}" type="presParOf" srcId="{1EF10FEE-B0AB-4424-8518-3574D23919FA}" destId="{CF6B4D4D-D5F6-485F-891A-E3E4C89DD3A3}" srcOrd="5" destOrd="0" presId="urn:microsoft.com/office/officeart/2005/8/layout/list1"/>
    <dgm:cxn modelId="{2614335C-CA6F-4D8A-AF09-40C0A58A9087}" type="presParOf" srcId="{1EF10FEE-B0AB-4424-8518-3574D23919FA}" destId="{F595B2EF-BB48-471C-9499-0930150A4BFE}" srcOrd="6" destOrd="0" presId="urn:microsoft.com/office/officeart/2005/8/layout/list1"/>
    <dgm:cxn modelId="{EC77FC90-6B64-4E1E-BC8F-423F67F0659C}" type="presParOf" srcId="{1EF10FEE-B0AB-4424-8518-3574D23919FA}" destId="{76D9EF9A-E25B-4D86-892F-33715F120DD7}" srcOrd="7" destOrd="0" presId="urn:microsoft.com/office/officeart/2005/8/layout/list1"/>
    <dgm:cxn modelId="{B4B4CCF1-1996-4D81-B618-98FFCD8E7186}" type="presParOf" srcId="{1EF10FEE-B0AB-4424-8518-3574D23919FA}" destId="{92E6F88E-222E-4CEB-AF18-B91DE3539503}" srcOrd="8" destOrd="0" presId="urn:microsoft.com/office/officeart/2005/8/layout/list1"/>
    <dgm:cxn modelId="{5CC13C3B-FD84-411B-BEC5-AA755AE0319D}" type="presParOf" srcId="{92E6F88E-222E-4CEB-AF18-B91DE3539503}" destId="{B6D1F129-3503-42CB-8052-0ECBDC813EEF}" srcOrd="0" destOrd="0" presId="urn:microsoft.com/office/officeart/2005/8/layout/list1"/>
    <dgm:cxn modelId="{05102514-C2AD-42C0-9D4C-46E16ED2B090}" type="presParOf" srcId="{92E6F88E-222E-4CEB-AF18-B91DE3539503}" destId="{FE34E926-70B0-4443-9B0B-8AF9CF88FB8E}" srcOrd="1" destOrd="0" presId="urn:microsoft.com/office/officeart/2005/8/layout/list1"/>
    <dgm:cxn modelId="{24183C48-9388-431B-947C-3C4ED5F353BB}" type="presParOf" srcId="{1EF10FEE-B0AB-4424-8518-3574D23919FA}" destId="{968F3DD3-16AC-4215-97FF-E93F61E63F95}" srcOrd="9" destOrd="0" presId="urn:microsoft.com/office/officeart/2005/8/layout/list1"/>
    <dgm:cxn modelId="{A91055C6-8FB2-4B98-8494-F6441C9BD086}" type="presParOf" srcId="{1EF10FEE-B0AB-4424-8518-3574D23919FA}" destId="{84F50DD9-DF9A-4269-B151-B870EA416BC9}" srcOrd="10" destOrd="0" presId="urn:microsoft.com/office/officeart/2005/8/layout/list1"/>
    <dgm:cxn modelId="{E257D103-2290-41A0-AF08-BFC0BCABC7FB}" type="presParOf" srcId="{1EF10FEE-B0AB-4424-8518-3574D23919FA}" destId="{0C16DCCF-1EFD-4816-8C2A-84DB7D481BA9}" srcOrd="11" destOrd="0" presId="urn:microsoft.com/office/officeart/2005/8/layout/list1"/>
    <dgm:cxn modelId="{0BFE0F03-56DD-4DAA-8BF2-9980ADD04F48}" type="presParOf" srcId="{1EF10FEE-B0AB-4424-8518-3574D23919FA}" destId="{7F26BB92-807D-4069-97AA-A39FC1F13DC5}" srcOrd="12" destOrd="0" presId="urn:microsoft.com/office/officeart/2005/8/layout/list1"/>
    <dgm:cxn modelId="{7091E4A0-EC5E-4215-994E-A44FBAAB513F}" type="presParOf" srcId="{7F26BB92-807D-4069-97AA-A39FC1F13DC5}" destId="{8556A236-8F24-4468-9C57-1DD5B8D657B4}" srcOrd="0" destOrd="0" presId="urn:microsoft.com/office/officeart/2005/8/layout/list1"/>
    <dgm:cxn modelId="{0D38D076-0DD6-4A78-805B-4A0169438977}" type="presParOf" srcId="{7F26BB92-807D-4069-97AA-A39FC1F13DC5}" destId="{65452CE2-4480-432F-BDB1-B4F9066630C3}" srcOrd="1" destOrd="0" presId="urn:microsoft.com/office/officeart/2005/8/layout/list1"/>
    <dgm:cxn modelId="{543D6C67-269E-41B2-BE37-A9A9DB6F37CA}" type="presParOf" srcId="{1EF10FEE-B0AB-4424-8518-3574D23919FA}" destId="{B50E7FEC-0C57-4DFD-914F-D0E6D943A0B2}" srcOrd="13" destOrd="0" presId="urn:microsoft.com/office/officeart/2005/8/layout/list1"/>
    <dgm:cxn modelId="{E90ED1F5-69F5-4A6A-B553-C60FBFC8A47C}" type="presParOf" srcId="{1EF10FEE-B0AB-4424-8518-3574D23919FA}" destId="{6839889B-5606-4822-87CC-E1368319C643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5B88418-1D35-4F21-A9BD-42175406E016}" type="doc">
      <dgm:prSet loTypeId="urn:microsoft.com/office/officeart/2005/8/layout/hierarchy4" loCatId="list" qsTypeId="urn:microsoft.com/office/officeart/2005/8/quickstyle/3d1" qsCatId="3D" csTypeId="urn:microsoft.com/office/officeart/2005/8/colors/accent2_2" csCatId="accent2" phldr="1"/>
      <dgm:spPr/>
      <dgm:t>
        <a:bodyPr/>
        <a:lstStyle/>
        <a:p>
          <a:endParaRPr lang="en-MY"/>
        </a:p>
      </dgm:t>
    </dgm:pt>
    <dgm:pt modelId="{3193B8F0-B376-42FB-B21A-1DFFDD0C00AE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0" i="0" dirty="0"/>
            <a:t>Always be aware of your surroundings and identify potential hazards.</a:t>
          </a:r>
          <a:endParaRPr lang="en-MY" dirty="0"/>
        </a:p>
      </dgm:t>
    </dgm:pt>
    <dgm:pt modelId="{8A97818A-3D96-456B-AB16-A5FCF9CCCE6C}" type="parTrans" cxnId="{52A145C0-C08C-4FD4-81D0-5C501AF0F8FF}">
      <dgm:prSet/>
      <dgm:spPr/>
      <dgm:t>
        <a:bodyPr/>
        <a:lstStyle/>
        <a:p>
          <a:endParaRPr lang="en-MY"/>
        </a:p>
      </dgm:t>
    </dgm:pt>
    <dgm:pt modelId="{D1B480CC-0269-4C6C-B7F8-1546CF7E722F}" type="sibTrans" cxnId="{52A145C0-C08C-4FD4-81D0-5C501AF0F8FF}">
      <dgm:prSet/>
      <dgm:spPr/>
      <dgm:t>
        <a:bodyPr/>
        <a:lstStyle/>
        <a:p>
          <a:endParaRPr lang="en-MY"/>
        </a:p>
      </dgm:t>
    </dgm:pt>
    <dgm:pt modelId="{004679D5-3D57-4491-AACC-2C66B623071A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0" i="0" dirty="0"/>
            <a:t>Stay alert and follow all safety procedures</a:t>
          </a:r>
          <a:endParaRPr lang="en-MY" dirty="0"/>
        </a:p>
      </dgm:t>
    </dgm:pt>
    <dgm:pt modelId="{00888E84-7BFD-4511-8AEC-02A4AD174D9D}" type="parTrans" cxnId="{59747051-B1AF-46E2-9734-276B095F6073}">
      <dgm:prSet/>
      <dgm:spPr/>
      <dgm:t>
        <a:bodyPr/>
        <a:lstStyle/>
        <a:p>
          <a:endParaRPr lang="en-MY"/>
        </a:p>
      </dgm:t>
    </dgm:pt>
    <dgm:pt modelId="{CC046A1F-B263-46F7-8C93-AF0223202FFC}" type="sibTrans" cxnId="{59747051-B1AF-46E2-9734-276B095F6073}">
      <dgm:prSet/>
      <dgm:spPr/>
      <dgm:t>
        <a:bodyPr/>
        <a:lstStyle/>
        <a:p>
          <a:endParaRPr lang="en-MY"/>
        </a:p>
      </dgm:t>
    </dgm:pt>
    <dgm:pt modelId="{F0089BF4-71A0-400E-9BFF-6AF0845E8190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0" i="0" dirty="0"/>
            <a:t>If you see a potential hazard, report it to a supervisor/ manager immediately.</a:t>
          </a:r>
          <a:endParaRPr lang="en-MY" dirty="0"/>
        </a:p>
      </dgm:t>
    </dgm:pt>
    <dgm:pt modelId="{698A614C-977C-418B-8311-BEE37FAC3D89}" type="parTrans" cxnId="{46D921C0-F559-4D60-B929-D023AC9B0E65}">
      <dgm:prSet/>
      <dgm:spPr/>
      <dgm:t>
        <a:bodyPr/>
        <a:lstStyle/>
        <a:p>
          <a:endParaRPr lang="en-MY"/>
        </a:p>
      </dgm:t>
    </dgm:pt>
    <dgm:pt modelId="{B14E88E0-3342-42B1-9887-50D72C01FC48}" type="sibTrans" cxnId="{46D921C0-F559-4D60-B929-D023AC9B0E65}">
      <dgm:prSet/>
      <dgm:spPr/>
      <dgm:t>
        <a:bodyPr/>
        <a:lstStyle/>
        <a:p>
          <a:endParaRPr lang="en-MY"/>
        </a:p>
      </dgm:t>
    </dgm:pt>
    <dgm:pt modelId="{73B1EDF3-83FB-4C8A-99D7-75932291F0D8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0" i="0" u="none" dirty="0"/>
            <a:t>Wear the proper PPE which may include gloves, safety glasses, and hearing protection. </a:t>
          </a:r>
          <a:endParaRPr lang="en-MY" u="none" dirty="0"/>
        </a:p>
      </dgm:t>
    </dgm:pt>
    <dgm:pt modelId="{2289138C-7BC2-4180-8674-D7A9F7B23E02}" type="parTrans" cxnId="{602FDFD3-7795-4157-BCF5-6AD54C0608BC}">
      <dgm:prSet/>
      <dgm:spPr/>
      <dgm:t>
        <a:bodyPr/>
        <a:lstStyle/>
        <a:p>
          <a:endParaRPr lang="en-MY"/>
        </a:p>
      </dgm:t>
    </dgm:pt>
    <dgm:pt modelId="{CC38C366-84D8-406E-9D47-AE8C9778D312}" type="sibTrans" cxnId="{602FDFD3-7795-4157-BCF5-6AD54C0608BC}">
      <dgm:prSet/>
      <dgm:spPr/>
      <dgm:t>
        <a:bodyPr/>
        <a:lstStyle/>
        <a:p>
          <a:endParaRPr lang="en-MY"/>
        </a:p>
      </dgm:t>
    </dgm:pt>
    <dgm:pt modelId="{DA4E616F-6F16-43AE-969B-EC55EAEBEAE5}" type="pres">
      <dgm:prSet presAssocID="{45B88418-1D35-4F21-A9BD-42175406E016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79BD3FB3-BE00-4323-96EF-0631E740D7F6}" type="pres">
      <dgm:prSet presAssocID="{3193B8F0-B376-42FB-B21A-1DFFDD0C00AE}" presName="vertOne" presStyleCnt="0"/>
      <dgm:spPr/>
    </dgm:pt>
    <dgm:pt modelId="{001E6BF4-D778-43F1-B4A4-B9F16E608E48}" type="pres">
      <dgm:prSet presAssocID="{3193B8F0-B376-42FB-B21A-1DFFDD0C00AE}" presName="txOne" presStyleLbl="node0" presStyleIdx="0" presStyleCnt="4">
        <dgm:presLayoutVars>
          <dgm:chPref val="3"/>
        </dgm:presLayoutVars>
      </dgm:prSet>
      <dgm:spPr/>
    </dgm:pt>
    <dgm:pt modelId="{F1F075F5-BD8C-4129-8D89-8B61AA2D95EB}" type="pres">
      <dgm:prSet presAssocID="{3193B8F0-B376-42FB-B21A-1DFFDD0C00AE}" presName="horzOne" presStyleCnt="0"/>
      <dgm:spPr/>
    </dgm:pt>
    <dgm:pt modelId="{0FDBFA3D-04C4-43AC-A0F5-37BCAC8E0090}" type="pres">
      <dgm:prSet presAssocID="{D1B480CC-0269-4C6C-B7F8-1546CF7E722F}" presName="sibSpaceOne" presStyleCnt="0"/>
      <dgm:spPr/>
    </dgm:pt>
    <dgm:pt modelId="{26DC7BC5-FEB0-4205-88C6-DC5964FEF664}" type="pres">
      <dgm:prSet presAssocID="{004679D5-3D57-4491-AACC-2C66B623071A}" presName="vertOne" presStyleCnt="0"/>
      <dgm:spPr/>
    </dgm:pt>
    <dgm:pt modelId="{39E7E536-5F78-488B-A6EA-63BBE63B67AA}" type="pres">
      <dgm:prSet presAssocID="{004679D5-3D57-4491-AACC-2C66B623071A}" presName="txOne" presStyleLbl="node0" presStyleIdx="1" presStyleCnt="4">
        <dgm:presLayoutVars>
          <dgm:chPref val="3"/>
        </dgm:presLayoutVars>
      </dgm:prSet>
      <dgm:spPr/>
    </dgm:pt>
    <dgm:pt modelId="{CD078349-EA58-426C-A35B-FBE0257D6BD7}" type="pres">
      <dgm:prSet presAssocID="{004679D5-3D57-4491-AACC-2C66B623071A}" presName="horzOne" presStyleCnt="0"/>
      <dgm:spPr/>
    </dgm:pt>
    <dgm:pt modelId="{E7AB212B-F976-43E7-9573-F03F8F53CF43}" type="pres">
      <dgm:prSet presAssocID="{CC046A1F-B263-46F7-8C93-AF0223202FFC}" presName="sibSpaceOne" presStyleCnt="0"/>
      <dgm:spPr/>
    </dgm:pt>
    <dgm:pt modelId="{5F64CF7F-862D-4E3A-9416-8EDA08229A7D}" type="pres">
      <dgm:prSet presAssocID="{F0089BF4-71A0-400E-9BFF-6AF0845E8190}" presName="vertOne" presStyleCnt="0"/>
      <dgm:spPr/>
    </dgm:pt>
    <dgm:pt modelId="{62744F11-665D-4506-85D4-7DE1D23211D3}" type="pres">
      <dgm:prSet presAssocID="{F0089BF4-71A0-400E-9BFF-6AF0845E8190}" presName="txOne" presStyleLbl="node0" presStyleIdx="2" presStyleCnt="4">
        <dgm:presLayoutVars>
          <dgm:chPref val="3"/>
        </dgm:presLayoutVars>
      </dgm:prSet>
      <dgm:spPr/>
    </dgm:pt>
    <dgm:pt modelId="{164AFFD7-7FA0-4735-B57B-4B599EFCA109}" type="pres">
      <dgm:prSet presAssocID="{F0089BF4-71A0-400E-9BFF-6AF0845E8190}" presName="horzOne" presStyleCnt="0"/>
      <dgm:spPr/>
    </dgm:pt>
    <dgm:pt modelId="{A6D05618-267C-42EF-9466-1DD334A45AFE}" type="pres">
      <dgm:prSet presAssocID="{B14E88E0-3342-42B1-9887-50D72C01FC48}" presName="sibSpaceOne" presStyleCnt="0"/>
      <dgm:spPr/>
    </dgm:pt>
    <dgm:pt modelId="{704B461F-1D63-4878-891F-2BD3F7DBC586}" type="pres">
      <dgm:prSet presAssocID="{73B1EDF3-83FB-4C8A-99D7-75932291F0D8}" presName="vertOne" presStyleCnt="0"/>
      <dgm:spPr/>
    </dgm:pt>
    <dgm:pt modelId="{46F8535D-E731-467E-9680-DA0417E47762}" type="pres">
      <dgm:prSet presAssocID="{73B1EDF3-83FB-4C8A-99D7-75932291F0D8}" presName="txOne" presStyleLbl="node0" presStyleIdx="3" presStyleCnt="4">
        <dgm:presLayoutVars>
          <dgm:chPref val="3"/>
        </dgm:presLayoutVars>
      </dgm:prSet>
      <dgm:spPr/>
    </dgm:pt>
    <dgm:pt modelId="{263452A6-7959-4B72-925E-D701F6EFFEAD}" type="pres">
      <dgm:prSet presAssocID="{73B1EDF3-83FB-4C8A-99D7-75932291F0D8}" presName="horzOne" presStyleCnt="0"/>
      <dgm:spPr/>
    </dgm:pt>
  </dgm:ptLst>
  <dgm:cxnLst>
    <dgm:cxn modelId="{D3485E6F-F898-4158-B4B6-0360F1EA0CC0}" type="presOf" srcId="{F0089BF4-71A0-400E-9BFF-6AF0845E8190}" destId="{62744F11-665D-4506-85D4-7DE1D23211D3}" srcOrd="0" destOrd="0" presId="urn:microsoft.com/office/officeart/2005/8/layout/hierarchy4"/>
    <dgm:cxn modelId="{59747051-B1AF-46E2-9734-276B095F6073}" srcId="{45B88418-1D35-4F21-A9BD-42175406E016}" destId="{004679D5-3D57-4491-AACC-2C66B623071A}" srcOrd="1" destOrd="0" parTransId="{00888E84-7BFD-4511-8AEC-02A4AD174D9D}" sibTransId="{CC046A1F-B263-46F7-8C93-AF0223202FFC}"/>
    <dgm:cxn modelId="{DE6DA190-BC08-414F-B6E1-9EDF918D2E21}" type="presOf" srcId="{73B1EDF3-83FB-4C8A-99D7-75932291F0D8}" destId="{46F8535D-E731-467E-9680-DA0417E47762}" srcOrd="0" destOrd="0" presId="urn:microsoft.com/office/officeart/2005/8/layout/hierarchy4"/>
    <dgm:cxn modelId="{4CC24E91-411D-41FF-9B15-163F6A7473FF}" type="presOf" srcId="{45B88418-1D35-4F21-A9BD-42175406E016}" destId="{DA4E616F-6F16-43AE-969B-EC55EAEBEAE5}" srcOrd="0" destOrd="0" presId="urn:microsoft.com/office/officeart/2005/8/layout/hierarchy4"/>
    <dgm:cxn modelId="{46D921C0-F559-4D60-B929-D023AC9B0E65}" srcId="{45B88418-1D35-4F21-A9BD-42175406E016}" destId="{F0089BF4-71A0-400E-9BFF-6AF0845E8190}" srcOrd="2" destOrd="0" parTransId="{698A614C-977C-418B-8311-BEE37FAC3D89}" sibTransId="{B14E88E0-3342-42B1-9887-50D72C01FC48}"/>
    <dgm:cxn modelId="{52A145C0-C08C-4FD4-81D0-5C501AF0F8FF}" srcId="{45B88418-1D35-4F21-A9BD-42175406E016}" destId="{3193B8F0-B376-42FB-B21A-1DFFDD0C00AE}" srcOrd="0" destOrd="0" parTransId="{8A97818A-3D96-456B-AB16-A5FCF9CCCE6C}" sibTransId="{D1B480CC-0269-4C6C-B7F8-1546CF7E722F}"/>
    <dgm:cxn modelId="{602FDFD3-7795-4157-BCF5-6AD54C0608BC}" srcId="{45B88418-1D35-4F21-A9BD-42175406E016}" destId="{73B1EDF3-83FB-4C8A-99D7-75932291F0D8}" srcOrd="3" destOrd="0" parTransId="{2289138C-7BC2-4180-8674-D7A9F7B23E02}" sibTransId="{CC38C366-84D8-406E-9D47-AE8C9778D312}"/>
    <dgm:cxn modelId="{AA2F16ED-6603-420B-A1ED-4E0C13EAC092}" type="presOf" srcId="{3193B8F0-B376-42FB-B21A-1DFFDD0C00AE}" destId="{001E6BF4-D778-43F1-B4A4-B9F16E608E48}" srcOrd="0" destOrd="0" presId="urn:microsoft.com/office/officeart/2005/8/layout/hierarchy4"/>
    <dgm:cxn modelId="{594E71F0-A251-4D5E-9B96-F20C322A6294}" type="presOf" srcId="{004679D5-3D57-4491-AACC-2C66B623071A}" destId="{39E7E536-5F78-488B-A6EA-63BBE63B67AA}" srcOrd="0" destOrd="0" presId="urn:microsoft.com/office/officeart/2005/8/layout/hierarchy4"/>
    <dgm:cxn modelId="{433A7CB5-0349-4758-8B68-C518972D2071}" type="presParOf" srcId="{DA4E616F-6F16-43AE-969B-EC55EAEBEAE5}" destId="{79BD3FB3-BE00-4323-96EF-0631E740D7F6}" srcOrd="0" destOrd="0" presId="urn:microsoft.com/office/officeart/2005/8/layout/hierarchy4"/>
    <dgm:cxn modelId="{FDDE28A7-3BE8-4FA9-B94C-435CF4C93303}" type="presParOf" srcId="{79BD3FB3-BE00-4323-96EF-0631E740D7F6}" destId="{001E6BF4-D778-43F1-B4A4-B9F16E608E48}" srcOrd="0" destOrd="0" presId="urn:microsoft.com/office/officeart/2005/8/layout/hierarchy4"/>
    <dgm:cxn modelId="{3BA3AFEE-AD17-422F-A1D4-B98A4FEB9629}" type="presParOf" srcId="{79BD3FB3-BE00-4323-96EF-0631E740D7F6}" destId="{F1F075F5-BD8C-4129-8D89-8B61AA2D95EB}" srcOrd="1" destOrd="0" presId="urn:microsoft.com/office/officeart/2005/8/layout/hierarchy4"/>
    <dgm:cxn modelId="{367369AC-308F-4671-B029-589DEFD6F633}" type="presParOf" srcId="{DA4E616F-6F16-43AE-969B-EC55EAEBEAE5}" destId="{0FDBFA3D-04C4-43AC-A0F5-37BCAC8E0090}" srcOrd="1" destOrd="0" presId="urn:microsoft.com/office/officeart/2005/8/layout/hierarchy4"/>
    <dgm:cxn modelId="{A19BC630-E9C2-4A81-95B0-644E74C74A0B}" type="presParOf" srcId="{DA4E616F-6F16-43AE-969B-EC55EAEBEAE5}" destId="{26DC7BC5-FEB0-4205-88C6-DC5964FEF664}" srcOrd="2" destOrd="0" presId="urn:microsoft.com/office/officeart/2005/8/layout/hierarchy4"/>
    <dgm:cxn modelId="{7237D365-E02D-4E25-B789-5A2021C5DBD8}" type="presParOf" srcId="{26DC7BC5-FEB0-4205-88C6-DC5964FEF664}" destId="{39E7E536-5F78-488B-A6EA-63BBE63B67AA}" srcOrd="0" destOrd="0" presId="urn:microsoft.com/office/officeart/2005/8/layout/hierarchy4"/>
    <dgm:cxn modelId="{59D1A554-7B6C-4011-8817-8AFD787AF670}" type="presParOf" srcId="{26DC7BC5-FEB0-4205-88C6-DC5964FEF664}" destId="{CD078349-EA58-426C-A35B-FBE0257D6BD7}" srcOrd="1" destOrd="0" presId="urn:microsoft.com/office/officeart/2005/8/layout/hierarchy4"/>
    <dgm:cxn modelId="{F7A69BDB-7D8D-44E8-B7E2-0C63F311A899}" type="presParOf" srcId="{DA4E616F-6F16-43AE-969B-EC55EAEBEAE5}" destId="{E7AB212B-F976-43E7-9573-F03F8F53CF43}" srcOrd="3" destOrd="0" presId="urn:microsoft.com/office/officeart/2005/8/layout/hierarchy4"/>
    <dgm:cxn modelId="{1EC57CC9-3B3F-4EDD-93E0-9530535FACAC}" type="presParOf" srcId="{DA4E616F-6F16-43AE-969B-EC55EAEBEAE5}" destId="{5F64CF7F-862D-4E3A-9416-8EDA08229A7D}" srcOrd="4" destOrd="0" presId="urn:microsoft.com/office/officeart/2005/8/layout/hierarchy4"/>
    <dgm:cxn modelId="{AA8EC51B-C747-4AFF-8816-C0E7D5306765}" type="presParOf" srcId="{5F64CF7F-862D-4E3A-9416-8EDA08229A7D}" destId="{62744F11-665D-4506-85D4-7DE1D23211D3}" srcOrd="0" destOrd="0" presId="urn:microsoft.com/office/officeart/2005/8/layout/hierarchy4"/>
    <dgm:cxn modelId="{34CAE821-C7C9-4F9A-9633-A82A1F00E4C8}" type="presParOf" srcId="{5F64CF7F-862D-4E3A-9416-8EDA08229A7D}" destId="{164AFFD7-7FA0-4735-B57B-4B599EFCA109}" srcOrd="1" destOrd="0" presId="urn:microsoft.com/office/officeart/2005/8/layout/hierarchy4"/>
    <dgm:cxn modelId="{9C08E0F5-A810-401D-8281-A95ACD09F383}" type="presParOf" srcId="{DA4E616F-6F16-43AE-969B-EC55EAEBEAE5}" destId="{A6D05618-267C-42EF-9466-1DD334A45AFE}" srcOrd="5" destOrd="0" presId="urn:microsoft.com/office/officeart/2005/8/layout/hierarchy4"/>
    <dgm:cxn modelId="{4CAA3186-7EA7-4991-BF35-109F0B50B2B3}" type="presParOf" srcId="{DA4E616F-6F16-43AE-969B-EC55EAEBEAE5}" destId="{704B461F-1D63-4878-891F-2BD3F7DBC586}" srcOrd="6" destOrd="0" presId="urn:microsoft.com/office/officeart/2005/8/layout/hierarchy4"/>
    <dgm:cxn modelId="{2FD68447-EBEC-45C0-98E9-1C2CB498935F}" type="presParOf" srcId="{704B461F-1D63-4878-891F-2BD3F7DBC586}" destId="{46F8535D-E731-467E-9680-DA0417E47762}" srcOrd="0" destOrd="0" presId="urn:microsoft.com/office/officeart/2005/8/layout/hierarchy4"/>
    <dgm:cxn modelId="{F594B1D4-5FD3-4539-A846-E30377E5DE9A}" type="presParOf" srcId="{704B461F-1D63-4878-891F-2BD3F7DBC586}" destId="{263452A6-7959-4B72-925E-D701F6EFFEAD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0672FA6-7829-46BB-99DC-47D448225C1D}" type="doc">
      <dgm:prSet loTypeId="urn:microsoft.com/office/officeart/2008/layout/VerticalCurvedList" loCatId="list" qsTypeId="urn:microsoft.com/office/officeart/2005/8/quickstyle/simple1" qsCatId="simple" csTypeId="urn:microsoft.com/office/officeart/2005/8/colors/accent0_3" csCatId="mainScheme" phldr="1"/>
      <dgm:spPr/>
    </dgm:pt>
    <dgm:pt modelId="{F6A03A55-BAE6-4D23-B2CE-E338516E0179}">
      <dgm:prSet phldrT="[Text]"/>
      <dgm:spPr/>
      <dgm:t>
        <a:bodyPr/>
        <a:lstStyle/>
        <a:p>
          <a:r>
            <a:rPr lang="en-US" dirty="0"/>
            <a:t>When switching a breaker into position, Always stand aside in case of an arc flash.</a:t>
          </a:r>
          <a:endParaRPr lang="en-MY" dirty="0"/>
        </a:p>
      </dgm:t>
    </dgm:pt>
    <dgm:pt modelId="{132BCAAF-E19B-4D1B-9D6E-6BCC9B15E299}" type="parTrans" cxnId="{7C0EF587-FB01-4AC0-B2AB-F62A2941D907}">
      <dgm:prSet/>
      <dgm:spPr/>
      <dgm:t>
        <a:bodyPr/>
        <a:lstStyle/>
        <a:p>
          <a:endParaRPr lang="en-MY"/>
        </a:p>
      </dgm:t>
    </dgm:pt>
    <dgm:pt modelId="{32CF6552-110F-4941-B479-50E9BA685D7D}" type="sibTrans" cxnId="{7C0EF587-FB01-4AC0-B2AB-F62A2941D907}">
      <dgm:prSet/>
      <dgm:spPr/>
      <dgm:t>
        <a:bodyPr/>
        <a:lstStyle/>
        <a:p>
          <a:endParaRPr lang="en-MY"/>
        </a:p>
      </dgm:t>
    </dgm:pt>
    <dgm:pt modelId="{B0B30C9C-2DE7-404B-B06D-20311DE3C2C9}">
      <dgm:prSet/>
      <dgm:spPr/>
      <dgm:t>
        <a:bodyPr/>
        <a:lstStyle/>
        <a:p>
          <a:r>
            <a:rPr lang="en-US" dirty="0"/>
            <a:t>When loosening or tightening with tools, remain focused and anticipate the possibility sudden loosening or kickbacks if the tools slipped.</a:t>
          </a:r>
        </a:p>
      </dgm:t>
    </dgm:pt>
    <dgm:pt modelId="{A19E89A6-4D25-46D4-84FA-67CFAA5BB40F}" type="parTrans" cxnId="{8309FFBA-1751-444A-BE56-5A6951C606F6}">
      <dgm:prSet/>
      <dgm:spPr/>
      <dgm:t>
        <a:bodyPr/>
        <a:lstStyle/>
        <a:p>
          <a:endParaRPr lang="en-MY"/>
        </a:p>
      </dgm:t>
    </dgm:pt>
    <dgm:pt modelId="{021076AA-E9DF-4A35-9FE9-194BEA8F7622}" type="sibTrans" cxnId="{8309FFBA-1751-444A-BE56-5A6951C606F6}">
      <dgm:prSet/>
      <dgm:spPr/>
      <dgm:t>
        <a:bodyPr/>
        <a:lstStyle/>
        <a:p>
          <a:endParaRPr lang="en-MY"/>
        </a:p>
      </dgm:t>
    </dgm:pt>
    <dgm:pt modelId="{9B943880-E63D-4C0F-85A2-D318B00C5D4C}">
      <dgm:prSet/>
      <dgm:spPr/>
      <dgm:t>
        <a:bodyPr/>
        <a:lstStyle/>
        <a:p>
          <a:r>
            <a:rPr lang="en-US" dirty="0"/>
            <a:t>Beware of the potential for line of fire when working with pressurized tools</a:t>
          </a:r>
          <a:endParaRPr lang="en-MY" dirty="0"/>
        </a:p>
      </dgm:t>
    </dgm:pt>
    <dgm:pt modelId="{47A105CA-295A-4168-B6F2-F64D954ECDCD}" type="parTrans" cxnId="{36D9F110-0E2E-41E3-9189-AB063C9E28F6}">
      <dgm:prSet/>
      <dgm:spPr/>
      <dgm:t>
        <a:bodyPr/>
        <a:lstStyle/>
        <a:p>
          <a:endParaRPr lang="en-MY"/>
        </a:p>
      </dgm:t>
    </dgm:pt>
    <dgm:pt modelId="{2F0B8523-A0F6-47FD-8E4B-CA0D00E65130}" type="sibTrans" cxnId="{36D9F110-0E2E-41E3-9189-AB063C9E28F6}">
      <dgm:prSet/>
      <dgm:spPr/>
      <dgm:t>
        <a:bodyPr/>
        <a:lstStyle/>
        <a:p>
          <a:endParaRPr lang="en-MY"/>
        </a:p>
      </dgm:t>
    </dgm:pt>
    <dgm:pt modelId="{8895AD27-DB86-4039-A3F5-EC2E970D7F2E}">
      <dgm:prSet/>
      <dgm:spPr/>
      <dgm:t>
        <a:bodyPr/>
        <a:lstStyle/>
        <a:p>
          <a:r>
            <a:rPr lang="en-US" dirty="0"/>
            <a:t>Always make clear yourselves from being in the line of fire in case parts of the equipment or machines breaks / scattered? </a:t>
          </a:r>
          <a:endParaRPr lang="en-MY" dirty="0"/>
        </a:p>
      </dgm:t>
    </dgm:pt>
    <dgm:pt modelId="{2D210E7F-8E0C-4994-B775-1A8A45CBB9EA}" type="parTrans" cxnId="{54940109-44B6-40AE-8074-D53E1B99A407}">
      <dgm:prSet/>
      <dgm:spPr/>
      <dgm:t>
        <a:bodyPr/>
        <a:lstStyle/>
        <a:p>
          <a:endParaRPr lang="en-MY"/>
        </a:p>
      </dgm:t>
    </dgm:pt>
    <dgm:pt modelId="{878A57EC-E773-4206-AAD4-79FC9A7668AD}" type="sibTrans" cxnId="{54940109-44B6-40AE-8074-D53E1B99A407}">
      <dgm:prSet/>
      <dgm:spPr/>
      <dgm:t>
        <a:bodyPr/>
        <a:lstStyle/>
        <a:p>
          <a:endParaRPr lang="en-MY"/>
        </a:p>
      </dgm:t>
    </dgm:pt>
    <dgm:pt modelId="{3BF2DEB3-D4C2-45EF-9CF0-54E8566D390B}">
      <dgm:prSet/>
      <dgm:spPr/>
      <dgm:t>
        <a:bodyPr/>
        <a:lstStyle/>
        <a:p>
          <a:r>
            <a:rPr lang="en-US" dirty="0"/>
            <a:t>Properly secure your loads before lifting, loading, unloading or transporting.</a:t>
          </a:r>
          <a:endParaRPr lang="en-MY" dirty="0"/>
        </a:p>
      </dgm:t>
    </dgm:pt>
    <dgm:pt modelId="{6614F425-86E5-4229-B4CF-E6CD23999EE4}" type="parTrans" cxnId="{1815108C-97C1-4CEB-8334-77FB963D6536}">
      <dgm:prSet/>
      <dgm:spPr/>
      <dgm:t>
        <a:bodyPr/>
        <a:lstStyle/>
        <a:p>
          <a:endParaRPr lang="en-MY"/>
        </a:p>
      </dgm:t>
    </dgm:pt>
    <dgm:pt modelId="{2DB170F8-CF80-4609-8F1F-088B915AB018}" type="sibTrans" cxnId="{1815108C-97C1-4CEB-8334-77FB963D6536}">
      <dgm:prSet/>
      <dgm:spPr/>
      <dgm:t>
        <a:bodyPr/>
        <a:lstStyle/>
        <a:p>
          <a:endParaRPr lang="en-MY"/>
        </a:p>
      </dgm:t>
    </dgm:pt>
    <dgm:pt modelId="{BF1B9206-BFD7-4BB0-A0C5-3690734CFDE5}">
      <dgm:prSet/>
      <dgm:spPr/>
      <dgm:t>
        <a:bodyPr/>
        <a:lstStyle/>
        <a:p>
          <a:r>
            <a:rPr lang="en-US" dirty="0"/>
            <a:t>Properly secure all heavy items or objects with potential to roll, move or fall.</a:t>
          </a:r>
        </a:p>
      </dgm:t>
    </dgm:pt>
    <dgm:pt modelId="{ED4F00F7-5B5E-435F-A2C5-C692743788F4}" type="parTrans" cxnId="{A8FAEA6D-B353-43DF-8A1E-73F8F96CD834}">
      <dgm:prSet/>
      <dgm:spPr/>
      <dgm:t>
        <a:bodyPr/>
        <a:lstStyle/>
        <a:p>
          <a:endParaRPr lang="en-MY"/>
        </a:p>
      </dgm:t>
    </dgm:pt>
    <dgm:pt modelId="{C5D8380E-3EC8-4B2D-ACB4-43446BB79F12}" type="sibTrans" cxnId="{A8FAEA6D-B353-43DF-8A1E-73F8F96CD834}">
      <dgm:prSet/>
      <dgm:spPr/>
      <dgm:t>
        <a:bodyPr/>
        <a:lstStyle/>
        <a:p>
          <a:endParaRPr lang="en-MY"/>
        </a:p>
      </dgm:t>
    </dgm:pt>
    <dgm:pt modelId="{F4ECDB03-9880-40F5-A082-262E6864EBA1}">
      <dgm:prSet/>
      <dgm:spPr/>
      <dgm:t>
        <a:bodyPr/>
        <a:lstStyle/>
        <a:p>
          <a:r>
            <a:rPr lang="en-US"/>
            <a:t>Establish a drop zone under any work being performed at height.</a:t>
          </a:r>
          <a:endParaRPr lang="en-US" dirty="0"/>
        </a:p>
      </dgm:t>
    </dgm:pt>
    <dgm:pt modelId="{7DBF4F1D-000A-461E-B5DE-04AC99AB5225}" type="parTrans" cxnId="{92806C9B-D50C-4B62-8FBF-C69486E5C7E7}">
      <dgm:prSet/>
      <dgm:spPr/>
      <dgm:t>
        <a:bodyPr/>
        <a:lstStyle/>
        <a:p>
          <a:endParaRPr lang="en-MY"/>
        </a:p>
      </dgm:t>
    </dgm:pt>
    <dgm:pt modelId="{DD411371-F41A-4A9F-824C-F26A052CA8A6}" type="sibTrans" cxnId="{92806C9B-D50C-4B62-8FBF-C69486E5C7E7}">
      <dgm:prSet/>
      <dgm:spPr/>
      <dgm:t>
        <a:bodyPr/>
        <a:lstStyle/>
        <a:p>
          <a:endParaRPr lang="en-MY"/>
        </a:p>
      </dgm:t>
    </dgm:pt>
    <dgm:pt modelId="{50728CAF-6129-4841-BA43-5EC53C9090A8}">
      <dgm:prSet/>
      <dgm:spPr/>
      <dgm:t>
        <a:bodyPr/>
        <a:lstStyle/>
        <a:p>
          <a:endParaRPr lang="en-MY"/>
        </a:p>
      </dgm:t>
    </dgm:pt>
    <dgm:pt modelId="{63A86D06-EE6B-4E82-B85E-B44F40CD52BE}" type="parTrans" cxnId="{2B615511-FA5B-4FBB-9B15-7726DD99781F}">
      <dgm:prSet/>
      <dgm:spPr/>
      <dgm:t>
        <a:bodyPr/>
        <a:lstStyle/>
        <a:p>
          <a:endParaRPr lang="en-MY"/>
        </a:p>
      </dgm:t>
    </dgm:pt>
    <dgm:pt modelId="{0B371ADF-ECCC-43F3-B2A2-CE3A9D5C86EB}" type="sibTrans" cxnId="{2B615511-FA5B-4FBB-9B15-7726DD99781F}">
      <dgm:prSet/>
      <dgm:spPr/>
      <dgm:t>
        <a:bodyPr/>
        <a:lstStyle/>
        <a:p>
          <a:endParaRPr lang="en-MY"/>
        </a:p>
      </dgm:t>
    </dgm:pt>
    <dgm:pt modelId="{6D9DAEEB-3A2D-4BE8-98A7-745DFE66E66A}" type="pres">
      <dgm:prSet presAssocID="{F0672FA6-7829-46BB-99DC-47D448225C1D}" presName="Name0" presStyleCnt="0">
        <dgm:presLayoutVars>
          <dgm:chMax val="7"/>
          <dgm:chPref val="7"/>
          <dgm:dir/>
        </dgm:presLayoutVars>
      </dgm:prSet>
      <dgm:spPr/>
    </dgm:pt>
    <dgm:pt modelId="{4F31034B-50F8-4CFC-BA42-C30F2C42464A}" type="pres">
      <dgm:prSet presAssocID="{F0672FA6-7829-46BB-99DC-47D448225C1D}" presName="Name1" presStyleCnt="0"/>
      <dgm:spPr/>
    </dgm:pt>
    <dgm:pt modelId="{3CAA9E09-F471-461D-84D1-122BBD144B43}" type="pres">
      <dgm:prSet presAssocID="{F0672FA6-7829-46BB-99DC-47D448225C1D}" presName="cycle" presStyleCnt="0"/>
      <dgm:spPr/>
    </dgm:pt>
    <dgm:pt modelId="{DC8F0AF7-D1D1-4A4B-8280-6839775DB6C5}" type="pres">
      <dgm:prSet presAssocID="{F0672FA6-7829-46BB-99DC-47D448225C1D}" presName="srcNode" presStyleLbl="node1" presStyleIdx="0" presStyleCnt="7"/>
      <dgm:spPr/>
    </dgm:pt>
    <dgm:pt modelId="{9D317327-C640-487A-8D95-FE1800FE00BE}" type="pres">
      <dgm:prSet presAssocID="{F0672FA6-7829-46BB-99DC-47D448225C1D}" presName="conn" presStyleLbl="parChTrans1D2" presStyleIdx="0" presStyleCnt="1"/>
      <dgm:spPr/>
    </dgm:pt>
    <dgm:pt modelId="{4BE5927F-6C77-47F8-9E14-2C08255623CE}" type="pres">
      <dgm:prSet presAssocID="{F0672FA6-7829-46BB-99DC-47D448225C1D}" presName="extraNode" presStyleLbl="node1" presStyleIdx="0" presStyleCnt="7"/>
      <dgm:spPr/>
    </dgm:pt>
    <dgm:pt modelId="{67683AF4-1111-4A67-A756-907D524DC47B}" type="pres">
      <dgm:prSet presAssocID="{F0672FA6-7829-46BB-99DC-47D448225C1D}" presName="dstNode" presStyleLbl="node1" presStyleIdx="0" presStyleCnt="7"/>
      <dgm:spPr/>
    </dgm:pt>
    <dgm:pt modelId="{AA2C69DA-88AE-4314-BBF1-0E2EEF227922}" type="pres">
      <dgm:prSet presAssocID="{F6A03A55-BAE6-4D23-B2CE-E338516E0179}" presName="text_1" presStyleLbl="node1" presStyleIdx="0" presStyleCnt="7">
        <dgm:presLayoutVars>
          <dgm:bulletEnabled val="1"/>
        </dgm:presLayoutVars>
      </dgm:prSet>
      <dgm:spPr/>
    </dgm:pt>
    <dgm:pt modelId="{D3918679-DC3C-4032-BBFB-28FB5D2B925E}" type="pres">
      <dgm:prSet presAssocID="{F6A03A55-BAE6-4D23-B2CE-E338516E0179}" presName="accent_1" presStyleCnt="0"/>
      <dgm:spPr/>
    </dgm:pt>
    <dgm:pt modelId="{B4BD8706-4949-42F4-AEC4-D5CA1451D560}" type="pres">
      <dgm:prSet presAssocID="{F6A03A55-BAE6-4D23-B2CE-E338516E0179}" presName="accentRepeatNode" presStyleLbl="solidFgAcc1" presStyleIdx="0" presStyleCnt="7"/>
      <dgm:spPr/>
    </dgm:pt>
    <dgm:pt modelId="{F4A5FAB8-E33F-4079-A4CB-1A4185849F1D}" type="pres">
      <dgm:prSet presAssocID="{B0B30C9C-2DE7-404B-B06D-20311DE3C2C9}" presName="text_2" presStyleLbl="node1" presStyleIdx="1" presStyleCnt="7">
        <dgm:presLayoutVars>
          <dgm:bulletEnabled val="1"/>
        </dgm:presLayoutVars>
      </dgm:prSet>
      <dgm:spPr/>
    </dgm:pt>
    <dgm:pt modelId="{AC1E49BA-F00D-43B7-A07D-8B65D38B5BDE}" type="pres">
      <dgm:prSet presAssocID="{B0B30C9C-2DE7-404B-B06D-20311DE3C2C9}" presName="accent_2" presStyleCnt="0"/>
      <dgm:spPr/>
    </dgm:pt>
    <dgm:pt modelId="{9518E50A-B25B-47D0-B25D-C40182C9F5C6}" type="pres">
      <dgm:prSet presAssocID="{B0B30C9C-2DE7-404B-B06D-20311DE3C2C9}" presName="accentRepeatNode" presStyleLbl="solidFgAcc1" presStyleIdx="1" presStyleCnt="7"/>
      <dgm:spPr/>
    </dgm:pt>
    <dgm:pt modelId="{5307E9FD-4A15-4A70-9B7C-F82B0F3A033C}" type="pres">
      <dgm:prSet presAssocID="{9B943880-E63D-4C0F-85A2-D318B00C5D4C}" presName="text_3" presStyleLbl="node1" presStyleIdx="2" presStyleCnt="7">
        <dgm:presLayoutVars>
          <dgm:bulletEnabled val="1"/>
        </dgm:presLayoutVars>
      </dgm:prSet>
      <dgm:spPr/>
    </dgm:pt>
    <dgm:pt modelId="{C3BD87C0-779A-4727-846B-4DAC3AA5FE64}" type="pres">
      <dgm:prSet presAssocID="{9B943880-E63D-4C0F-85A2-D318B00C5D4C}" presName="accent_3" presStyleCnt="0"/>
      <dgm:spPr/>
    </dgm:pt>
    <dgm:pt modelId="{ACCEA366-BED7-41AE-A5E4-834F37193B1E}" type="pres">
      <dgm:prSet presAssocID="{9B943880-E63D-4C0F-85A2-D318B00C5D4C}" presName="accentRepeatNode" presStyleLbl="solidFgAcc1" presStyleIdx="2" presStyleCnt="7"/>
      <dgm:spPr/>
    </dgm:pt>
    <dgm:pt modelId="{47F0FBD1-E46A-450C-BB66-0B4E3C81E3CD}" type="pres">
      <dgm:prSet presAssocID="{8895AD27-DB86-4039-A3F5-EC2E970D7F2E}" presName="text_4" presStyleLbl="node1" presStyleIdx="3" presStyleCnt="7">
        <dgm:presLayoutVars>
          <dgm:bulletEnabled val="1"/>
        </dgm:presLayoutVars>
      </dgm:prSet>
      <dgm:spPr/>
    </dgm:pt>
    <dgm:pt modelId="{9D7CB3C0-BE3B-4B3C-B9F2-4E773CE12554}" type="pres">
      <dgm:prSet presAssocID="{8895AD27-DB86-4039-A3F5-EC2E970D7F2E}" presName="accent_4" presStyleCnt="0"/>
      <dgm:spPr/>
    </dgm:pt>
    <dgm:pt modelId="{54929CE4-FE51-4A72-AF58-9BB6CC2D4114}" type="pres">
      <dgm:prSet presAssocID="{8895AD27-DB86-4039-A3F5-EC2E970D7F2E}" presName="accentRepeatNode" presStyleLbl="solidFgAcc1" presStyleIdx="3" presStyleCnt="7"/>
      <dgm:spPr/>
    </dgm:pt>
    <dgm:pt modelId="{990D5B53-A08B-46B4-A1ED-8C13C0E34A2E}" type="pres">
      <dgm:prSet presAssocID="{3BF2DEB3-D4C2-45EF-9CF0-54E8566D390B}" presName="text_5" presStyleLbl="node1" presStyleIdx="4" presStyleCnt="7">
        <dgm:presLayoutVars>
          <dgm:bulletEnabled val="1"/>
        </dgm:presLayoutVars>
      </dgm:prSet>
      <dgm:spPr/>
    </dgm:pt>
    <dgm:pt modelId="{4D68380A-ED74-46B1-A359-1D1807568C44}" type="pres">
      <dgm:prSet presAssocID="{3BF2DEB3-D4C2-45EF-9CF0-54E8566D390B}" presName="accent_5" presStyleCnt="0"/>
      <dgm:spPr/>
    </dgm:pt>
    <dgm:pt modelId="{F6A06ABB-9757-4131-AE52-683133A4AEF6}" type="pres">
      <dgm:prSet presAssocID="{3BF2DEB3-D4C2-45EF-9CF0-54E8566D390B}" presName="accentRepeatNode" presStyleLbl="solidFgAcc1" presStyleIdx="4" presStyleCnt="7"/>
      <dgm:spPr/>
    </dgm:pt>
    <dgm:pt modelId="{F5DEE07C-04B5-4222-8D3D-C22B5F7D2BF4}" type="pres">
      <dgm:prSet presAssocID="{BF1B9206-BFD7-4BB0-A0C5-3690734CFDE5}" presName="text_6" presStyleLbl="node1" presStyleIdx="5" presStyleCnt="7">
        <dgm:presLayoutVars>
          <dgm:bulletEnabled val="1"/>
        </dgm:presLayoutVars>
      </dgm:prSet>
      <dgm:spPr/>
    </dgm:pt>
    <dgm:pt modelId="{C9562A1F-2727-4422-823D-BA44E22F404B}" type="pres">
      <dgm:prSet presAssocID="{BF1B9206-BFD7-4BB0-A0C5-3690734CFDE5}" presName="accent_6" presStyleCnt="0"/>
      <dgm:spPr/>
    </dgm:pt>
    <dgm:pt modelId="{43B81D08-8810-4789-9545-E1D5C6613749}" type="pres">
      <dgm:prSet presAssocID="{BF1B9206-BFD7-4BB0-A0C5-3690734CFDE5}" presName="accentRepeatNode" presStyleLbl="solidFgAcc1" presStyleIdx="5" presStyleCnt="7"/>
      <dgm:spPr/>
    </dgm:pt>
    <dgm:pt modelId="{DDBD1910-90B9-4BF8-BD03-E300A8792964}" type="pres">
      <dgm:prSet presAssocID="{F4ECDB03-9880-40F5-A082-262E6864EBA1}" presName="text_7" presStyleLbl="node1" presStyleIdx="6" presStyleCnt="7">
        <dgm:presLayoutVars>
          <dgm:bulletEnabled val="1"/>
        </dgm:presLayoutVars>
      </dgm:prSet>
      <dgm:spPr/>
    </dgm:pt>
    <dgm:pt modelId="{377D8134-C1F1-483A-88A1-22C860152F11}" type="pres">
      <dgm:prSet presAssocID="{F4ECDB03-9880-40F5-A082-262E6864EBA1}" presName="accent_7" presStyleCnt="0"/>
      <dgm:spPr/>
    </dgm:pt>
    <dgm:pt modelId="{57ADF5C5-32D2-4771-8F23-C0DEFEF20AC7}" type="pres">
      <dgm:prSet presAssocID="{F4ECDB03-9880-40F5-A082-262E6864EBA1}" presName="accentRepeatNode" presStyleLbl="solidFgAcc1" presStyleIdx="6" presStyleCnt="7"/>
      <dgm:spPr/>
    </dgm:pt>
  </dgm:ptLst>
  <dgm:cxnLst>
    <dgm:cxn modelId="{54940109-44B6-40AE-8074-D53E1B99A407}" srcId="{F0672FA6-7829-46BB-99DC-47D448225C1D}" destId="{8895AD27-DB86-4039-A3F5-EC2E970D7F2E}" srcOrd="3" destOrd="0" parTransId="{2D210E7F-8E0C-4994-B775-1A8A45CBB9EA}" sibTransId="{878A57EC-E773-4206-AAD4-79FC9A7668AD}"/>
    <dgm:cxn modelId="{36D9F110-0E2E-41E3-9189-AB063C9E28F6}" srcId="{F0672FA6-7829-46BB-99DC-47D448225C1D}" destId="{9B943880-E63D-4C0F-85A2-D318B00C5D4C}" srcOrd="2" destOrd="0" parTransId="{47A105CA-295A-4168-B6F2-F64D954ECDCD}" sibTransId="{2F0B8523-A0F6-47FD-8E4B-CA0D00E65130}"/>
    <dgm:cxn modelId="{2B615511-FA5B-4FBB-9B15-7726DD99781F}" srcId="{F0672FA6-7829-46BB-99DC-47D448225C1D}" destId="{50728CAF-6129-4841-BA43-5EC53C9090A8}" srcOrd="7" destOrd="0" parTransId="{63A86D06-EE6B-4E82-B85E-B44F40CD52BE}" sibTransId="{0B371ADF-ECCC-43F3-B2A2-CE3A9D5C86EB}"/>
    <dgm:cxn modelId="{C3254515-5241-4855-91DD-637E133F7F64}" type="presOf" srcId="{3BF2DEB3-D4C2-45EF-9CF0-54E8566D390B}" destId="{990D5B53-A08B-46B4-A1ED-8C13C0E34A2E}" srcOrd="0" destOrd="0" presId="urn:microsoft.com/office/officeart/2008/layout/VerticalCurvedList"/>
    <dgm:cxn modelId="{A9253A44-77BE-48AD-96DC-4D53D05CBDDB}" type="presOf" srcId="{B0B30C9C-2DE7-404B-B06D-20311DE3C2C9}" destId="{F4A5FAB8-E33F-4079-A4CB-1A4185849F1D}" srcOrd="0" destOrd="0" presId="urn:microsoft.com/office/officeart/2008/layout/VerticalCurvedList"/>
    <dgm:cxn modelId="{15B5C66B-C27D-400A-997B-0186AFF06BFB}" type="presOf" srcId="{8895AD27-DB86-4039-A3F5-EC2E970D7F2E}" destId="{47F0FBD1-E46A-450C-BB66-0B4E3C81E3CD}" srcOrd="0" destOrd="0" presId="urn:microsoft.com/office/officeart/2008/layout/VerticalCurvedList"/>
    <dgm:cxn modelId="{A8FAEA6D-B353-43DF-8A1E-73F8F96CD834}" srcId="{F0672FA6-7829-46BB-99DC-47D448225C1D}" destId="{BF1B9206-BFD7-4BB0-A0C5-3690734CFDE5}" srcOrd="5" destOrd="0" parTransId="{ED4F00F7-5B5E-435F-A2C5-C692743788F4}" sibTransId="{C5D8380E-3EC8-4B2D-ACB4-43446BB79F12}"/>
    <dgm:cxn modelId="{D3881551-B55D-46BF-A354-8B985578340F}" type="presOf" srcId="{F4ECDB03-9880-40F5-A082-262E6864EBA1}" destId="{DDBD1910-90B9-4BF8-BD03-E300A8792964}" srcOrd="0" destOrd="0" presId="urn:microsoft.com/office/officeart/2008/layout/VerticalCurvedList"/>
    <dgm:cxn modelId="{3E207855-A732-40DE-B1E8-E4AE57770972}" type="presOf" srcId="{F0672FA6-7829-46BB-99DC-47D448225C1D}" destId="{6D9DAEEB-3A2D-4BE8-98A7-745DFE66E66A}" srcOrd="0" destOrd="0" presId="urn:microsoft.com/office/officeart/2008/layout/VerticalCurvedList"/>
    <dgm:cxn modelId="{7C0EF587-FB01-4AC0-B2AB-F62A2941D907}" srcId="{F0672FA6-7829-46BB-99DC-47D448225C1D}" destId="{F6A03A55-BAE6-4D23-B2CE-E338516E0179}" srcOrd="0" destOrd="0" parTransId="{132BCAAF-E19B-4D1B-9D6E-6BCC9B15E299}" sibTransId="{32CF6552-110F-4941-B479-50E9BA685D7D}"/>
    <dgm:cxn modelId="{1815108C-97C1-4CEB-8334-77FB963D6536}" srcId="{F0672FA6-7829-46BB-99DC-47D448225C1D}" destId="{3BF2DEB3-D4C2-45EF-9CF0-54E8566D390B}" srcOrd="4" destOrd="0" parTransId="{6614F425-86E5-4229-B4CF-E6CD23999EE4}" sibTransId="{2DB170F8-CF80-4609-8F1F-088B915AB018}"/>
    <dgm:cxn modelId="{92806C9B-D50C-4B62-8FBF-C69486E5C7E7}" srcId="{F0672FA6-7829-46BB-99DC-47D448225C1D}" destId="{F4ECDB03-9880-40F5-A082-262E6864EBA1}" srcOrd="6" destOrd="0" parTransId="{7DBF4F1D-000A-461E-B5DE-04AC99AB5225}" sibTransId="{DD411371-F41A-4A9F-824C-F26A052CA8A6}"/>
    <dgm:cxn modelId="{8309FFBA-1751-444A-BE56-5A6951C606F6}" srcId="{F0672FA6-7829-46BB-99DC-47D448225C1D}" destId="{B0B30C9C-2DE7-404B-B06D-20311DE3C2C9}" srcOrd="1" destOrd="0" parTransId="{A19E89A6-4D25-46D4-84FA-67CFAA5BB40F}" sibTransId="{021076AA-E9DF-4A35-9FE9-194BEA8F7622}"/>
    <dgm:cxn modelId="{E3FF96BB-17AA-45E0-83E4-B660EA3E9E86}" type="presOf" srcId="{BF1B9206-BFD7-4BB0-A0C5-3690734CFDE5}" destId="{F5DEE07C-04B5-4222-8D3D-C22B5F7D2BF4}" srcOrd="0" destOrd="0" presId="urn:microsoft.com/office/officeart/2008/layout/VerticalCurvedList"/>
    <dgm:cxn modelId="{7DF568D6-5EB2-420A-8D94-34B30BFF7808}" type="presOf" srcId="{F6A03A55-BAE6-4D23-B2CE-E338516E0179}" destId="{AA2C69DA-88AE-4314-BBF1-0E2EEF227922}" srcOrd="0" destOrd="0" presId="urn:microsoft.com/office/officeart/2008/layout/VerticalCurvedList"/>
    <dgm:cxn modelId="{1D99CDF9-83A4-4829-BD18-C3A8F446CBDD}" type="presOf" srcId="{9B943880-E63D-4C0F-85A2-D318B00C5D4C}" destId="{5307E9FD-4A15-4A70-9B7C-F82B0F3A033C}" srcOrd="0" destOrd="0" presId="urn:microsoft.com/office/officeart/2008/layout/VerticalCurvedList"/>
    <dgm:cxn modelId="{1D8F84FC-6412-440E-B217-4078533112BC}" type="presOf" srcId="{32CF6552-110F-4941-B479-50E9BA685D7D}" destId="{9D317327-C640-487A-8D95-FE1800FE00BE}" srcOrd="0" destOrd="0" presId="urn:microsoft.com/office/officeart/2008/layout/VerticalCurvedList"/>
    <dgm:cxn modelId="{A084974C-C7D9-4234-B968-A849F65B9E9F}" type="presParOf" srcId="{6D9DAEEB-3A2D-4BE8-98A7-745DFE66E66A}" destId="{4F31034B-50F8-4CFC-BA42-C30F2C42464A}" srcOrd="0" destOrd="0" presId="urn:microsoft.com/office/officeart/2008/layout/VerticalCurvedList"/>
    <dgm:cxn modelId="{8291F738-B32D-4D3F-820E-C0AE14AE7C31}" type="presParOf" srcId="{4F31034B-50F8-4CFC-BA42-C30F2C42464A}" destId="{3CAA9E09-F471-461D-84D1-122BBD144B43}" srcOrd="0" destOrd="0" presId="urn:microsoft.com/office/officeart/2008/layout/VerticalCurvedList"/>
    <dgm:cxn modelId="{58002457-DD4E-4DED-A4E0-10F4E62549FF}" type="presParOf" srcId="{3CAA9E09-F471-461D-84D1-122BBD144B43}" destId="{DC8F0AF7-D1D1-4A4B-8280-6839775DB6C5}" srcOrd="0" destOrd="0" presId="urn:microsoft.com/office/officeart/2008/layout/VerticalCurvedList"/>
    <dgm:cxn modelId="{26E0177E-EAEF-40A3-BA35-C845637F75BB}" type="presParOf" srcId="{3CAA9E09-F471-461D-84D1-122BBD144B43}" destId="{9D317327-C640-487A-8D95-FE1800FE00BE}" srcOrd="1" destOrd="0" presId="urn:microsoft.com/office/officeart/2008/layout/VerticalCurvedList"/>
    <dgm:cxn modelId="{08D2947A-5441-4636-9BA1-9E9197157780}" type="presParOf" srcId="{3CAA9E09-F471-461D-84D1-122BBD144B43}" destId="{4BE5927F-6C77-47F8-9E14-2C08255623CE}" srcOrd="2" destOrd="0" presId="urn:microsoft.com/office/officeart/2008/layout/VerticalCurvedList"/>
    <dgm:cxn modelId="{AB7930D7-FB5A-4B72-B7CA-1F65AE76B941}" type="presParOf" srcId="{3CAA9E09-F471-461D-84D1-122BBD144B43}" destId="{67683AF4-1111-4A67-A756-907D524DC47B}" srcOrd="3" destOrd="0" presId="urn:microsoft.com/office/officeart/2008/layout/VerticalCurvedList"/>
    <dgm:cxn modelId="{BB537F1D-B204-4A60-A822-1283FCA9E394}" type="presParOf" srcId="{4F31034B-50F8-4CFC-BA42-C30F2C42464A}" destId="{AA2C69DA-88AE-4314-BBF1-0E2EEF227922}" srcOrd="1" destOrd="0" presId="urn:microsoft.com/office/officeart/2008/layout/VerticalCurvedList"/>
    <dgm:cxn modelId="{7F61CDD3-9811-4F8D-A982-A47A20439252}" type="presParOf" srcId="{4F31034B-50F8-4CFC-BA42-C30F2C42464A}" destId="{D3918679-DC3C-4032-BBFB-28FB5D2B925E}" srcOrd="2" destOrd="0" presId="urn:microsoft.com/office/officeart/2008/layout/VerticalCurvedList"/>
    <dgm:cxn modelId="{5DD6085F-4F02-4C5E-8CAC-B165D1799B0C}" type="presParOf" srcId="{D3918679-DC3C-4032-BBFB-28FB5D2B925E}" destId="{B4BD8706-4949-42F4-AEC4-D5CA1451D560}" srcOrd="0" destOrd="0" presId="urn:microsoft.com/office/officeart/2008/layout/VerticalCurvedList"/>
    <dgm:cxn modelId="{D5974E87-8CC2-4F5E-A3E0-6A8FF580C33D}" type="presParOf" srcId="{4F31034B-50F8-4CFC-BA42-C30F2C42464A}" destId="{F4A5FAB8-E33F-4079-A4CB-1A4185849F1D}" srcOrd="3" destOrd="0" presId="urn:microsoft.com/office/officeart/2008/layout/VerticalCurvedList"/>
    <dgm:cxn modelId="{458DDF17-6E77-41AA-8B1C-18FCF880D00A}" type="presParOf" srcId="{4F31034B-50F8-4CFC-BA42-C30F2C42464A}" destId="{AC1E49BA-F00D-43B7-A07D-8B65D38B5BDE}" srcOrd="4" destOrd="0" presId="urn:microsoft.com/office/officeart/2008/layout/VerticalCurvedList"/>
    <dgm:cxn modelId="{EF9BBAE1-3090-4F9C-987E-C6F1995B02B4}" type="presParOf" srcId="{AC1E49BA-F00D-43B7-A07D-8B65D38B5BDE}" destId="{9518E50A-B25B-47D0-B25D-C40182C9F5C6}" srcOrd="0" destOrd="0" presId="urn:microsoft.com/office/officeart/2008/layout/VerticalCurvedList"/>
    <dgm:cxn modelId="{5E2F7C35-5967-4BE8-86C9-8845EAE34550}" type="presParOf" srcId="{4F31034B-50F8-4CFC-BA42-C30F2C42464A}" destId="{5307E9FD-4A15-4A70-9B7C-F82B0F3A033C}" srcOrd="5" destOrd="0" presId="urn:microsoft.com/office/officeart/2008/layout/VerticalCurvedList"/>
    <dgm:cxn modelId="{3EC7831C-0F25-4701-BF0F-7CA1787601E1}" type="presParOf" srcId="{4F31034B-50F8-4CFC-BA42-C30F2C42464A}" destId="{C3BD87C0-779A-4727-846B-4DAC3AA5FE64}" srcOrd="6" destOrd="0" presId="urn:microsoft.com/office/officeart/2008/layout/VerticalCurvedList"/>
    <dgm:cxn modelId="{6C1CF8D7-524C-454D-BA67-DE600704F467}" type="presParOf" srcId="{C3BD87C0-779A-4727-846B-4DAC3AA5FE64}" destId="{ACCEA366-BED7-41AE-A5E4-834F37193B1E}" srcOrd="0" destOrd="0" presId="urn:microsoft.com/office/officeart/2008/layout/VerticalCurvedList"/>
    <dgm:cxn modelId="{296B6C19-4482-4C26-85CC-D0607A70A45E}" type="presParOf" srcId="{4F31034B-50F8-4CFC-BA42-C30F2C42464A}" destId="{47F0FBD1-E46A-450C-BB66-0B4E3C81E3CD}" srcOrd="7" destOrd="0" presId="urn:microsoft.com/office/officeart/2008/layout/VerticalCurvedList"/>
    <dgm:cxn modelId="{4E4241EB-E87D-4E77-9567-449F73C34591}" type="presParOf" srcId="{4F31034B-50F8-4CFC-BA42-C30F2C42464A}" destId="{9D7CB3C0-BE3B-4B3C-B9F2-4E773CE12554}" srcOrd="8" destOrd="0" presId="urn:microsoft.com/office/officeart/2008/layout/VerticalCurvedList"/>
    <dgm:cxn modelId="{B4E72445-B723-4289-AF20-AB1CAAD5ABCF}" type="presParOf" srcId="{9D7CB3C0-BE3B-4B3C-B9F2-4E773CE12554}" destId="{54929CE4-FE51-4A72-AF58-9BB6CC2D4114}" srcOrd="0" destOrd="0" presId="urn:microsoft.com/office/officeart/2008/layout/VerticalCurvedList"/>
    <dgm:cxn modelId="{614CEFFE-9B28-46E5-9AAC-178147AF5B58}" type="presParOf" srcId="{4F31034B-50F8-4CFC-BA42-C30F2C42464A}" destId="{990D5B53-A08B-46B4-A1ED-8C13C0E34A2E}" srcOrd="9" destOrd="0" presId="urn:microsoft.com/office/officeart/2008/layout/VerticalCurvedList"/>
    <dgm:cxn modelId="{F56C3C08-9424-4EBD-964C-BFA5C4325795}" type="presParOf" srcId="{4F31034B-50F8-4CFC-BA42-C30F2C42464A}" destId="{4D68380A-ED74-46B1-A359-1D1807568C44}" srcOrd="10" destOrd="0" presId="urn:microsoft.com/office/officeart/2008/layout/VerticalCurvedList"/>
    <dgm:cxn modelId="{7BBCEECA-E44E-4BC4-95C3-7EC4247D938B}" type="presParOf" srcId="{4D68380A-ED74-46B1-A359-1D1807568C44}" destId="{F6A06ABB-9757-4131-AE52-683133A4AEF6}" srcOrd="0" destOrd="0" presId="urn:microsoft.com/office/officeart/2008/layout/VerticalCurvedList"/>
    <dgm:cxn modelId="{5BD453A9-53FD-42F0-8F12-562767655634}" type="presParOf" srcId="{4F31034B-50F8-4CFC-BA42-C30F2C42464A}" destId="{F5DEE07C-04B5-4222-8D3D-C22B5F7D2BF4}" srcOrd="11" destOrd="0" presId="urn:microsoft.com/office/officeart/2008/layout/VerticalCurvedList"/>
    <dgm:cxn modelId="{CD904F44-4CF9-4115-920B-956FCD39395C}" type="presParOf" srcId="{4F31034B-50F8-4CFC-BA42-C30F2C42464A}" destId="{C9562A1F-2727-4422-823D-BA44E22F404B}" srcOrd="12" destOrd="0" presId="urn:microsoft.com/office/officeart/2008/layout/VerticalCurvedList"/>
    <dgm:cxn modelId="{B71A17AE-E8D9-4038-B8A6-94014DB454AD}" type="presParOf" srcId="{C9562A1F-2727-4422-823D-BA44E22F404B}" destId="{43B81D08-8810-4789-9545-E1D5C6613749}" srcOrd="0" destOrd="0" presId="urn:microsoft.com/office/officeart/2008/layout/VerticalCurvedList"/>
    <dgm:cxn modelId="{95E72AE2-62A0-4B28-8C90-BACA219BE3A9}" type="presParOf" srcId="{4F31034B-50F8-4CFC-BA42-C30F2C42464A}" destId="{DDBD1910-90B9-4BF8-BD03-E300A8792964}" srcOrd="13" destOrd="0" presId="urn:microsoft.com/office/officeart/2008/layout/VerticalCurvedList"/>
    <dgm:cxn modelId="{C6935E28-39B7-43F1-93D8-DB0CA6784F7C}" type="presParOf" srcId="{4F31034B-50F8-4CFC-BA42-C30F2C42464A}" destId="{377D8134-C1F1-483A-88A1-22C860152F11}" srcOrd="14" destOrd="0" presId="urn:microsoft.com/office/officeart/2008/layout/VerticalCurvedList"/>
    <dgm:cxn modelId="{B08532A8-0752-48F4-B73E-3586543B68F8}" type="presParOf" srcId="{377D8134-C1F1-483A-88A1-22C860152F11}" destId="{57ADF5C5-32D2-4771-8F23-C0DEFEF20AC7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328DC7-D2D9-47D5-9531-295E40BA1DCB}">
      <dsp:nvSpPr>
        <dsp:cNvPr id="0" name=""/>
        <dsp:cNvSpPr/>
      </dsp:nvSpPr>
      <dsp:spPr>
        <a:xfrm>
          <a:off x="0" y="0"/>
          <a:ext cx="5363518" cy="5363518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8CBF0D-4B76-40BB-B114-0C21A1D06060}">
      <dsp:nvSpPr>
        <dsp:cNvPr id="0" name=""/>
        <dsp:cNvSpPr/>
      </dsp:nvSpPr>
      <dsp:spPr>
        <a:xfrm>
          <a:off x="2681759" y="0"/>
          <a:ext cx="6556673" cy="536351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MY" sz="6000" b="1" i="0" kern="1200" dirty="0"/>
            <a:t>Caught-in or between</a:t>
          </a:r>
          <a:endParaRPr lang="en-MY" sz="6000" kern="1200" dirty="0"/>
        </a:p>
      </dsp:txBody>
      <dsp:txXfrm>
        <a:off x="2681759" y="0"/>
        <a:ext cx="6556673" cy="1609058"/>
      </dsp:txXfrm>
    </dsp:sp>
    <dsp:sp modelId="{0A1731D2-0184-4642-8A8B-CF95A85BD796}">
      <dsp:nvSpPr>
        <dsp:cNvPr id="0" name=""/>
        <dsp:cNvSpPr/>
      </dsp:nvSpPr>
      <dsp:spPr>
        <a:xfrm>
          <a:off x="938617" y="1609058"/>
          <a:ext cx="3486283" cy="3486283"/>
        </a:xfrm>
        <a:prstGeom prst="pie">
          <a:avLst>
            <a:gd name="adj1" fmla="val 5400000"/>
            <a:gd name="adj2" fmla="val 162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B4B1EF-B442-4868-A681-2723804015CA}">
      <dsp:nvSpPr>
        <dsp:cNvPr id="0" name=""/>
        <dsp:cNvSpPr/>
      </dsp:nvSpPr>
      <dsp:spPr>
        <a:xfrm>
          <a:off x="2681759" y="1609058"/>
          <a:ext cx="6556673" cy="34862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MY" sz="6000" b="1" i="0" kern="1200" dirty="0"/>
            <a:t>Struck-by</a:t>
          </a:r>
          <a:endParaRPr lang="en-MY" sz="6000" kern="1200" dirty="0"/>
        </a:p>
      </dsp:txBody>
      <dsp:txXfrm>
        <a:off x="2681759" y="1609058"/>
        <a:ext cx="6556673" cy="1609053"/>
      </dsp:txXfrm>
    </dsp:sp>
    <dsp:sp modelId="{B00CED34-6DA7-47A0-843E-7C6A125DEDAB}">
      <dsp:nvSpPr>
        <dsp:cNvPr id="0" name=""/>
        <dsp:cNvSpPr/>
      </dsp:nvSpPr>
      <dsp:spPr>
        <a:xfrm>
          <a:off x="1877232" y="3218112"/>
          <a:ext cx="1609053" cy="1609053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C3765D-4F47-44F7-9CDC-44874A2BC2DB}">
      <dsp:nvSpPr>
        <dsp:cNvPr id="0" name=""/>
        <dsp:cNvSpPr/>
      </dsp:nvSpPr>
      <dsp:spPr>
        <a:xfrm>
          <a:off x="2681759" y="3218112"/>
          <a:ext cx="6556673" cy="1609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MY" sz="6000" b="1" i="0" kern="1200" dirty="0"/>
            <a:t>Released energy</a:t>
          </a:r>
          <a:endParaRPr lang="en-MY" sz="6000" kern="1200" dirty="0"/>
        </a:p>
      </dsp:txBody>
      <dsp:txXfrm>
        <a:off x="2681759" y="3218112"/>
        <a:ext cx="6556673" cy="16090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10052C-E136-4B64-83D9-2AF972900293}">
      <dsp:nvSpPr>
        <dsp:cNvPr id="0" name=""/>
        <dsp:cNvSpPr/>
      </dsp:nvSpPr>
      <dsp:spPr>
        <a:xfrm>
          <a:off x="16653" y="0"/>
          <a:ext cx="8958709" cy="197814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0" i="0" kern="1200" dirty="0"/>
            <a:t>Caught-in or between incidents happen when someone is either caught in the equipment or between two pieces of equipment. </a:t>
          </a:r>
          <a:endParaRPr lang="en-MY" sz="3600" kern="1200" dirty="0"/>
        </a:p>
      </dsp:txBody>
      <dsp:txXfrm>
        <a:off x="16653" y="0"/>
        <a:ext cx="8958709" cy="197814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F33D31-86AB-4F85-823B-73FDC6D86C70}">
      <dsp:nvSpPr>
        <dsp:cNvPr id="0" name=""/>
        <dsp:cNvSpPr/>
      </dsp:nvSpPr>
      <dsp:spPr>
        <a:xfrm>
          <a:off x="1695230" y="167"/>
          <a:ext cx="5311121" cy="312459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0" i="0" kern="1200" dirty="0"/>
            <a:t>Struck-by incidents occur when someone is hit by an object that has been falling from height or ejected from the equipment. </a:t>
          </a:r>
          <a:endParaRPr lang="en-MY" sz="3600" kern="1200" dirty="0"/>
        </a:p>
      </dsp:txBody>
      <dsp:txXfrm>
        <a:off x="1695230" y="167"/>
        <a:ext cx="5311121" cy="312459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D7191C-0BA9-442F-AD21-3A27F3D5182D}">
      <dsp:nvSpPr>
        <dsp:cNvPr id="0" name=""/>
        <dsp:cNvSpPr/>
      </dsp:nvSpPr>
      <dsp:spPr>
        <a:xfrm>
          <a:off x="0" y="319310"/>
          <a:ext cx="9037572" cy="850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01416" tIns="416560" rIns="701416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You are in a hurry to complete a task</a:t>
          </a:r>
          <a:endParaRPr lang="en-MY" sz="2000" b="1" kern="1200" dirty="0"/>
        </a:p>
      </dsp:txBody>
      <dsp:txXfrm>
        <a:off x="0" y="319310"/>
        <a:ext cx="9037572" cy="850500"/>
      </dsp:txXfrm>
    </dsp:sp>
    <dsp:sp modelId="{42D952C7-B001-4758-B162-2744D0ACCE6F}">
      <dsp:nvSpPr>
        <dsp:cNvPr id="0" name=""/>
        <dsp:cNvSpPr/>
      </dsp:nvSpPr>
      <dsp:spPr>
        <a:xfrm>
          <a:off x="451878" y="24110"/>
          <a:ext cx="6326300" cy="5904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9119" tIns="0" rIns="239119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Rushing</a:t>
          </a:r>
          <a:endParaRPr lang="en-MY" sz="2000" b="1" kern="1200" dirty="0"/>
        </a:p>
      </dsp:txBody>
      <dsp:txXfrm>
        <a:off x="480699" y="52931"/>
        <a:ext cx="6268658" cy="532758"/>
      </dsp:txXfrm>
    </dsp:sp>
    <dsp:sp modelId="{F595B2EF-BB48-471C-9499-0930150A4BFE}">
      <dsp:nvSpPr>
        <dsp:cNvPr id="0" name=""/>
        <dsp:cNvSpPr/>
      </dsp:nvSpPr>
      <dsp:spPr>
        <a:xfrm>
          <a:off x="0" y="1573010"/>
          <a:ext cx="9037572" cy="850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01416" tIns="416560" rIns="701416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You are angry, irritated, or annoyed</a:t>
          </a:r>
        </a:p>
      </dsp:txBody>
      <dsp:txXfrm>
        <a:off x="0" y="1573010"/>
        <a:ext cx="9037572" cy="850500"/>
      </dsp:txXfrm>
    </dsp:sp>
    <dsp:sp modelId="{0AE6F207-FCEC-4A62-9CD5-BEBA7EFE9E32}">
      <dsp:nvSpPr>
        <dsp:cNvPr id="0" name=""/>
        <dsp:cNvSpPr/>
      </dsp:nvSpPr>
      <dsp:spPr>
        <a:xfrm>
          <a:off x="451878" y="1277810"/>
          <a:ext cx="6326300" cy="5904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9119" tIns="0" rIns="239119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Frustration</a:t>
          </a:r>
        </a:p>
      </dsp:txBody>
      <dsp:txXfrm>
        <a:off x="480699" y="1306631"/>
        <a:ext cx="6268658" cy="532758"/>
      </dsp:txXfrm>
    </dsp:sp>
    <dsp:sp modelId="{84F50DD9-DF9A-4269-B151-B870EA416BC9}">
      <dsp:nvSpPr>
        <dsp:cNvPr id="0" name=""/>
        <dsp:cNvSpPr/>
      </dsp:nvSpPr>
      <dsp:spPr>
        <a:xfrm>
          <a:off x="0" y="2826710"/>
          <a:ext cx="9037572" cy="850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01416" tIns="416560" rIns="701416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You </a:t>
          </a:r>
          <a:r>
            <a:rPr lang="en-US" sz="2000" kern="1200" dirty="0"/>
            <a:t>are tired</a:t>
          </a:r>
        </a:p>
      </dsp:txBody>
      <dsp:txXfrm>
        <a:off x="0" y="2826710"/>
        <a:ext cx="9037572" cy="850500"/>
      </dsp:txXfrm>
    </dsp:sp>
    <dsp:sp modelId="{FE34E926-70B0-4443-9B0B-8AF9CF88FB8E}">
      <dsp:nvSpPr>
        <dsp:cNvPr id="0" name=""/>
        <dsp:cNvSpPr/>
      </dsp:nvSpPr>
      <dsp:spPr>
        <a:xfrm>
          <a:off x="451878" y="2531510"/>
          <a:ext cx="6326300" cy="59040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9119" tIns="0" rIns="239119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Fatigue</a:t>
          </a:r>
        </a:p>
      </dsp:txBody>
      <dsp:txXfrm>
        <a:off x="480699" y="2560331"/>
        <a:ext cx="6268658" cy="532758"/>
      </dsp:txXfrm>
    </dsp:sp>
    <dsp:sp modelId="{6839889B-5606-4822-87CC-E1368319C643}">
      <dsp:nvSpPr>
        <dsp:cNvPr id="0" name=""/>
        <dsp:cNvSpPr/>
      </dsp:nvSpPr>
      <dsp:spPr>
        <a:xfrm>
          <a:off x="0" y="4080410"/>
          <a:ext cx="9037572" cy="113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01416" tIns="416560" rIns="701416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 You have completed a task many times and have never been hurt before</a:t>
          </a:r>
          <a:endParaRPr lang="en-MY" sz="2000" kern="1200" dirty="0"/>
        </a:p>
      </dsp:txBody>
      <dsp:txXfrm>
        <a:off x="0" y="4080410"/>
        <a:ext cx="9037572" cy="1134000"/>
      </dsp:txXfrm>
    </dsp:sp>
    <dsp:sp modelId="{65452CE2-4480-432F-BDB1-B4F9066630C3}">
      <dsp:nvSpPr>
        <dsp:cNvPr id="0" name=""/>
        <dsp:cNvSpPr/>
      </dsp:nvSpPr>
      <dsp:spPr>
        <a:xfrm>
          <a:off x="451878" y="3785210"/>
          <a:ext cx="6326300" cy="5904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9119" tIns="0" rIns="239119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Complacency</a:t>
          </a:r>
          <a:endParaRPr lang="en-MY" sz="2000" kern="1200" dirty="0"/>
        </a:p>
      </dsp:txBody>
      <dsp:txXfrm>
        <a:off x="480699" y="3814031"/>
        <a:ext cx="6268658" cy="53275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1E6BF4-D778-43F1-B4A4-B9F16E608E48}">
      <dsp:nvSpPr>
        <dsp:cNvPr id="0" name=""/>
        <dsp:cNvSpPr/>
      </dsp:nvSpPr>
      <dsp:spPr>
        <a:xfrm>
          <a:off x="2111" y="0"/>
          <a:ext cx="2059578" cy="528041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500" b="0" i="0" kern="1200" dirty="0"/>
            <a:t>Always be aware of your surroundings and identify potential hazards.</a:t>
          </a:r>
          <a:endParaRPr lang="en-MY" sz="2500" kern="1200" dirty="0"/>
        </a:p>
      </dsp:txBody>
      <dsp:txXfrm>
        <a:off x="62434" y="60323"/>
        <a:ext cx="1938932" cy="5159771"/>
      </dsp:txXfrm>
    </dsp:sp>
    <dsp:sp modelId="{39E7E536-5F78-488B-A6EA-63BBE63B67AA}">
      <dsp:nvSpPr>
        <dsp:cNvPr id="0" name=""/>
        <dsp:cNvSpPr/>
      </dsp:nvSpPr>
      <dsp:spPr>
        <a:xfrm>
          <a:off x="2407699" y="0"/>
          <a:ext cx="2059578" cy="528041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500" b="0" i="0" kern="1200" dirty="0"/>
            <a:t>Stay alert and follow all safety procedures</a:t>
          </a:r>
          <a:endParaRPr lang="en-MY" sz="2500" kern="1200" dirty="0"/>
        </a:p>
      </dsp:txBody>
      <dsp:txXfrm>
        <a:off x="2468022" y="60323"/>
        <a:ext cx="1938932" cy="5159771"/>
      </dsp:txXfrm>
    </dsp:sp>
    <dsp:sp modelId="{62744F11-665D-4506-85D4-7DE1D23211D3}">
      <dsp:nvSpPr>
        <dsp:cNvPr id="0" name=""/>
        <dsp:cNvSpPr/>
      </dsp:nvSpPr>
      <dsp:spPr>
        <a:xfrm>
          <a:off x="4813287" y="0"/>
          <a:ext cx="2059578" cy="528041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500" b="0" i="0" kern="1200" dirty="0"/>
            <a:t>If you see a potential hazard, report it to a supervisor/ manager immediately.</a:t>
          </a:r>
          <a:endParaRPr lang="en-MY" sz="2500" kern="1200" dirty="0"/>
        </a:p>
      </dsp:txBody>
      <dsp:txXfrm>
        <a:off x="4873610" y="60323"/>
        <a:ext cx="1938932" cy="5159771"/>
      </dsp:txXfrm>
    </dsp:sp>
    <dsp:sp modelId="{46F8535D-E731-467E-9680-DA0417E47762}">
      <dsp:nvSpPr>
        <dsp:cNvPr id="0" name=""/>
        <dsp:cNvSpPr/>
      </dsp:nvSpPr>
      <dsp:spPr>
        <a:xfrm>
          <a:off x="7218875" y="0"/>
          <a:ext cx="2059578" cy="528041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500" b="0" i="0" u="none" kern="1200" dirty="0"/>
            <a:t>Wear the proper PPE which may include gloves, safety glasses, and hearing protection. </a:t>
          </a:r>
          <a:endParaRPr lang="en-MY" sz="2500" u="none" kern="1200" dirty="0"/>
        </a:p>
      </dsp:txBody>
      <dsp:txXfrm>
        <a:off x="7279198" y="60323"/>
        <a:ext cx="1938932" cy="515977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317327-C640-487A-8D95-FE1800FE00BE}">
      <dsp:nvSpPr>
        <dsp:cNvPr id="0" name=""/>
        <dsp:cNvSpPr/>
      </dsp:nvSpPr>
      <dsp:spPr>
        <a:xfrm>
          <a:off x="-6402044" y="-979964"/>
          <a:ext cx="7626002" cy="7626002"/>
        </a:xfrm>
        <a:prstGeom prst="blockArc">
          <a:avLst>
            <a:gd name="adj1" fmla="val 18900000"/>
            <a:gd name="adj2" fmla="val 2700000"/>
            <a:gd name="adj3" fmla="val 283"/>
          </a:avLst>
        </a:pr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A2C69DA-88AE-4314-BBF1-0E2EEF227922}">
      <dsp:nvSpPr>
        <dsp:cNvPr id="0" name=""/>
        <dsp:cNvSpPr/>
      </dsp:nvSpPr>
      <dsp:spPr>
        <a:xfrm>
          <a:off x="397475" y="257579"/>
          <a:ext cx="8237242" cy="514932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8728" tIns="38100" rIns="38100" bIns="3810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When switching a breaker into position, Always stand aside in case of an arc flash.</a:t>
          </a:r>
          <a:endParaRPr lang="en-MY" sz="1500" kern="1200" dirty="0"/>
        </a:p>
      </dsp:txBody>
      <dsp:txXfrm>
        <a:off x="397475" y="257579"/>
        <a:ext cx="8237242" cy="514932"/>
      </dsp:txXfrm>
    </dsp:sp>
    <dsp:sp modelId="{B4BD8706-4949-42F4-AEC4-D5CA1451D560}">
      <dsp:nvSpPr>
        <dsp:cNvPr id="0" name=""/>
        <dsp:cNvSpPr/>
      </dsp:nvSpPr>
      <dsp:spPr>
        <a:xfrm>
          <a:off x="75642" y="193213"/>
          <a:ext cx="643665" cy="643665"/>
        </a:xfrm>
        <a:prstGeom prst="ellipse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A5FAB8-E33F-4079-A4CB-1A4185849F1D}">
      <dsp:nvSpPr>
        <dsp:cNvPr id="0" name=""/>
        <dsp:cNvSpPr/>
      </dsp:nvSpPr>
      <dsp:spPr>
        <a:xfrm>
          <a:off x="863792" y="1030432"/>
          <a:ext cx="7770925" cy="514932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8728" tIns="38100" rIns="38100" bIns="3810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When loosening or tightening with tools, remain focused and anticipate the possibility sudden loosening or kickbacks if the tools slipped.</a:t>
          </a:r>
        </a:p>
      </dsp:txBody>
      <dsp:txXfrm>
        <a:off x="863792" y="1030432"/>
        <a:ext cx="7770925" cy="514932"/>
      </dsp:txXfrm>
    </dsp:sp>
    <dsp:sp modelId="{9518E50A-B25B-47D0-B25D-C40182C9F5C6}">
      <dsp:nvSpPr>
        <dsp:cNvPr id="0" name=""/>
        <dsp:cNvSpPr/>
      </dsp:nvSpPr>
      <dsp:spPr>
        <a:xfrm>
          <a:off x="541959" y="966065"/>
          <a:ext cx="643665" cy="643665"/>
        </a:xfrm>
        <a:prstGeom prst="ellipse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07E9FD-4A15-4A70-9B7C-F82B0F3A033C}">
      <dsp:nvSpPr>
        <dsp:cNvPr id="0" name=""/>
        <dsp:cNvSpPr/>
      </dsp:nvSpPr>
      <dsp:spPr>
        <a:xfrm>
          <a:off x="1119332" y="1802717"/>
          <a:ext cx="7515385" cy="514932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8728" tIns="38100" rIns="38100" bIns="3810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Beware of the potential for line of fire when working with pressurized tools</a:t>
          </a:r>
          <a:endParaRPr lang="en-MY" sz="1500" kern="1200" dirty="0"/>
        </a:p>
      </dsp:txBody>
      <dsp:txXfrm>
        <a:off x="1119332" y="1802717"/>
        <a:ext cx="7515385" cy="514932"/>
      </dsp:txXfrm>
    </dsp:sp>
    <dsp:sp modelId="{ACCEA366-BED7-41AE-A5E4-834F37193B1E}">
      <dsp:nvSpPr>
        <dsp:cNvPr id="0" name=""/>
        <dsp:cNvSpPr/>
      </dsp:nvSpPr>
      <dsp:spPr>
        <a:xfrm>
          <a:off x="797499" y="1738351"/>
          <a:ext cx="643665" cy="643665"/>
        </a:xfrm>
        <a:prstGeom prst="ellipse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F0FBD1-E46A-450C-BB66-0B4E3C81E3CD}">
      <dsp:nvSpPr>
        <dsp:cNvPr id="0" name=""/>
        <dsp:cNvSpPr/>
      </dsp:nvSpPr>
      <dsp:spPr>
        <a:xfrm>
          <a:off x="1200924" y="2575570"/>
          <a:ext cx="7433793" cy="514932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8728" tIns="38100" rIns="38100" bIns="3810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Always make clear yourselves from being in the line of fire in case parts of the equipment or machines breaks / scattered? </a:t>
          </a:r>
          <a:endParaRPr lang="en-MY" sz="1500" kern="1200" dirty="0"/>
        </a:p>
      </dsp:txBody>
      <dsp:txXfrm>
        <a:off x="1200924" y="2575570"/>
        <a:ext cx="7433793" cy="514932"/>
      </dsp:txXfrm>
    </dsp:sp>
    <dsp:sp modelId="{54929CE4-FE51-4A72-AF58-9BB6CC2D4114}">
      <dsp:nvSpPr>
        <dsp:cNvPr id="0" name=""/>
        <dsp:cNvSpPr/>
      </dsp:nvSpPr>
      <dsp:spPr>
        <a:xfrm>
          <a:off x="879091" y="2511203"/>
          <a:ext cx="643665" cy="643665"/>
        </a:xfrm>
        <a:prstGeom prst="ellipse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0D5B53-A08B-46B4-A1ED-8C13C0E34A2E}">
      <dsp:nvSpPr>
        <dsp:cNvPr id="0" name=""/>
        <dsp:cNvSpPr/>
      </dsp:nvSpPr>
      <dsp:spPr>
        <a:xfrm>
          <a:off x="1119332" y="3348422"/>
          <a:ext cx="7515385" cy="514932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8728" tIns="38100" rIns="38100" bIns="3810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Properly secure your loads before lifting, loading, unloading or transporting.</a:t>
          </a:r>
          <a:endParaRPr lang="en-MY" sz="1500" kern="1200" dirty="0"/>
        </a:p>
      </dsp:txBody>
      <dsp:txXfrm>
        <a:off x="1119332" y="3348422"/>
        <a:ext cx="7515385" cy="514932"/>
      </dsp:txXfrm>
    </dsp:sp>
    <dsp:sp modelId="{F6A06ABB-9757-4131-AE52-683133A4AEF6}">
      <dsp:nvSpPr>
        <dsp:cNvPr id="0" name=""/>
        <dsp:cNvSpPr/>
      </dsp:nvSpPr>
      <dsp:spPr>
        <a:xfrm>
          <a:off x="797499" y="3284055"/>
          <a:ext cx="643665" cy="643665"/>
        </a:xfrm>
        <a:prstGeom prst="ellipse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DEE07C-04B5-4222-8D3D-C22B5F7D2BF4}">
      <dsp:nvSpPr>
        <dsp:cNvPr id="0" name=""/>
        <dsp:cNvSpPr/>
      </dsp:nvSpPr>
      <dsp:spPr>
        <a:xfrm>
          <a:off x="863792" y="4120708"/>
          <a:ext cx="7770925" cy="514932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8728" tIns="38100" rIns="38100" bIns="3810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Properly secure all heavy items or objects with potential to roll, move or fall.</a:t>
          </a:r>
        </a:p>
      </dsp:txBody>
      <dsp:txXfrm>
        <a:off x="863792" y="4120708"/>
        <a:ext cx="7770925" cy="514932"/>
      </dsp:txXfrm>
    </dsp:sp>
    <dsp:sp modelId="{43B81D08-8810-4789-9545-E1D5C6613749}">
      <dsp:nvSpPr>
        <dsp:cNvPr id="0" name=""/>
        <dsp:cNvSpPr/>
      </dsp:nvSpPr>
      <dsp:spPr>
        <a:xfrm>
          <a:off x="541959" y="4056341"/>
          <a:ext cx="643665" cy="643665"/>
        </a:xfrm>
        <a:prstGeom prst="ellipse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BD1910-90B9-4BF8-BD03-E300A8792964}">
      <dsp:nvSpPr>
        <dsp:cNvPr id="0" name=""/>
        <dsp:cNvSpPr/>
      </dsp:nvSpPr>
      <dsp:spPr>
        <a:xfrm>
          <a:off x="397475" y="4893560"/>
          <a:ext cx="8237242" cy="514932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8728" tIns="38100" rIns="38100" bIns="3810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Establish a drop zone under any work being performed at height.</a:t>
          </a:r>
          <a:endParaRPr lang="en-US" sz="1500" kern="1200" dirty="0"/>
        </a:p>
      </dsp:txBody>
      <dsp:txXfrm>
        <a:off x="397475" y="4893560"/>
        <a:ext cx="8237242" cy="514932"/>
      </dsp:txXfrm>
    </dsp:sp>
    <dsp:sp modelId="{57ADF5C5-32D2-4771-8F23-C0DEFEF20AC7}">
      <dsp:nvSpPr>
        <dsp:cNvPr id="0" name=""/>
        <dsp:cNvSpPr/>
      </dsp:nvSpPr>
      <dsp:spPr>
        <a:xfrm>
          <a:off x="75642" y="4829194"/>
          <a:ext cx="643665" cy="643665"/>
        </a:xfrm>
        <a:prstGeom prst="ellipse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1FE24F-B5CB-4A46-A6F6-39DC986B35AD}" type="datetimeFigureOut">
              <a:rPr lang="en-MY" smtClean="0"/>
              <a:t>9/6/2023</a:t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F34EBA-EA9E-4936-A7E5-23C067EE0C2E}" type="slidenum">
              <a:rPr lang="en-MY" smtClean="0"/>
              <a:t>‹#›</a:t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8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/>
          <a:srcRect t="33027" r="48124"/>
          <a:stretch>
            <a:fillRect/>
          </a:stretch>
        </p:blipFill>
        <p:spPr>
          <a:xfrm>
            <a:off x="5468" y="1388838"/>
            <a:ext cx="6229869" cy="546916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/>
          <a:srcRect l="62355" t="7220" r="10967" b="64091"/>
          <a:stretch>
            <a:fillRect/>
          </a:stretch>
        </p:blipFill>
        <p:spPr>
          <a:xfrm>
            <a:off x="6506140" y="0"/>
            <a:ext cx="5685860" cy="415783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0484" y="155529"/>
            <a:ext cx="3162287" cy="1276799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20B38-1747-4034-9DCD-8F32AB7557EA}" type="datetime1">
              <a:rPr lang="en-MY" smtClean="0"/>
              <a:t>9/6/2023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  <p:sp>
        <p:nvSpPr>
          <p:cNvPr id="10" name="TextBox 9"/>
          <p:cNvSpPr txBox="1"/>
          <p:nvPr userDrawn="1"/>
        </p:nvSpPr>
        <p:spPr>
          <a:xfrm>
            <a:off x="0" y="6589938"/>
            <a:ext cx="16578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r>
              <a:rPr lang="en-MY" sz="12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Neu</a:t>
            </a:r>
            <a:r>
              <a:rPr lang="en-MY" sz="12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Dimension 2018</a:t>
            </a:r>
            <a:endParaRPr lang="en-MY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19" name="Group 18"/>
          <p:cNvGrpSpPr/>
          <p:nvPr userDrawn="1"/>
        </p:nvGrpSpPr>
        <p:grpSpPr>
          <a:xfrm>
            <a:off x="1959408" y="5244297"/>
            <a:ext cx="8383394" cy="1258208"/>
            <a:chOff x="2007534" y="5244297"/>
            <a:chExt cx="8383394" cy="1258208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07534" y="5247789"/>
              <a:ext cx="1713543" cy="1254716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431911" y="5244297"/>
              <a:ext cx="1001111" cy="1247430"/>
            </a:xfrm>
            <a:prstGeom prst="rect">
              <a:avLst/>
            </a:prstGeom>
          </p:spPr>
        </p:pic>
        <p:pic>
          <p:nvPicPr>
            <p:cNvPr id="17" name="Picture 24" descr="http://i1.ytimg.com/vi/X00EUZt-WK4/hqdefault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33022" y="5255497"/>
              <a:ext cx="2129568" cy="12393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562590" y="5251812"/>
              <a:ext cx="2828338" cy="1239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2773" y="5245250"/>
              <a:ext cx="719138" cy="12474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0254" y="50598"/>
            <a:ext cx="2019492" cy="815386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4B257-4EC1-4F3A-87C2-D91111C4BA27}" type="datetime1">
              <a:rPr lang="en-MY" smtClean="0"/>
              <a:t>9/6/2023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174750"/>
            <a:ext cx="5384800" cy="495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74750"/>
            <a:ext cx="5384800" cy="495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321DFDD-F907-9346-BD6A-34755A9E92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619" y="6612536"/>
            <a:ext cx="825842" cy="231461"/>
          </a:xfrm>
          <a:prstGeom prst="rect">
            <a:avLst/>
          </a:prstGeom>
        </p:spPr>
        <p:txBody>
          <a:bodyPr anchor="t"/>
          <a:lstStyle>
            <a:lvl1pPr algn="l">
              <a:defRPr sz="907" b="1">
                <a:solidFill>
                  <a:schemeClr val="bg1"/>
                </a:solidFill>
              </a:defRPr>
            </a:lvl1pPr>
          </a:lstStyle>
          <a:p>
            <a:fld id="{81D8892F-33DA-5645-AD53-C042E897440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4E24AE06-7068-425B-97A2-8914BD2445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0543" y="162748"/>
            <a:ext cx="11070916" cy="75057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82954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903" b="1" kern="1200" dirty="0">
                <a:solidFill>
                  <a:srgbClr val="C00000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altLang="zh-CN"/>
              <a:t>Click to edit Master title style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3759C8A-66E8-48CC-ADA9-62EF6A5A81C8}"/>
              </a:ext>
            </a:extLst>
          </p:cNvPr>
          <p:cNvSpPr txBox="1"/>
          <p:nvPr userDrawn="1"/>
        </p:nvSpPr>
        <p:spPr>
          <a:xfrm>
            <a:off x="7190294" y="6629817"/>
            <a:ext cx="4953348" cy="217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82954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MY" sz="816" b="1" dirty="0">
                <a:solidFill>
                  <a:schemeClr val="bg1"/>
                </a:solidFill>
              </a:rPr>
              <a:t>Hibiscus Petroleum </a:t>
            </a:r>
            <a:r>
              <a:rPr lang="en-MY" sz="816" b="1" dirty="0" err="1">
                <a:solidFill>
                  <a:schemeClr val="bg1"/>
                </a:solidFill>
              </a:rPr>
              <a:t>Berhad</a:t>
            </a:r>
            <a:r>
              <a:rPr lang="en-MY" sz="816" b="1" dirty="0">
                <a:solidFill>
                  <a:schemeClr val="bg1"/>
                </a:solidFill>
              </a:rPr>
              <a:t> - Registration Number: 200701040290 (798322-P)</a:t>
            </a:r>
          </a:p>
        </p:txBody>
      </p:sp>
    </p:spTree>
    <p:extLst>
      <p:ext uri="{BB962C8B-B14F-4D97-AF65-F5344CB8AC3E}">
        <p14:creationId xmlns:p14="http://schemas.microsoft.com/office/powerpoint/2010/main" val="1665297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31">
          <p15:clr>
            <a:srgbClr val="FBAE40"/>
          </p15:clr>
        </p15:guide>
        <p15:guide id="6" pos="6523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&amp;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31F6A9B2-8FC6-4143-B699-E3E9865C4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0543" y="162748"/>
            <a:ext cx="11070916" cy="75057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82954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903" b="1" kern="1200" dirty="0">
                <a:solidFill>
                  <a:srgbClr val="C00000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altLang="zh-CN"/>
              <a:t>Click to edit Master title style</a:t>
            </a:r>
            <a:endParaRPr lang="en-US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321DFDD-F907-9346-BD6A-34755A9E92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619" y="6612536"/>
            <a:ext cx="825842" cy="231461"/>
          </a:xfrm>
          <a:prstGeom prst="rect">
            <a:avLst/>
          </a:prstGeom>
        </p:spPr>
        <p:txBody>
          <a:bodyPr anchor="t"/>
          <a:lstStyle>
            <a:lvl1pPr algn="l">
              <a:defRPr sz="907" b="1">
                <a:solidFill>
                  <a:schemeClr val="bg1"/>
                </a:solidFill>
              </a:defRPr>
            </a:lvl1pPr>
          </a:lstStyle>
          <a:p>
            <a:fld id="{81D8892F-33DA-5645-AD53-C042E897440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505A748-660B-5B42-AD5B-DEBD1E4939B6}"/>
              </a:ext>
            </a:extLst>
          </p:cNvPr>
          <p:cNvSpPr txBox="1"/>
          <p:nvPr/>
        </p:nvSpPr>
        <p:spPr>
          <a:xfrm>
            <a:off x="7190294" y="6629817"/>
            <a:ext cx="4953348" cy="217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82954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MY" sz="816" b="1" dirty="0">
                <a:solidFill>
                  <a:schemeClr val="bg1"/>
                </a:solidFill>
              </a:rPr>
              <a:t>Hibiscus Petroleum </a:t>
            </a:r>
            <a:r>
              <a:rPr lang="en-MY" sz="816" b="1" dirty="0" err="1">
                <a:solidFill>
                  <a:schemeClr val="bg1"/>
                </a:solidFill>
              </a:rPr>
              <a:t>Berhad</a:t>
            </a:r>
            <a:r>
              <a:rPr lang="en-MY" sz="816" b="1" dirty="0">
                <a:solidFill>
                  <a:schemeClr val="bg1"/>
                </a:solidFill>
              </a:rPr>
              <a:t> - Registration Number: 200701040290 (798322-P)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02A1B9-8A1A-4EE7-B40A-8682FEBCC1D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63537" y="1162050"/>
            <a:ext cx="10948771" cy="5112000"/>
          </a:xfrm>
        </p:spPr>
        <p:txBody>
          <a:bodyPr>
            <a:noAutofit/>
          </a:bodyPr>
          <a:lstStyle>
            <a:lvl1pPr>
              <a:defRPr sz="1633"/>
            </a:lvl1pPr>
            <a:lvl2pPr marL="485341" indent="-207386">
              <a:buFont typeface="Calibri" panose="020F0502020204030204" pitchFamily="34" charset="0"/>
              <a:buChar char="‒"/>
              <a:defRPr sz="1452"/>
            </a:lvl2pPr>
            <a:lvl3pPr marL="733052" indent="-207386">
              <a:buFont typeface="Courier New" panose="02070309020205020404" pitchFamily="49" charset="0"/>
              <a:buChar char="o"/>
              <a:defRPr sz="1270"/>
            </a:lvl3pPr>
            <a:lvl4pPr marL="1054212" indent="-207386">
              <a:buFont typeface="Arial" panose="020B0604020202020204" pitchFamily="34" charset="0"/>
              <a:buChar char="•"/>
              <a:defRPr sz="1270"/>
            </a:lvl4pPr>
            <a:lvl5pPr marL="1382573" indent="-207386">
              <a:defRPr sz="127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74394534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31">
          <p15:clr>
            <a:srgbClr val="FBAE40"/>
          </p15:clr>
        </p15:guide>
        <p15:guide id="6" pos="6523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defTabSz="1007745">
              <a:lnSpc>
                <a:spcPct val="80000"/>
              </a:lnSpc>
            </a:pPr>
            <a:r>
              <a:rPr lang="en-US"/>
              <a:t>Click to edit Master title style</a:t>
            </a:r>
            <a:endParaRPr lang="en-MY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marL="287655" lvl="0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/>
              <a:t>Click to edit Master text styles</a:t>
            </a:r>
          </a:p>
          <a:p>
            <a:pPr marL="287655" lvl="1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/>
              <a:t>Second level</a:t>
            </a:r>
          </a:p>
          <a:p>
            <a:pPr marL="287655" lvl="2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/>
              <a:t>Third level</a:t>
            </a:r>
          </a:p>
          <a:p>
            <a:pPr marL="287655" lvl="3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/>
              <a:t>Fourth level</a:t>
            </a:r>
          </a:p>
          <a:p>
            <a:pPr marL="287655" lvl="4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1526" y="635950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AA04B-988E-4667-89DD-7F947165483E}" type="datetime1">
              <a:rPr lang="en-MY" smtClean="0"/>
              <a:t>9/6/2023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51537" y="6356350"/>
            <a:ext cx="2336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4422" y="6356350"/>
            <a:ext cx="4593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MY" sz="4400" b="1" kern="1200" cap="none" spc="0" baseline="0">
          <a:solidFill>
            <a:schemeClr val="tx1"/>
          </a:solidFill>
          <a:effectLst>
            <a:glow>
              <a:schemeClr val="bg1"/>
            </a:glow>
            <a:outerShdw blurRad="38100" dist="19050" dir="2700000" algn="tl" rotWithShape="0">
              <a:schemeClr val="dk1">
                <a:lumMod val="50000"/>
                <a:alpha val="40000"/>
              </a:schemeClr>
            </a:outerShdw>
          </a:effectLst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457200" indent="-457200" algn="l" defTabSz="914400" rtl="0" eaLnBrk="1" latinLnBrk="0" hangingPunct="1">
        <a:lnSpc>
          <a:spcPct val="90000"/>
        </a:lnSpc>
        <a:spcBef>
          <a:spcPts val="1000"/>
        </a:spcBef>
        <a:buClr>
          <a:srgbClr val="00B050"/>
        </a:buClr>
        <a:buFont typeface="+mj-lt"/>
        <a:buAutoNum type="arabicPeriod"/>
        <a:defRPr lang="en-US" sz="32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Arial" panose="020B0604020202020204" pitchFamily="34" charset="0"/>
        <a:buChar char="•"/>
        <a:defRPr lang="en-US" sz="24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Arial" panose="020B0604020202020204" pitchFamily="34" charset="0"/>
        <a:buChar char="•"/>
        <a:defRPr lang="en-US" sz="20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Arial" panose="020B0604020202020204" pitchFamily="34" charset="0"/>
        <a:buChar char="•"/>
        <a:defRPr lang="en-US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Arial" panose="020B0604020202020204" pitchFamily="34" charset="0"/>
        <a:buChar char="•"/>
        <a:defRPr lang="en-MY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6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17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MY" dirty="0"/>
              <a:t>		</a:t>
            </a:r>
          </a:p>
        </p:txBody>
      </p:sp>
      <p:sp>
        <p:nvSpPr>
          <p:cNvPr id="2" name="Text Box 1"/>
          <p:cNvSpPr txBox="1"/>
          <p:nvPr/>
        </p:nvSpPr>
        <p:spPr>
          <a:xfrm>
            <a:off x="3035508" y="3252004"/>
            <a:ext cx="6480748" cy="132343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8000" dirty="0">
                <a:solidFill>
                  <a:srgbClr val="FF0000"/>
                </a:solidFill>
              </a:rPr>
              <a:t>LINE OF FIRE</a:t>
            </a:r>
            <a:endParaRPr lang="en-MY" altLang="en-US" sz="8000" dirty="0">
              <a:sym typeface="+mn-ea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1</a:t>
            </a:fld>
            <a:endParaRPr lang="en-MY"/>
          </a:p>
        </p:txBody>
      </p:sp>
      <p:sp>
        <p:nvSpPr>
          <p:cNvPr id="5" name="Title 1"/>
          <p:cNvSpPr>
            <a:spLocks noGrp="1"/>
          </p:cNvSpPr>
          <p:nvPr/>
        </p:nvSpPr>
        <p:spPr>
          <a:xfrm>
            <a:off x="609600" y="1976120"/>
            <a:ext cx="10972800" cy="23107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MY" sz="4400" b="1" kern="1200" cap="none" spc="0" baseline="0">
                <a:solidFill>
                  <a:schemeClr val="tx1"/>
                </a:solidFill>
                <a:effectLst>
                  <a:glow>
                    <a:schemeClr val="bg1"/>
                  </a:glow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</a:lstStyle>
          <a:p>
            <a:endParaRPr lang="en-MY" altLang="en-US" sz="4800"/>
          </a:p>
          <a:p>
            <a:endParaRPr lang="en-MY" altLang="en-US" sz="4800"/>
          </a:p>
          <a:p>
            <a:endParaRPr lang="en-MY" altLang="en-US" sz="4800"/>
          </a:p>
        </p:txBody>
      </p:sp>
      <p:pic>
        <p:nvPicPr>
          <p:cNvPr id="6" name="Picture 5" descr="A picture containing clock&#10;&#10;Description automatically generated">
            <a:extLst>
              <a:ext uri="{FF2B5EF4-FFF2-40B4-BE49-F238E27FC236}">
                <a16:creationId xmlns:a16="http://schemas.microsoft.com/office/drawing/2014/main" id="{2FF4FB44-75D6-4A62-B2FC-71D2C61762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8760" y="2303584"/>
            <a:ext cx="2146854" cy="16101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6C69A72-91F1-478A-BE0D-7A3ACC1CEA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8185" y="2200931"/>
            <a:ext cx="1743649" cy="1746521"/>
          </a:xfrm>
          <a:prstGeom prst="flowChartConnector">
            <a:avLst/>
          </a:prstGeom>
        </p:spPr>
      </p:pic>
      <p:sp>
        <p:nvSpPr>
          <p:cNvPr id="8" name="Subtitle 3">
            <a:extLst>
              <a:ext uri="{FF2B5EF4-FFF2-40B4-BE49-F238E27FC236}">
                <a16:creationId xmlns:a16="http://schemas.microsoft.com/office/drawing/2014/main" id="{4EF134E6-F027-4F10-87E3-97FEADDCD0E7}"/>
              </a:ext>
            </a:extLst>
          </p:cNvPr>
          <p:cNvSpPr txBox="1">
            <a:spLocks/>
          </p:cNvSpPr>
          <p:nvPr/>
        </p:nvSpPr>
        <p:spPr>
          <a:xfrm>
            <a:off x="3371347" y="2140313"/>
            <a:ext cx="5041692" cy="529972"/>
          </a:xfrm>
          <a:prstGeom prst="rect">
            <a:avLst/>
          </a:prstGeom>
        </p:spPr>
        <p:txBody>
          <a:bodyPr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00B050"/>
              </a:buClr>
              <a:buFont typeface="+mj-lt"/>
              <a:buAutoNum type="arabicPeriod"/>
              <a:defRPr lang="en-US" sz="3200" kern="1200" dirty="0" smtClean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B050"/>
              </a:buClr>
              <a:buFont typeface="Arial" panose="020B0604020202020204" pitchFamily="34" charset="0"/>
              <a:buChar char="•"/>
              <a:defRPr lang="en-US" sz="2400" kern="1200" dirty="0" smtClean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B050"/>
              </a:buClr>
              <a:buFont typeface="Arial" panose="020B0604020202020204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B050"/>
              </a:buClr>
              <a:buFont typeface="Arial" panose="020B0604020202020204" pitchFamily="34" charset="0"/>
              <a:buChar char="•"/>
              <a:defRPr lang="en-US" sz="1600" kern="1200" dirty="0" smtClean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B050"/>
              </a:buClr>
              <a:buFont typeface="Arial" panose="020B0604020202020204" pitchFamily="34" charset="0"/>
              <a:buChar char="•"/>
              <a:defRPr lang="en-MY" sz="1600" kern="1200" dirty="0" smtClean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dirty="0"/>
              <a:t>MANSYUR BIN WAHYUDDIN</a:t>
            </a:r>
          </a:p>
          <a:p>
            <a:pPr marL="0" indent="0">
              <a:buNone/>
            </a:pPr>
            <a:r>
              <a:rPr lang="de-DE" dirty="0"/>
              <a:t>(SLICKLINE ASSISTANT)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950" y="1510831"/>
            <a:ext cx="10515600" cy="4351338"/>
          </a:xfrm>
        </p:spPr>
        <p:txBody>
          <a:bodyPr>
            <a:normAutofit/>
          </a:bodyPr>
          <a:lstStyle/>
          <a:p>
            <a:pPr>
              <a:buClr>
                <a:schemeClr val="tx1">
                  <a:lumMod val="95000"/>
                  <a:lumOff val="5000"/>
                </a:schemeClr>
              </a:buClr>
              <a:buFont typeface="+mj-lt"/>
              <a:buAutoNum type="romanLcPeriod"/>
            </a:pPr>
            <a:endParaRPr lang="en-US" dirty="0"/>
          </a:p>
          <a:p>
            <a:pPr>
              <a:buClr>
                <a:schemeClr val="tx1">
                  <a:lumMod val="95000"/>
                  <a:lumOff val="5000"/>
                </a:schemeClr>
              </a:buClr>
              <a:buFont typeface="+mj-lt"/>
              <a:buAutoNum type="romanLcPeriod"/>
            </a:pPr>
            <a:r>
              <a:rPr lang="en-US" dirty="0"/>
              <a:t>Line of Fire Definition</a:t>
            </a:r>
          </a:p>
          <a:p>
            <a:pPr>
              <a:buClr>
                <a:schemeClr val="tx1">
                  <a:lumMod val="95000"/>
                  <a:lumOff val="5000"/>
                </a:schemeClr>
              </a:buClr>
              <a:buFont typeface="+mj-lt"/>
              <a:buAutoNum type="romanLcPeriod"/>
            </a:pPr>
            <a:r>
              <a:rPr lang="en-US" dirty="0"/>
              <a:t>Line of Fire Video</a:t>
            </a:r>
          </a:p>
          <a:p>
            <a:pPr>
              <a:buClr>
                <a:schemeClr val="tx1">
                  <a:lumMod val="95000"/>
                  <a:lumOff val="5000"/>
                </a:schemeClr>
              </a:buClr>
              <a:buFont typeface="+mj-lt"/>
              <a:buAutoNum type="romanLcPeriod"/>
            </a:pPr>
            <a:r>
              <a:rPr lang="en-US" dirty="0"/>
              <a:t>Line of Fire Main Categories</a:t>
            </a:r>
          </a:p>
          <a:p>
            <a:pPr>
              <a:buClr>
                <a:schemeClr val="tx1">
                  <a:lumMod val="95000"/>
                  <a:lumOff val="5000"/>
                </a:schemeClr>
              </a:buClr>
              <a:buFont typeface="+mj-lt"/>
              <a:buAutoNum type="romanLcPeriod"/>
            </a:pPr>
            <a:r>
              <a:rPr lang="en-US" dirty="0"/>
              <a:t>Behaviors that lead to being in the LINE OF FIRE</a:t>
            </a:r>
          </a:p>
          <a:p>
            <a:pPr>
              <a:buClr>
                <a:schemeClr val="tx1">
                  <a:lumMod val="95000"/>
                  <a:lumOff val="5000"/>
                </a:schemeClr>
              </a:buClr>
              <a:buFont typeface="+mj-lt"/>
              <a:buAutoNum type="romanLcPeriod"/>
            </a:pPr>
            <a:r>
              <a:rPr lang="en-US" dirty="0"/>
              <a:t>How to protect yourself from the Line of Fire Hazard</a:t>
            </a:r>
          </a:p>
          <a:p>
            <a:pPr>
              <a:buClr>
                <a:schemeClr val="tx1">
                  <a:lumMod val="95000"/>
                  <a:lumOff val="5000"/>
                </a:schemeClr>
              </a:buClr>
              <a:buFont typeface="+mj-lt"/>
              <a:buAutoNum type="romanLcPeriod"/>
            </a:pPr>
            <a:r>
              <a:rPr lang="en-MY" dirty="0"/>
              <a:t>Routine checks to prevent being in the Line of Fire</a:t>
            </a:r>
          </a:p>
          <a:p>
            <a:pPr>
              <a:buClr>
                <a:schemeClr val="tx1">
                  <a:lumMod val="95000"/>
                  <a:lumOff val="5000"/>
                </a:schemeClr>
              </a:buClr>
              <a:buFont typeface="+mj-lt"/>
              <a:buAutoNum type="romanLcPeriod"/>
            </a:pPr>
            <a:endParaRPr lang="en-US" dirty="0"/>
          </a:p>
          <a:p>
            <a:pPr>
              <a:buClr>
                <a:schemeClr val="tx1">
                  <a:lumMod val="95000"/>
                  <a:lumOff val="5000"/>
                </a:schemeClr>
              </a:buClr>
              <a:buFont typeface="+mj-lt"/>
              <a:buAutoNum type="romanL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2</a:t>
            </a:fld>
            <a:endParaRPr lang="en-MY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3</a:t>
            </a:fld>
            <a:endParaRPr lang="en-MY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2D16CF31-5D01-41EE-8987-E54EDF97B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/>
              <a:t>What is Line of Fire??</a:t>
            </a:r>
            <a:endParaRPr lang="en-MY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5020F2C-F325-4B49-96FC-1E06827A957D}"/>
              </a:ext>
            </a:extLst>
          </p:cNvPr>
          <p:cNvSpPr txBox="1"/>
          <p:nvPr/>
        </p:nvSpPr>
        <p:spPr>
          <a:xfrm>
            <a:off x="1019330" y="1454045"/>
            <a:ext cx="10163331" cy="206210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en-US" altLang="ko-KR" sz="3200" b="0" dirty="0">
                <a:solidFill>
                  <a:prstClr val="black"/>
                </a:solidFill>
                <a:latin typeface="Arial Narrow" panose="020B0606020202030204" pitchFamily="34" charset="0"/>
                <a:cs typeface="Arial" pitchFamily="34" charset="0"/>
              </a:rPr>
              <a:t>You are in the Line of Fire when you </a:t>
            </a:r>
            <a:r>
              <a:rPr lang="en-US" altLang="ko-KR" sz="3200" b="1" dirty="0">
                <a:solidFill>
                  <a:srgbClr val="FF0000"/>
                </a:solidFill>
                <a:latin typeface="Arial Narrow" panose="020B0606020202030204" pitchFamily="34" charset="0"/>
                <a:cs typeface="Arial" pitchFamily="34" charset="0"/>
              </a:rPr>
              <a:t>position your body</a:t>
            </a:r>
            <a:r>
              <a:rPr lang="en-US" altLang="ko-KR" sz="3200" b="0" dirty="0">
                <a:solidFill>
                  <a:prstClr val="black"/>
                </a:solidFill>
                <a:latin typeface="Arial Narrow" panose="020B0606020202030204" pitchFamily="34" charset="0"/>
                <a:cs typeface="Arial" pitchFamily="34" charset="0"/>
              </a:rPr>
              <a:t>, </a:t>
            </a:r>
            <a:r>
              <a:rPr lang="en-US" altLang="ko-KR" sz="3200" b="1" dirty="0">
                <a:solidFill>
                  <a:srgbClr val="FF0000"/>
                </a:solidFill>
                <a:latin typeface="Arial Narrow" panose="020B0606020202030204" pitchFamily="34" charset="0"/>
                <a:cs typeface="Arial" pitchFamily="34" charset="0"/>
              </a:rPr>
              <a:t>or parts of your body</a:t>
            </a:r>
            <a:r>
              <a:rPr lang="en-US" altLang="ko-KR" sz="3200" b="0" dirty="0">
                <a:solidFill>
                  <a:prstClr val="black"/>
                </a:solidFill>
                <a:latin typeface="Arial Narrow" panose="020B0606020202030204" pitchFamily="34" charset="0"/>
                <a:cs typeface="Arial" pitchFamily="34" charset="0"/>
              </a:rPr>
              <a:t>, in a way that </a:t>
            </a:r>
            <a:r>
              <a:rPr lang="en-US" altLang="ko-KR" sz="3200" b="1" dirty="0">
                <a:solidFill>
                  <a:srgbClr val="FF0000"/>
                </a:solidFill>
                <a:latin typeface="Arial Narrow" panose="020B0606020202030204" pitchFamily="34" charset="0"/>
                <a:cs typeface="Arial" pitchFamily="34" charset="0"/>
              </a:rPr>
              <a:t>exposes you</a:t>
            </a:r>
            <a:r>
              <a:rPr lang="en-US" altLang="ko-KR" sz="3200" b="0" dirty="0">
                <a:solidFill>
                  <a:srgbClr val="FF000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altLang="ko-KR" sz="3200" b="0" dirty="0">
                <a:solidFill>
                  <a:prstClr val="black"/>
                </a:solidFill>
                <a:latin typeface="Arial Narrow" panose="020B0606020202030204" pitchFamily="34" charset="0"/>
                <a:cs typeface="Arial" pitchFamily="34" charset="0"/>
              </a:rPr>
              <a:t>to an injury risk from </a:t>
            </a:r>
            <a:r>
              <a:rPr lang="en-US" altLang="ko-KR" sz="3200" b="1" dirty="0">
                <a:solidFill>
                  <a:srgbClr val="FF0000"/>
                </a:solidFill>
                <a:latin typeface="Arial Narrow" panose="020B0606020202030204" pitchFamily="34" charset="0"/>
                <a:cs typeface="Arial" pitchFamily="34" charset="0"/>
              </a:rPr>
              <a:t>getting hit by </a:t>
            </a:r>
            <a:r>
              <a:rPr lang="en-US" altLang="ko-KR" sz="3200" b="0" dirty="0">
                <a:solidFill>
                  <a:prstClr val="black"/>
                </a:solidFill>
                <a:latin typeface="Arial Narrow" panose="020B0606020202030204" pitchFamily="34" charset="0"/>
                <a:cs typeface="Arial" pitchFamily="34" charset="0"/>
              </a:rPr>
              <a:t>or </a:t>
            </a:r>
            <a:r>
              <a:rPr lang="en-US" altLang="ko-KR" sz="3200" b="1" dirty="0">
                <a:solidFill>
                  <a:srgbClr val="FF0000"/>
                </a:solidFill>
                <a:latin typeface="Arial Narrow" panose="020B0606020202030204" pitchFamily="34" charset="0"/>
                <a:cs typeface="Arial" pitchFamily="34" charset="0"/>
              </a:rPr>
              <a:t>making direct contact </a:t>
            </a:r>
            <a:r>
              <a:rPr lang="en-US" altLang="ko-KR" sz="3200" b="0" dirty="0">
                <a:solidFill>
                  <a:prstClr val="black"/>
                </a:solidFill>
                <a:latin typeface="Arial Narrow" panose="020B0606020202030204" pitchFamily="34" charset="0"/>
                <a:cs typeface="Arial" pitchFamily="34" charset="0"/>
              </a:rPr>
              <a:t>with </a:t>
            </a:r>
            <a:r>
              <a:rPr lang="en-US" altLang="ko-KR" sz="3200" b="1" dirty="0">
                <a:solidFill>
                  <a:srgbClr val="FF0000"/>
                </a:solidFill>
                <a:latin typeface="Arial Narrow" panose="020B0606020202030204" pitchFamily="34" charset="0"/>
                <a:cs typeface="Arial" pitchFamily="34" charset="0"/>
              </a:rPr>
              <a:t>moving parts of machinery, equipment, tools, </a:t>
            </a:r>
            <a:r>
              <a:rPr lang="en-MY" altLang="ko-KR" sz="3200" b="1" dirty="0">
                <a:solidFill>
                  <a:srgbClr val="FF0000"/>
                </a:solidFill>
                <a:latin typeface="Arial Narrow" panose="020B0606020202030204" pitchFamily="34" charset="0"/>
                <a:cs typeface="Arial" pitchFamily="34" charset="0"/>
              </a:rPr>
              <a:t>or static object.</a:t>
            </a:r>
            <a:endParaRPr lang="en-MY" sz="3200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18" name="Picture 17" descr="A picture containing outdoor&#10;&#10;Description automatically generated">
            <a:extLst>
              <a:ext uri="{FF2B5EF4-FFF2-40B4-BE49-F238E27FC236}">
                <a16:creationId xmlns:a16="http://schemas.microsoft.com/office/drawing/2014/main" id="{A02A7E19-9EC5-4E4C-9FF0-76603AD6C9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9046" y="4004785"/>
            <a:ext cx="4813615" cy="2488090"/>
          </a:xfrm>
          <a:prstGeom prst="rect">
            <a:avLst/>
          </a:prstGeom>
        </p:spPr>
      </p:pic>
      <p:pic>
        <p:nvPicPr>
          <p:cNvPr id="19" name="Picture 18" descr="A picture containing ground, outdoor, outdoor object&#10;&#10;Description automatically generated">
            <a:extLst>
              <a:ext uri="{FF2B5EF4-FFF2-40B4-BE49-F238E27FC236}">
                <a16:creationId xmlns:a16="http://schemas.microsoft.com/office/drawing/2014/main" id="{754DA8A3-A920-4D18-9975-5948326833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965" y="4004785"/>
            <a:ext cx="4813615" cy="248809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Line of Fire Video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4</a:t>
            </a:fld>
            <a:endParaRPr lang="en-MY"/>
          </a:p>
        </p:txBody>
      </p:sp>
      <p:pic>
        <p:nvPicPr>
          <p:cNvPr id="5" name="LSR_ Line of Fire">
            <a:hlinkClick r:id="" action="ppaction://media"/>
            <a:extLst>
              <a:ext uri="{FF2B5EF4-FFF2-40B4-BE49-F238E27FC236}">
                <a16:creationId xmlns:a16="http://schemas.microsoft.com/office/drawing/2014/main" id="{35C22883-7B5A-4AE0-AD08-7AF6BEB8AA5A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523606" y="1690688"/>
            <a:ext cx="7735712" cy="43513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420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71A7F2-E97C-C725-5F75-4BEEBED777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Line of Fire Main Categories</a:t>
            </a:r>
            <a:endParaRPr lang="en-MY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5B2B3F7-318E-3205-7ADE-F0D773CCD7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8892F-33DA-5645-AD53-C042E8974407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FE988C-0A93-C089-BEC1-9BA2309463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MY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A1821093-B36C-832D-A1E5-84DFDB5BC8CB}"/>
              </a:ext>
            </a:extLst>
          </p:cNvPr>
          <p:cNvGraphicFramePr/>
          <p:nvPr/>
        </p:nvGraphicFramePr>
        <p:xfrm>
          <a:off x="1473559" y="1079523"/>
          <a:ext cx="9238432" cy="53635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865824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CF0EE-17B3-2156-B130-8A49BE70E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sz="3629" dirty="0"/>
              <a:t>1. Caught-in or between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0DA473B-B7E1-9FF7-B2D7-A0F875C16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8892F-33DA-5645-AD53-C042E8974407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2D6932CC-FFFE-3610-372A-7596ACC0B3C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86868260"/>
              </p:ext>
            </p:extLst>
          </p:nvPr>
        </p:nvGraphicFramePr>
        <p:xfrm>
          <a:off x="1692234" y="896237"/>
          <a:ext cx="9014765" cy="19781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2" descr="Mechanical Safety: Machinery Hazards and Control Measures">
            <a:extLst>
              <a:ext uri="{FF2B5EF4-FFF2-40B4-BE49-F238E27FC236}">
                <a16:creationId xmlns:a16="http://schemas.microsoft.com/office/drawing/2014/main" id="{4E17345B-CF08-E95F-7D12-6B96952B39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0106" b="50294"/>
          <a:stretch/>
        </p:blipFill>
        <p:spPr bwMode="auto">
          <a:xfrm>
            <a:off x="1356324" y="3016957"/>
            <a:ext cx="3020904" cy="2901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Mechanical Safety: Machinery Hazards and Control Measures">
            <a:extLst>
              <a:ext uri="{FF2B5EF4-FFF2-40B4-BE49-F238E27FC236}">
                <a16:creationId xmlns:a16="http://schemas.microsoft.com/office/drawing/2014/main" id="{75887133-EEB6-904F-C76F-E1356C5F74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9521" b="50264"/>
          <a:stretch/>
        </p:blipFill>
        <p:spPr bwMode="auto">
          <a:xfrm>
            <a:off x="4585547" y="3012230"/>
            <a:ext cx="3020905" cy="2905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Mechanical Safety: Machinery Hazards and Control Measures">
            <a:extLst>
              <a:ext uri="{FF2B5EF4-FFF2-40B4-BE49-F238E27FC236}">
                <a16:creationId xmlns:a16="http://schemas.microsoft.com/office/drawing/2014/main" id="{D39289CA-BBAC-1ED3-C684-994EECED1E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0264" r="50000"/>
          <a:stretch/>
        </p:blipFill>
        <p:spPr bwMode="auto">
          <a:xfrm>
            <a:off x="7710612" y="3060573"/>
            <a:ext cx="3020904" cy="2901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89670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3D1B4C-D86A-6A47-748B-E02D3B31F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sz="3629" dirty="0"/>
              <a:t>2. Struck-by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E11AD9-4230-402F-BD7C-AB14FCA08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8892F-33DA-5645-AD53-C042E8974407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54890C71-7DEC-782B-6EF8-B097E1FE13BF}"/>
              </a:ext>
            </a:extLst>
          </p:cNvPr>
          <p:cNvGraphicFramePr/>
          <p:nvPr/>
        </p:nvGraphicFramePr>
        <p:xfrm>
          <a:off x="21816" y="934239"/>
          <a:ext cx="8701582" cy="31249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2" descr="Common Forklift Related Injuries: Including Preventative Measures">
            <a:extLst>
              <a:ext uri="{FF2B5EF4-FFF2-40B4-BE49-F238E27FC236}">
                <a16:creationId xmlns:a16="http://schemas.microsoft.com/office/drawing/2014/main" id="{14A6263F-9192-3683-FBD1-812DC06790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92234" y="4382291"/>
            <a:ext cx="5224386" cy="2321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ocus Four - What is a struck-by hazard? - OSHAcademy free online training">
            <a:extLst>
              <a:ext uri="{FF2B5EF4-FFF2-40B4-BE49-F238E27FC236}">
                <a16:creationId xmlns:a16="http://schemas.microsoft.com/office/drawing/2014/main" id="{DDC6853E-8497-EF79-8A40-CDAAE423DD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15808" y="162748"/>
            <a:ext cx="3513498" cy="3382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Air Compressor Blog &amp; Advice - How to avoid falling objects when working at  heights">
            <a:extLst>
              <a:ext uri="{FF2B5EF4-FFF2-40B4-BE49-F238E27FC236}">
                <a16:creationId xmlns:a16="http://schemas.microsoft.com/office/drawing/2014/main" id="{39482DC4-2388-3D2D-8083-C20F91867A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187" t="4997" r="2681" b="3433"/>
          <a:stretch/>
        </p:blipFill>
        <p:spPr bwMode="auto">
          <a:xfrm>
            <a:off x="7386826" y="4092659"/>
            <a:ext cx="3442480" cy="2321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92792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BEF93F-CD5B-C856-1DF6-12D2459D3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sz="3629" dirty="0"/>
              <a:t>3. Released energy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EC8AD4E-5958-F691-E085-57601D839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8892F-33DA-5645-AD53-C042E8974407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8" name="Picture 2" descr="Arc Flash - Electrical &amp; Automation Solutions">
            <a:extLst>
              <a:ext uri="{FF2B5EF4-FFF2-40B4-BE49-F238E27FC236}">
                <a16:creationId xmlns:a16="http://schemas.microsoft.com/office/drawing/2014/main" id="{0FF2BAC0-D9A2-0B44-8699-4D1DB1F0BD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01332" y="913319"/>
            <a:ext cx="7344771" cy="4259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A80C6C00-B672-2A0B-D14E-7DFA7A6B8431}"/>
              </a:ext>
            </a:extLst>
          </p:cNvPr>
          <p:cNvSpPr/>
          <p:nvPr/>
        </p:nvSpPr>
        <p:spPr>
          <a:xfrm>
            <a:off x="2126273" y="5328547"/>
            <a:ext cx="7939454" cy="11906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77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badi" panose="020B0604020104020204" pitchFamily="34" charset="0"/>
              </a:rPr>
              <a:t>Released energy incidents happen when energy is released from the equipment, such as an electric shock.</a:t>
            </a:r>
            <a:endParaRPr lang="en-MY" sz="2177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badi" panose="020B06040201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0290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3BA824-860D-9779-4850-65149982C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Behaviors that lead to being in the LINE OF FIRE</a:t>
            </a:r>
            <a:endParaRPr lang="en-MY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FBD97C4-BBB5-8510-97F4-B37A27002C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8892F-33DA-5645-AD53-C042E8974407}" type="slidenum">
              <a:rPr lang="en-US" smtClean="0"/>
              <a:pPr/>
              <a:t>9</a:t>
            </a:fld>
            <a:endParaRPr lang="en-US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A2175024-70C3-9A04-C855-89E13AE5F8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18903261"/>
              </p:ext>
            </p:extLst>
          </p:nvPr>
        </p:nvGraphicFramePr>
        <p:xfrm>
          <a:off x="1462196" y="1011342"/>
          <a:ext cx="9037572" cy="52385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798493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5E423-B2B9-3994-9BF7-1E9654ECC9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protect yourself from the Line of Fire Hazard</a:t>
            </a:r>
            <a:endParaRPr lang="en-MY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40B125F-61C1-7100-E03A-4116FD6C06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8892F-33DA-5645-AD53-C042E8974407}" type="slidenum">
              <a:rPr lang="en-US" smtClean="0"/>
              <a:pPr/>
              <a:t>10</a:t>
            </a:fld>
            <a:endParaRPr lang="en-US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5FBD5DEC-5CE6-7C2B-4391-B23D9106736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31604961"/>
              </p:ext>
            </p:extLst>
          </p:nvPr>
        </p:nvGraphicFramePr>
        <p:xfrm>
          <a:off x="1692234" y="1045432"/>
          <a:ext cx="9280566" cy="52804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998793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CED62C-A9FC-2D6F-207A-EEF475CDE9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dirty="0"/>
              <a:t>Routine checks to prevent being in the Line of Fire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67A0D57-03C6-0CA2-81C1-8D6E98A79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8892F-33DA-5645-AD53-C042E8974407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8066FD-F3B4-3123-021D-1B02E6B0A8D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MY" dirty="0"/>
          </a:p>
          <a:p>
            <a:endParaRPr lang="en-MY" dirty="0"/>
          </a:p>
          <a:p>
            <a:endParaRPr lang="en-MY" dirty="0"/>
          </a:p>
          <a:p>
            <a:endParaRPr lang="en-MY" dirty="0"/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1A954D9E-976E-D1FE-577C-F5378D8E2A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75481598"/>
              </p:ext>
            </p:extLst>
          </p:nvPr>
        </p:nvGraphicFramePr>
        <p:xfrm>
          <a:off x="1707469" y="856710"/>
          <a:ext cx="8710360" cy="56660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26044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18A2B33-73B1-77D5-E428-8A6CFD176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8892F-33DA-5645-AD53-C042E8974407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3C24AC0-5809-FD47-C362-3A591D52E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dirty="0"/>
              <a:t>Learning from Line of Fire Recent Incident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DCD609A-4CC0-35FE-8468-B12BD8FD9B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5505" y="913318"/>
            <a:ext cx="9750051" cy="5699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5920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00B050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2511</TotalTime>
  <Words>453</Words>
  <Application>Microsoft Office PowerPoint</Application>
  <PresentationFormat>Widescreen</PresentationFormat>
  <Paragraphs>63</Paragraphs>
  <Slides>12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Abadi</vt:lpstr>
      <vt:lpstr>Arial</vt:lpstr>
      <vt:lpstr>Arial Narrow</vt:lpstr>
      <vt:lpstr>Calibri</vt:lpstr>
      <vt:lpstr>Courier New</vt:lpstr>
      <vt:lpstr>Wingdings</vt:lpstr>
      <vt:lpstr>Office Theme</vt:lpstr>
      <vt:lpstr>PowerPoint Presentation</vt:lpstr>
      <vt:lpstr>Content</vt:lpstr>
      <vt:lpstr>What is Line of Fire??</vt:lpstr>
      <vt:lpstr>Line of Fire Video</vt:lpstr>
      <vt:lpstr>Line of Fire Main Categories</vt:lpstr>
      <vt:lpstr>1. Caught-in or between</vt:lpstr>
      <vt:lpstr>2. Struck-by</vt:lpstr>
      <vt:lpstr>3. Released energy</vt:lpstr>
      <vt:lpstr>Behaviors that lead to being in the LINE OF FIRE</vt:lpstr>
      <vt:lpstr>How to protect yourself from the Line of Fire Hazard</vt:lpstr>
      <vt:lpstr>Routine checks to prevent being in the Line of Fire</vt:lpstr>
      <vt:lpstr>Learning from Line of Fire Recent Incident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abdul.ranee</dc:creator>
  <cp:lastModifiedBy>mansyur wahyuddin</cp:lastModifiedBy>
  <cp:revision>165</cp:revision>
  <dcterms:created xsi:type="dcterms:W3CDTF">2018-02-13T08:43:00Z</dcterms:created>
  <dcterms:modified xsi:type="dcterms:W3CDTF">2023-06-09T15:30:01Z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1033-11.2.0.9144</vt:lpwstr>
  </property>
</Properties>
</file>