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50292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2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23066"/>
            <a:ext cx="6858000" cy="1750907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641495"/>
            <a:ext cx="6858000" cy="1214225"/>
          </a:xfrm>
        </p:spPr>
        <p:txBody>
          <a:bodyPr/>
          <a:lstStyle>
            <a:lvl1pPr marL="0" indent="0" algn="ctr">
              <a:buNone/>
              <a:defRPr sz="1760"/>
            </a:lvl1pPr>
            <a:lvl2pPr marL="335265" indent="0" algn="ctr">
              <a:buNone/>
              <a:defRPr sz="1467"/>
            </a:lvl2pPr>
            <a:lvl3pPr marL="670530" indent="0" algn="ctr">
              <a:buNone/>
              <a:defRPr sz="1320"/>
            </a:lvl3pPr>
            <a:lvl4pPr marL="1005794" indent="0" algn="ctr">
              <a:buNone/>
              <a:defRPr sz="1173"/>
            </a:lvl4pPr>
            <a:lvl5pPr marL="1341059" indent="0" algn="ctr">
              <a:buNone/>
              <a:defRPr sz="1173"/>
            </a:lvl5pPr>
            <a:lvl6pPr marL="1676324" indent="0" algn="ctr">
              <a:buNone/>
              <a:defRPr sz="1173"/>
            </a:lvl6pPr>
            <a:lvl7pPr marL="2011589" indent="0" algn="ctr">
              <a:buNone/>
              <a:defRPr sz="1173"/>
            </a:lvl7pPr>
            <a:lvl8pPr marL="2346853" indent="0" algn="ctr">
              <a:buNone/>
              <a:defRPr sz="1173"/>
            </a:lvl8pPr>
            <a:lvl9pPr marL="2682118" indent="0" algn="ctr">
              <a:buNone/>
              <a:defRPr sz="117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ADD4-C47F-425E-A00D-0ECFA9D7FE6A}" type="datetimeFigureOut">
              <a:rPr lang="en-US" smtClean="0"/>
              <a:t>11-Feb-16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5742D-18A3-4A34-AB52-12F7E46C7D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229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ADD4-C47F-425E-A00D-0ECFA9D7FE6A}" type="datetimeFigureOut">
              <a:rPr lang="en-US" smtClean="0"/>
              <a:t>11-Feb-16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5742D-18A3-4A34-AB52-12F7E46C7D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726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53808"/>
            <a:ext cx="7886700" cy="209200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365607"/>
            <a:ext cx="7886700" cy="1100137"/>
          </a:xfrm>
        </p:spPr>
        <p:txBody>
          <a:bodyPr/>
          <a:lstStyle>
            <a:lvl1pPr marL="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1pPr>
            <a:lvl2pPr marL="335265" indent="0">
              <a:buNone/>
              <a:defRPr sz="1467">
                <a:solidFill>
                  <a:schemeClr val="tx1">
                    <a:tint val="75000"/>
                  </a:schemeClr>
                </a:solidFill>
              </a:defRPr>
            </a:lvl2pPr>
            <a:lvl3pPr marL="67053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005794" indent="0">
              <a:buNone/>
              <a:defRPr sz="1173">
                <a:solidFill>
                  <a:schemeClr val="tx1">
                    <a:tint val="75000"/>
                  </a:schemeClr>
                </a:solidFill>
              </a:defRPr>
            </a:lvl4pPr>
            <a:lvl5pPr marL="1341059" indent="0">
              <a:buNone/>
              <a:defRPr sz="1173">
                <a:solidFill>
                  <a:schemeClr val="tx1">
                    <a:tint val="75000"/>
                  </a:schemeClr>
                </a:solidFill>
              </a:defRPr>
            </a:lvl5pPr>
            <a:lvl6pPr marL="1676324" indent="0">
              <a:buNone/>
              <a:defRPr sz="1173">
                <a:solidFill>
                  <a:schemeClr val="tx1">
                    <a:tint val="75000"/>
                  </a:schemeClr>
                </a:solidFill>
              </a:defRPr>
            </a:lvl6pPr>
            <a:lvl7pPr marL="2011589" indent="0">
              <a:buNone/>
              <a:defRPr sz="1173">
                <a:solidFill>
                  <a:schemeClr val="tx1">
                    <a:tint val="75000"/>
                  </a:schemeClr>
                </a:solidFill>
              </a:defRPr>
            </a:lvl7pPr>
            <a:lvl8pPr marL="2346853" indent="0">
              <a:buNone/>
              <a:defRPr sz="1173">
                <a:solidFill>
                  <a:schemeClr val="tx1">
                    <a:tint val="75000"/>
                  </a:schemeClr>
                </a:solidFill>
              </a:defRPr>
            </a:lvl8pPr>
            <a:lvl9pPr marL="2682118" indent="0">
              <a:buNone/>
              <a:defRPr sz="117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ADD4-C47F-425E-A00D-0ECFA9D7FE6A}" type="datetimeFigureOut">
              <a:rPr lang="en-US" smtClean="0"/>
              <a:t>11-Feb-16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5742D-18A3-4A34-AB52-12F7E46C7D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761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38792"/>
            <a:ext cx="3886200" cy="31909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38792"/>
            <a:ext cx="3886200" cy="31909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ADD4-C47F-425E-A00D-0ECFA9D7FE6A}" type="datetimeFigureOut">
              <a:rPr lang="en-US" smtClean="0"/>
              <a:t>11-Feb-16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5742D-18A3-4A34-AB52-12F7E46C7D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014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67758"/>
            <a:ext cx="7886700" cy="97208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32853"/>
            <a:ext cx="3868340" cy="604202"/>
          </a:xfrm>
        </p:spPr>
        <p:txBody>
          <a:bodyPr anchor="b"/>
          <a:lstStyle>
            <a:lvl1pPr marL="0" indent="0">
              <a:buNone/>
              <a:defRPr sz="1760" b="1"/>
            </a:lvl1pPr>
            <a:lvl2pPr marL="335265" indent="0">
              <a:buNone/>
              <a:defRPr sz="1467" b="1"/>
            </a:lvl2pPr>
            <a:lvl3pPr marL="670530" indent="0">
              <a:buNone/>
              <a:defRPr sz="1320" b="1"/>
            </a:lvl3pPr>
            <a:lvl4pPr marL="1005794" indent="0">
              <a:buNone/>
              <a:defRPr sz="1173" b="1"/>
            </a:lvl4pPr>
            <a:lvl5pPr marL="1341059" indent="0">
              <a:buNone/>
              <a:defRPr sz="1173" b="1"/>
            </a:lvl5pPr>
            <a:lvl6pPr marL="1676324" indent="0">
              <a:buNone/>
              <a:defRPr sz="1173" b="1"/>
            </a:lvl6pPr>
            <a:lvl7pPr marL="2011589" indent="0">
              <a:buNone/>
              <a:defRPr sz="1173" b="1"/>
            </a:lvl7pPr>
            <a:lvl8pPr marL="2346853" indent="0">
              <a:buNone/>
              <a:defRPr sz="1173" b="1"/>
            </a:lvl8pPr>
            <a:lvl9pPr marL="2682118" indent="0">
              <a:buNone/>
              <a:defRPr sz="117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37055"/>
            <a:ext cx="3868340" cy="270203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32853"/>
            <a:ext cx="3887391" cy="604202"/>
          </a:xfrm>
        </p:spPr>
        <p:txBody>
          <a:bodyPr anchor="b"/>
          <a:lstStyle>
            <a:lvl1pPr marL="0" indent="0">
              <a:buNone/>
              <a:defRPr sz="1760" b="1"/>
            </a:lvl1pPr>
            <a:lvl2pPr marL="335265" indent="0">
              <a:buNone/>
              <a:defRPr sz="1467" b="1"/>
            </a:lvl2pPr>
            <a:lvl3pPr marL="670530" indent="0">
              <a:buNone/>
              <a:defRPr sz="1320" b="1"/>
            </a:lvl3pPr>
            <a:lvl4pPr marL="1005794" indent="0">
              <a:buNone/>
              <a:defRPr sz="1173" b="1"/>
            </a:lvl4pPr>
            <a:lvl5pPr marL="1341059" indent="0">
              <a:buNone/>
              <a:defRPr sz="1173" b="1"/>
            </a:lvl5pPr>
            <a:lvl6pPr marL="1676324" indent="0">
              <a:buNone/>
              <a:defRPr sz="1173" b="1"/>
            </a:lvl6pPr>
            <a:lvl7pPr marL="2011589" indent="0">
              <a:buNone/>
              <a:defRPr sz="1173" b="1"/>
            </a:lvl7pPr>
            <a:lvl8pPr marL="2346853" indent="0">
              <a:buNone/>
              <a:defRPr sz="1173" b="1"/>
            </a:lvl8pPr>
            <a:lvl9pPr marL="2682118" indent="0">
              <a:buNone/>
              <a:defRPr sz="117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37055"/>
            <a:ext cx="3887391" cy="270203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ADD4-C47F-425E-A00D-0ECFA9D7FE6A}" type="datetimeFigureOut">
              <a:rPr lang="en-US" smtClean="0"/>
              <a:t>11-Feb-16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5742D-18A3-4A34-AB52-12F7E46C7D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756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ADD4-C47F-425E-A00D-0ECFA9D7FE6A}" type="datetimeFigureOut">
              <a:rPr lang="en-US" smtClean="0"/>
              <a:t>11-Feb-16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5742D-18A3-4A34-AB52-12F7E46C7D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722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ADD4-C47F-425E-A00D-0ECFA9D7FE6A}" type="datetimeFigureOut">
              <a:rPr lang="en-US" smtClean="0"/>
              <a:t>11-Feb-16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5742D-18A3-4A34-AB52-12F7E46C7D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379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35280"/>
            <a:ext cx="2949178" cy="1173480"/>
          </a:xfrm>
        </p:spPr>
        <p:txBody>
          <a:bodyPr anchor="b"/>
          <a:lstStyle>
            <a:lvl1pPr>
              <a:defRPr sz="234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24112"/>
            <a:ext cx="4629150" cy="3573992"/>
          </a:xfrm>
        </p:spPr>
        <p:txBody>
          <a:bodyPr/>
          <a:lstStyle>
            <a:lvl1pPr>
              <a:defRPr sz="2347"/>
            </a:lvl1pPr>
            <a:lvl2pPr>
              <a:defRPr sz="2053"/>
            </a:lvl2pPr>
            <a:lvl3pPr>
              <a:defRPr sz="1760"/>
            </a:lvl3pPr>
            <a:lvl4pPr>
              <a:defRPr sz="1467"/>
            </a:lvl4pPr>
            <a:lvl5pPr>
              <a:defRPr sz="1467"/>
            </a:lvl5pPr>
            <a:lvl6pPr>
              <a:defRPr sz="1467"/>
            </a:lvl6pPr>
            <a:lvl7pPr>
              <a:defRPr sz="1467"/>
            </a:lvl7pPr>
            <a:lvl8pPr>
              <a:defRPr sz="1467"/>
            </a:lvl8pPr>
            <a:lvl9pPr>
              <a:defRPr sz="14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08760"/>
            <a:ext cx="2949178" cy="2795165"/>
          </a:xfrm>
        </p:spPr>
        <p:txBody>
          <a:bodyPr/>
          <a:lstStyle>
            <a:lvl1pPr marL="0" indent="0">
              <a:buNone/>
              <a:defRPr sz="1173"/>
            </a:lvl1pPr>
            <a:lvl2pPr marL="335265" indent="0">
              <a:buNone/>
              <a:defRPr sz="1027"/>
            </a:lvl2pPr>
            <a:lvl3pPr marL="670530" indent="0">
              <a:buNone/>
              <a:defRPr sz="880"/>
            </a:lvl3pPr>
            <a:lvl4pPr marL="1005794" indent="0">
              <a:buNone/>
              <a:defRPr sz="733"/>
            </a:lvl4pPr>
            <a:lvl5pPr marL="1341059" indent="0">
              <a:buNone/>
              <a:defRPr sz="733"/>
            </a:lvl5pPr>
            <a:lvl6pPr marL="1676324" indent="0">
              <a:buNone/>
              <a:defRPr sz="733"/>
            </a:lvl6pPr>
            <a:lvl7pPr marL="2011589" indent="0">
              <a:buNone/>
              <a:defRPr sz="733"/>
            </a:lvl7pPr>
            <a:lvl8pPr marL="2346853" indent="0">
              <a:buNone/>
              <a:defRPr sz="733"/>
            </a:lvl8pPr>
            <a:lvl9pPr marL="2682118" indent="0">
              <a:buNone/>
              <a:defRPr sz="7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ADD4-C47F-425E-A00D-0ECFA9D7FE6A}" type="datetimeFigureOut">
              <a:rPr lang="en-US" smtClean="0"/>
              <a:t>11-Feb-16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5742D-18A3-4A34-AB52-12F7E46C7D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974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35280"/>
            <a:ext cx="2949178" cy="1173480"/>
          </a:xfrm>
        </p:spPr>
        <p:txBody>
          <a:bodyPr anchor="b"/>
          <a:lstStyle>
            <a:lvl1pPr>
              <a:defRPr sz="234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24112"/>
            <a:ext cx="4629150" cy="3573992"/>
          </a:xfrm>
        </p:spPr>
        <p:txBody>
          <a:bodyPr anchor="t"/>
          <a:lstStyle>
            <a:lvl1pPr marL="0" indent="0">
              <a:buNone/>
              <a:defRPr sz="2347"/>
            </a:lvl1pPr>
            <a:lvl2pPr marL="335265" indent="0">
              <a:buNone/>
              <a:defRPr sz="2053"/>
            </a:lvl2pPr>
            <a:lvl3pPr marL="670530" indent="0">
              <a:buNone/>
              <a:defRPr sz="1760"/>
            </a:lvl3pPr>
            <a:lvl4pPr marL="1005794" indent="0">
              <a:buNone/>
              <a:defRPr sz="1467"/>
            </a:lvl4pPr>
            <a:lvl5pPr marL="1341059" indent="0">
              <a:buNone/>
              <a:defRPr sz="1467"/>
            </a:lvl5pPr>
            <a:lvl6pPr marL="1676324" indent="0">
              <a:buNone/>
              <a:defRPr sz="1467"/>
            </a:lvl6pPr>
            <a:lvl7pPr marL="2011589" indent="0">
              <a:buNone/>
              <a:defRPr sz="1467"/>
            </a:lvl7pPr>
            <a:lvl8pPr marL="2346853" indent="0">
              <a:buNone/>
              <a:defRPr sz="1467"/>
            </a:lvl8pPr>
            <a:lvl9pPr marL="2682118" indent="0">
              <a:buNone/>
              <a:defRPr sz="14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08760"/>
            <a:ext cx="2949178" cy="2795165"/>
          </a:xfrm>
        </p:spPr>
        <p:txBody>
          <a:bodyPr/>
          <a:lstStyle>
            <a:lvl1pPr marL="0" indent="0">
              <a:buNone/>
              <a:defRPr sz="1173"/>
            </a:lvl1pPr>
            <a:lvl2pPr marL="335265" indent="0">
              <a:buNone/>
              <a:defRPr sz="1027"/>
            </a:lvl2pPr>
            <a:lvl3pPr marL="670530" indent="0">
              <a:buNone/>
              <a:defRPr sz="880"/>
            </a:lvl3pPr>
            <a:lvl4pPr marL="1005794" indent="0">
              <a:buNone/>
              <a:defRPr sz="733"/>
            </a:lvl4pPr>
            <a:lvl5pPr marL="1341059" indent="0">
              <a:buNone/>
              <a:defRPr sz="733"/>
            </a:lvl5pPr>
            <a:lvl6pPr marL="1676324" indent="0">
              <a:buNone/>
              <a:defRPr sz="733"/>
            </a:lvl6pPr>
            <a:lvl7pPr marL="2011589" indent="0">
              <a:buNone/>
              <a:defRPr sz="733"/>
            </a:lvl7pPr>
            <a:lvl8pPr marL="2346853" indent="0">
              <a:buNone/>
              <a:defRPr sz="733"/>
            </a:lvl8pPr>
            <a:lvl9pPr marL="2682118" indent="0">
              <a:buNone/>
              <a:defRPr sz="7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ADD4-C47F-425E-A00D-0ECFA9D7FE6A}" type="datetimeFigureOut">
              <a:rPr lang="en-US" smtClean="0"/>
              <a:t>11-Feb-16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5742D-18A3-4A34-AB52-12F7E46C7D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326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ADD4-C47F-425E-A00D-0ECFA9D7FE6A}" type="datetimeFigureOut">
              <a:rPr lang="en-US" smtClean="0"/>
              <a:t>11-Feb-16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5742D-18A3-4A34-AB52-12F7E46C7D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044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67758"/>
            <a:ext cx="1971675" cy="426201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67758"/>
            <a:ext cx="5800725" cy="426201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ADD4-C47F-425E-A00D-0ECFA9D7FE6A}" type="datetimeFigureOut">
              <a:rPr lang="en-US" smtClean="0"/>
              <a:t>11-Feb-16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5742D-18A3-4A34-AB52-12F7E46C7D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478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67758"/>
            <a:ext cx="7886700" cy="972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38792"/>
            <a:ext cx="7886700" cy="3190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661324"/>
            <a:ext cx="2057400" cy="2677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4ADD4-C47F-425E-A00D-0ECFA9D7FE6A}" type="datetimeFigureOut">
              <a:rPr lang="en-US" smtClean="0"/>
              <a:t>11-Feb-16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661324"/>
            <a:ext cx="3086100" cy="2677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661324"/>
            <a:ext cx="2057400" cy="2677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5742D-18A3-4A34-AB52-12F7E46C7D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457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70530" rtl="0" eaLnBrk="1" latinLnBrk="0" hangingPunct="1">
        <a:lnSpc>
          <a:spcPct val="90000"/>
        </a:lnSpc>
        <a:spcBef>
          <a:spcPct val="0"/>
        </a:spcBef>
        <a:buNone/>
        <a:defRPr sz="322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7632" indent="-167632" algn="l" defTabSz="670530" rtl="0" eaLnBrk="1" latinLnBrk="0" hangingPunct="1">
        <a:lnSpc>
          <a:spcPct val="90000"/>
        </a:lnSpc>
        <a:spcBef>
          <a:spcPts val="733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02897" indent="-167632" algn="l" defTabSz="670530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760" kern="1200">
          <a:solidFill>
            <a:schemeClr val="tx1"/>
          </a:solidFill>
          <a:latin typeface="+mn-lt"/>
          <a:ea typeface="+mn-ea"/>
          <a:cs typeface="+mn-cs"/>
        </a:defRPr>
      </a:lvl2pPr>
      <a:lvl3pPr marL="838162" indent="-167632" algn="l" defTabSz="670530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467" kern="1200">
          <a:solidFill>
            <a:schemeClr val="tx1"/>
          </a:solidFill>
          <a:latin typeface="+mn-lt"/>
          <a:ea typeface="+mn-ea"/>
          <a:cs typeface="+mn-cs"/>
        </a:defRPr>
      </a:lvl3pPr>
      <a:lvl4pPr marL="1173427" indent="-167632" algn="l" defTabSz="670530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0" kern="1200">
          <a:solidFill>
            <a:schemeClr val="tx1"/>
          </a:solidFill>
          <a:latin typeface="+mn-lt"/>
          <a:ea typeface="+mn-ea"/>
          <a:cs typeface="+mn-cs"/>
        </a:defRPr>
      </a:lvl4pPr>
      <a:lvl5pPr marL="1508691" indent="-167632" algn="l" defTabSz="670530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0" kern="1200">
          <a:solidFill>
            <a:schemeClr val="tx1"/>
          </a:solidFill>
          <a:latin typeface="+mn-lt"/>
          <a:ea typeface="+mn-ea"/>
          <a:cs typeface="+mn-cs"/>
        </a:defRPr>
      </a:lvl5pPr>
      <a:lvl6pPr marL="1843956" indent="-167632" algn="l" defTabSz="670530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0" kern="1200">
          <a:solidFill>
            <a:schemeClr val="tx1"/>
          </a:solidFill>
          <a:latin typeface="+mn-lt"/>
          <a:ea typeface="+mn-ea"/>
          <a:cs typeface="+mn-cs"/>
        </a:defRPr>
      </a:lvl6pPr>
      <a:lvl7pPr marL="2179221" indent="-167632" algn="l" defTabSz="670530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0" kern="1200">
          <a:solidFill>
            <a:schemeClr val="tx1"/>
          </a:solidFill>
          <a:latin typeface="+mn-lt"/>
          <a:ea typeface="+mn-ea"/>
          <a:cs typeface="+mn-cs"/>
        </a:defRPr>
      </a:lvl7pPr>
      <a:lvl8pPr marL="2514486" indent="-167632" algn="l" defTabSz="670530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0" kern="1200">
          <a:solidFill>
            <a:schemeClr val="tx1"/>
          </a:solidFill>
          <a:latin typeface="+mn-lt"/>
          <a:ea typeface="+mn-ea"/>
          <a:cs typeface="+mn-cs"/>
        </a:defRPr>
      </a:lvl8pPr>
      <a:lvl9pPr marL="2849750" indent="-167632" algn="l" defTabSz="670530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0530" rtl="0" eaLnBrk="1" latinLnBrk="0" hangingPunct="1">
        <a:defRPr sz="1320" kern="1200">
          <a:solidFill>
            <a:schemeClr val="tx1"/>
          </a:solidFill>
          <a:latin typeface="+mn-lt"/>
          <a:ea typeface="+mn-ea"/>
          <a:cs typeface="+mn-cs"/>
        </a:defRPr>
      </a:lvl1pPr>
      <a:lvl2pPr marL="335265" algn="l" defTabSz="670530" rtl="0" eaLnBrk="1" latinLnBrk="0" hangingPunct="1">
        <a:defRPr sz="1320" kern="1200">
          <a:solidFill>
            <a:schemeClr val="tx1"/>
          </a:solidFill>
          <a:latin typeface="+mn-lt"/>
          <a:ea typeface="+mn-ea"/>
          <a:cs typeface="+mn-cs"/>
        </a:defRPr>
      </a:lvl2pPr>
      <a:lvl3pPr marL="670530" algn="l" defTabSz="670530" rtl="0" eaLnBrk="1" latinLnBrk="0" hangingPunct="1">
        <a:defRPr sz="1320" kern="1200">
          <a:solidFill>
            <a:schemeClr val="tx1"/>
          </a:solidFill>
          <a:latin typeface="+mn-lt"/>
          <a:ea typeface="+mn-ea"/>
          <a:cs typeface="+mn-cs"/>
        </a:defRPr>
      </a:lvl3pPr>
      <a:lvl4pPr marL="1005794" algn="l" defTabSz="670530" rtl="0" eaLnBrk="1" latinLnBrk="0" hangingPunct="1">
        <a:defRPr sz="1320" kern="1200">
          <a:solidFill>
            <a:schemeClr val="tx1"/>
          </a:solidFill>
          <a:latin typeface="+mn-lt"/>
          <a:ea typeface="+mn-ea"/>
          <a:cs typeface="+mn-cs"/>
        </a:defRPr>
      </a:lvl4pPr>
      <a:lvl5pPr marL="1341059" algn="l" defTabSz="670530" rtl="0" eaLnBrk="1" latinLnBrk="0" hangingPunct="1">
        <a:defRPr sz="1320" kern="1200">
          <a:solidFill>
            <a:schemeClr val="tx1"/>
          </a:solidFill>
          <a:latin typeface="+mn-lt"/>
          <a:ea typeface="+mn-ea"/>
          <a:cs typeface="+mn-cs"/>
        </a:defRPr>
      </a:lvl5pPr>
      <a:lvl6pPr marL="1676324" algn="l" defTabSz="670530" rtl="0" eaLnBrk="1" latinLnBrk="0" hangingPunct="1">
        <a:defRPr sz="1320" kern="1200">
          <a:solidFill>
            <a:schemeClr val="tx1"/>
          </a:solidFill>
          <a:latin typeface="+mn-lt"/>
          <a:ea typeface="+mn-ea"/>
          <a:cs typeface="+mn-cs"/>
        </a:defRPr>
      </a:lvl6pPr>
      <a:lvl7pPr marL="2011589" algn="l" defTabSz="670530" rtl="0" eaLnBrk="1" latinLnBrk="0" hangingPunct="1">
        <a:defRPr sz="1320" kern="1200">
          <a:solidFill>
            <a:schemeClr val="tx1"/>
          </a:solidFill>
          <a:latin typeface="+mn-lt"/>
          <a:ea typeface="+mn-ea"/>
          <a:cs typeface="+mn-cs"/>
        </a:defRPr>
      </a:lvl7pPr>
      <a:lvl8pPr marL="2346853" algn="l" defTabSz="670530" rtl="0" eaLnBrk="1" latinLnBrk="0" hangingPunct="1">
        <a:defRPr sz="1320" kern="1200">
          <a:solidFill>
            <a:schemeClr val="tx1"/>
          </a:solidFill>
          <a:latin typeface="+mn-lt"/>
          <a:ea typeface="+mn-ea"/>
          <a:cs typeface="+mn-cs"/>
        </a:defRPr>
      </a:lvl8pPr>
      <a:lvl9pPr marL="2682118" algn="l" defTabSz="670530" rtl="0" eaLnBrk="1" latinLnBrk="0" hangingPunct="1">
        <a:defRPr sz="13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MPANY BACKGROU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8600"/>
            <a:ext cx="9144000" cy="5257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Emeraude</a:t>
            </a:r>
            <a:r>
              <a:rPr lang="en-US" b="1" dirty="0"/>
              <a:t>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4400" i="1" dirty="0"/>
              <a:t>Start up Manual</a:t>
            </a:r>
            <a:endParaRPr lang="en-US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SUBSURFACE DATA SERVICES DEPARTMENT (SDS)</a:t>
            </a:r>
          </a:p>
          <a:p>
            <a:r>
              <a:rPr lang="en-US" dirty="0" smtClean="0"/>
              <a:t>i-Solutions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4686167"/>
            <a:ext cx="260039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/>
              <a:t>© 2014 Dimension Bid All Rights Reserved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777" y="4108420"/>
            <a:ext cx="2724393" cy="839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87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Emeraude</a:t>
            </a:r>
            <a:r>
              <a:rPr lang="en-US" dirty="0" smtClean="0"/>
              <a:t> interpretation file – Preparation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Files needed for preparation</a:t>
            </a:r>
          </a:p>
          <a:p>
            <a:pPr marL="678165" lvl="1" indent="-342900">
              <a:buFont typeface="+mj-lt"/>
              <a:buAutoNum type="arabicPeriod"/>
            </a:pPr>
            <a:r>
              <a:rPr lang="en-US" dirty="0" smtClean="0"/>
              <a:t>File before start logging: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OHGR (.</a:t>
            </a:r>
            <a:r>
              <a:rPr lang="en-US" dirty="0" err="1" smtClean="0"/>
              <a:t>las</a:t>
            </a:r>
            <a:r>
              <a:rPr lang="en-US" dirty="0" smtClean="0"/>
              <a:t>) -&gt; from client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Well schematic -&gt; from client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Well deviation survey (TVD, Deviation &amp; </a:t>
            </a:r>
            <a:r>
              <a:rPr lang="en-US" dirty="0" err="1" smtClean="0"/>
              <a:t>etc</a:t>
            </a:r>
            <a:r>
              <a:rPr lang="en-US" dirty="0" smtClean="0"/>
              <a:t>) -&gt; from client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PVT data</a:t>
            </a:r>
          </a:p>
          <a:p>
            <a:pPr lvl="2"/>
            <a:endParaRPr lang="en-US" dirty="0"/>
          </a:p>
          <a:p>
            <a:pPr marL="678165" lvl="1" indent="-342900">
              <a:buFont typeface="+mj-lt"/>
              <a:buAutoNum type="arabicPeriod"/>
            </a:pPr>
            <a:r>
              <a:rPr lang="en-US" dirty="0" smtClean="0"/>
              <a:t>After logging: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Raw data </a:t>
            </a:r>
          </a:p>
          <a:p>
            <a:pPr lvl="3"/>
            <a:r>
              <a:rPr lang="en-US" dirty="0" smtClean="0"/>
              <a:t>Dynamic (.</a:t>
            </a:r>
            <a:r>
              <a:rPr lang="en-US" dirty="0" err="1" smtClean="0"/>
              <a:t>las</a:t>
            </a:r>
            <a:r>
              <a:rPr lang="en-US" dirty="0" smtClean="0"/>
              <a:t>)</a:t>
            </a:r>
          </a:p>
          <a:p>
            <a:pPr lvl="3"/>
            <a:r>
              <a:rPr lang="en-US" dirty="0" smtClean="0"/>
              <a:t>Station (.</a:t>
            </a:r>
            <a:r>
              <a:rPr lang="en-US" dirty="0" err="1" smtClean="0"/>
              <a:t>las</a:t>
            </a:r>
            <a:r>
              <a:rPr lang="en-US" dirty="0" smtClean="0"/>
              <a:t>)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DOR/SOE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Well test results for each condition</a:t>
            </a:r>
          </a:p>
          <a:p>
            <a:pPr lvl="2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20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8013" y="267758"/>
            <a:ext cx="8607973" cy="457200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439271" y="430307"/>
            <a:ext cx="726141" cy="41237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471" y="1005232"/>
            <a:ext cx="1998006" cy="199392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85827" y="6735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22546" y="95178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10595" y="2406561"/>
            <a:ext cx="204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</a:rPr>
              <a:t>Fill all necessary information for the job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8104" y="723205"/>
            <a:ext cx="2054808" cy="199549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392086" y="64192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71855" y="1156618"/>
            <a:ext cx="18856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Can put any additional info </a:t>
            </a:r>
            <a:r>
              <a:rPr lang="en-US" sz="1100" dirty="0" err="1" smtClean="0">
                <a:solidFill>
                  <a:srgbClr val="FF0000"/>
                </a:solidFill>
              </a:rPr>
              <a:t>eg</a:t>
            </a:r>
            <a:r>
              <a:rPr lang="en-US" sz="1100" dirty="0" smtClean="0">
                <a:solidFill>
                  <a:srgbClr val="FF0000"/>
                </a:solidFill>
              </a:rPr>
              <a:t>:</a:t>
            </a:r>
          </a:p>
          <a:p>
            <a:pPr marL="342900" indent="-342900">
              <a:buAutoNum type="arabicParenR"/>
            </a:pPr>
            <a:r>
              <a:rPr lang="en-US" sz="1100" dirty="0" smtClean="0">
                <a:solidFill>
                  <a:srgbClr val="FF0000"/>
                </a:solidFill>
              </a:rPr>
              <a:t>Raw value for CWH</a:t>
            </a:r>
          </a:p>
          <a:p>
            <a:pPr marL="342900" indent="-342900">
              <a:buAutoNum type="arabicParenR"/>
            </a:pPr>
            <a:r>
              <a:rPr lang="en-US" sz="1100" dirty="0" err="1" smtClean="0">
                <a:solidFill>
                  <a:srgbClr val="FF0000"/>
                </a:solidFill>
              </a:rPr>
              <a:t>Toolstring</a:t>
            </a:r>
            <a:r>
              <a:rPr lang="en-US" sz="1100" dirty="0" smtClean="0">
                <a:solidFill>
                  <a:srgbClr val="FF0000"/>
                </a:solidFill>
              </a:rPr>
              <a:t> </a:t>
            </a:r>
            <a:r>
              <a:rPr lang="en-US" sz="1100" dirty="0" err="1" smtClean="0">
                <a:solidFill>
                  <a:srgbClr val="FF0000"/>
                </a:solidFill>
              </a:rPr>
              <a:t>config</a:t>
            </a:r>
            <a:endParaRPr lang="en-US" sz="1100" dirty="0" smtClean="0">
              <a:solidFill>
                <a:srgbClr val="FF0000"/>
              </a:solidFill>
            </a:endParaRPr>
          </a:p>
          <a:p>
            <a:pPr marL="342900" indent="-342900">
              <a:buAutoNum type="arabicParenR"/>
            </a:pPr>
            <a:r>
              <a:rPr lang="en-US" sz="1100" dirty="0" smtClean="0">
                <a:solidFill>
                  <a:srgbClr val="FF0000"/>
                </a:solidFill>
              </a:rPr>
              <a:t>Issue during operation</a:t>
            </a:r>
          </a:p>
          <a:p>
            <a:pPr marL="342900" indent="-342900">
              <a:buAutoNum type="arabicParenR"/>
            </a:pPr>
            <a:r>
              <a:rPr lang="en-US" sz="1100" dirty="0" err="1" smtClean="0">
                <a:solidFill>
                  <a:srgbClr val="FF0000"/>
                </a:solidFill>
              </a:rPr>
              <a:t>Etc</a:t>
            </a:r>
            <a:r>
              <a:rPr lang="en-US" sz="1100" dirty="0" smtClean="0">
                <a:solidFill>
                  <a:srgbClr val="FF0000"/>
                </a:solidFill>
              </a:rPr>
              <a:t> that will help </a:t>
            </a:r>
            <a:r>
              <a:rPr lang="en-US" sz="1100" dirty="0" err="1" smtClean="0">
                <a:solidFill>
                  <a:srgbClr val="FF0000"/>
                </a:solidFill>
              </a:rPr>
              <a:t>interp</a:t>
            </a:r>
            <a:endParaRPr lang="en-US" sz="1100" dirty="0">
              <a:solidFill>
                <a:srgbClr val="FF0000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8027" y="1418676"/>
            <a:ext cx="2566810" cy="250786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518218" y="13486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4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5401755" y="2896362"/>
            <a:ext cx="1770010" cy="61780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008104" y="3348915"/>
            <a:ext cx="26135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Depth reference: m or </a:t>
            </a:r>
            <a:r>
              <a:rPr lang="en-US" dirty="0" err="1" smtClean="0">
                <a:solidFill>
                  <a:srgbClr val="FF0000"/>
                </a:solidFill>
              </a:rPr>
              <a:t>ft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*by default, it will be in m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8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4" grpId="0"/>
      <p:bldP spid="15" grpId="0"/>
      <p:bldP spid="17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3171" y="793531"/>
            <a:ext cx="4363125" cy="3459255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860612" cy="504631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90918" y="179294"/>
            <a:ext cx="2456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Information filled earlier can always revise here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7" name="Straight Arrow Connector 6"/>
          <p:cNvCxnSpPr>
            <a:stCxn id="6" idx="1"/>
          </p:cNvCxnSpPr>
          <p:nvPr/>
        </p:nvCxnSpPr>
        <p:spPr>
          <a:xfrm flipH="1">
            <a:off x="627529" y="502460"/>
            <a:ext cx="663389" cy="5335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636495" y="1058272"/>
            <a:ext cx="510987" cy="5335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129554" y="8702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16424" y="870232"/>
            <a:ext cx="10983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To input:</a:t>
            </a:r>
          </a:p>
          <a:p>
            <a:pPr marL="342900" indent="-342900">
              <a:buAutoNum type="arabicParenR"/>
            </a:pPr>
            <a:r>
              <a:rPr lang="en-US" dirty="0" smtClean="0">
                <a:solidFill>
                  <a:srgbClr val="FF0000"/>
                </a:solidFill>
              </a:rPr>
              <a:t>OHGR</a:t>
            </a:r>
          </a:p>
          <a:p>
            <a:pPr marL="342900" indent="-342900">
              <a:buAutoNum type="arabicParenR"/>
            </a:pPr>
            <a:r>
              <a:rPr lang="en-US" dirty="0" smtClean="0">
                <a:solidFill>
                  <a:srgbClr val="FF0000"/>
                </a:solidFill>
              </a:rPr>
              <a:t>TVD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8" name="Straight Arrow Connector 17"/>
          <p:cNvCxnSpPr>
            <a:stCxn id="21" idx="3"/>
          </p:cNvCxnSpPr>
          <p:nvPr/>
        </p:nvCxnSpPr>
        <p:spPr>
          <a:xfrm flipV="1">
            <a:off x="4563035" y="1262521"/>
            <a:ext cx="569259" cy="709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261349" y="10849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4212" y="1745697"/>
            <a:ext cx="5296739" cy="2876823"/>
          </a:xfrm>
          <a:prstGeom prst="rect">
            <a:avLst/>
          </a:prstGeom>
        </p:spPr>
      </p:pic>
      <p:cxnSp>
        <p:nvCxnSpPr>
          <p:cNvPr id="24" name="Straight Arrow Connector 23"/>
          <p:cNvCxnSpPr/>
          <p:nvPr/>
        </p:nvCxnSpPr>
        <p:spPr>
          <a:xfrm flipH="1" flipV="1">
            <a:off x="4329953" y="2545976"/>
            <a:ext cx="233082" cy="34962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404785" y="2824100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3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6768353" y="3998259"/>
            <a:ext cx="484094" cy="38548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6523678" y="3704160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4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5837" y="3200260"/>
            <a:ext cx="2708742" cy="1097133"/>
          </a:xfrm>
          <a:prstGeom prst="rect">
            <a:avLst/>
          </a:prstGeom>
        </p:spPr>
      </p:pic>
      <p:cxnSp>
        <p:nvCxnSpPr>
          <p:cNvPr id="33" name="Straight Arrow Connector 32"/>
          <p:cNvCxnSpPr>
            <a:stCxn id="34" idx="1"/>
          </p:cNvCxnSpPr>
          <p:nvPr/>
        </p:nvCxnSpPr>
        <p:spPr>
          <a:xfrm flipH="1">
            <a:off x="4918588" y="3976021"/>
            <a:ext cx="666865" cy="13673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585453" y="3791355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5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1442" y="0"/>
            <a:ext cx="6149509" cy="482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946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  <p:bldP spid="16" grpId="0"/>
      <p:bldP spid="21" grpId="0"/>
      <p:bldP spid="25" grpId="0"/>
      <p:bldP spid="29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60612" cy="50463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1442" y="0"/>
            <a:ext cx="6149509" cy="482222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4473388" y="1622612"/>
            <a:ext cx="896471" cy="44823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270314" y="138846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6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75109" r="16985"/>
          <a:stretch/>
        </p:blipFill>
        <p:spPr>
          <a:xfrm>
            <a:off x="5216196" y="307899"/>
            <a:ext cx="1283568" cy="4563798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4921623" y="682378"/>
            <a:ext cx="518409" cy="13986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623494" y="66772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724643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60612" cy="50463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1441" y="0"/>
            <a:ext cx="6149509" cy="482222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4473388" y="1622612"/>
            <a:ext cx="896471" cy="44823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270314" y="138846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6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75109" r="16985"/>
          <a:stretch/>
        </p:blipFill>
        <p:spPr>
          <a:xfrm>
            <a:off x="5216196" y="307899"/>
            <a:ext cx="1283568" cy="4563798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4921623" y="682378"/>
            <a:ext cx="518409" cy="13986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623494" y="66772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83698" y="913701"/>
            <a:ext cx="2586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Skip all unnecessary data.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Just leave GR &amp; DEPTH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23494" y="1757801"/>
            <a:ext cx="662881" cy="95682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2961635" y="1757801"/>
            <a:ext cx="662881" cy="95682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9800" y="65456"/>
            <a:ext cx="6034842" cy="4756764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5585540" y="682379"/>
            <a:ext cx="415210" cy="55448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457575" y="1133475"/>
            <a:ext cx="2417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Make sure no         </a:t>
            </a:r>
            <a:r>
              <a:rPr lang="en-US" dirty="0" smtClean="0">
                <a:solidFill>
                  <a:srgbClr val="FF0000"/>
                </a:solidFill>
              </a:rPr>
              <a:t>here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7027" y="1191196"/>
            <a:ext cx="359169" cy="319261"/>
          </a:xfrm>
          <a:prstGeom prst="rect">
            <a:avLst/>
          </a:prstGeom>
        </p:spPr>
      </p:pic>
      <p:cxnSp>
        <p:nvCxnSpPr>
          <p:cNvPr id="23" name="Straight Arrow Connector 22"/>
          <p:cNvCxnSpPr/>
          <p:nvPr/>
        </p:nvCxnSpPr>
        <p:spPr>
          <a:xfrm>
            <a:off x="7421376" y="3832495"/>
            <a:ext cx="461518" cy="62634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196976" y="3527293"/>
            <a:ext cx="685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8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936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0" grpId="0"/>
      <p:bldP spid="13" grpId="0"/>
      <p:bldP spid="6" grpId="0"/>
      <p:bldP spid="8" grpId="0" animBg="1"/>
      <p:bldP spid="14" grpId="0" animBg="1"/>
      <p:bldP spid="20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60612" cy="50463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612" y="64517"/>
            <a:ext cx="8283388" cy="4964683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>
            <a:off x="628651" y="1557196"/>
            <a:ext cx="937599" cy="905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489262" y="1338792"/>
            <a:ext cx="28901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1) To include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well </a:t>
            </a:r>
            <a:r>
              <a:rPr lang="en-US" dirty="0" smtClean="0">
                <a:solidFill>
                  <a:srgbClr val="FF0000"/>
                </a:solidFill>
              </a:rPr>
              <a:t>detail such as: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Deviation, </a:t>
            </a:r>
            <a:r>
              <a:rPr lang="en-US" dirty="0" err="1" smtClean="0">
                <a:solidFill>
                  <a:srgbClr val="FF0000"/>
                </a:solidFill>
              </a:rPr>
              <a:t>perf</a:t>
            </a:r>
            <a:r>
              <a:rPr lang="en-US" dirty="0" smtClean="0">
                <a:solidFill>
                  <a:srgbClr val="FF0000"/>
                </a:solidFill>
              </a:rPr>
              <a:t> interval &amp; </a:t>
            </a:r>
            <a:r>
              <a:rPr lang="en-US" dirty="0" err="1" smtClean="0">
                <a:solidFill>
                  <a:srgbClr val="FF0000"/>
                </a:solidFill>
              </a:rPr>
              <a:t>etc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08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62" y="952968"/>
            <a:ext cx="3523462" cy="2744049"/>
          </a:xfrm>
          <a:prstGeom prst="rect">
            <a:avLst/>
          </a:prstGeom>
        </p:spPr>
      </p:pic>
      <p:pic>
        <p:nvPicPr>
          <p:cNvPr id="6" name="Content Placeholder 4"/>
          <p:cNvPicPr>
            <a:picLocks noChangeAspect="1"/>
          </p:cNvPicPr>
          <p:nvPr/>
        </p:nvPicPr>
        <p:blipFill rotWithShape="1">
          <a:blip r:embed="rId3"/>
          <a:srcRect l="14584" t="27713" r="13541" b="61983"/>
          <a:stretch/>
        </p:blipFill>
        <p:spPr>
          <a:xfrm>
            <a:off x="609662" y="233845"/>
            <a:ext cx="618565" cy="5199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211" y="4037086"/>
            <a:ext cx="2725270" cy="690282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726140" y="1353671"/>
            <a:ext cx="2689412" cy="64545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>
            <a:stCxn id="8" idx="2"/>
            <a:endCxn id="7" idx="0"/>
          </p:cNvCxnSpPr>
          <p:nvPr/>
        </p:nvCxnSpPr>
        <p:spPr>
          <a:xfrm>
            <a:off x="2070846" y="1999129"/>
            <a:ext cx="0" cy="203795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708211" y="1120588"/>
            <a:ext cx="520016" cy="2330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2180" y="2859508"/>
            <a:ext cx="4095750" cy="10477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2180" y="3959878"/>
            <a:ext cx="4095750" cy="10001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93130" y="1578724"/>
            <a:ext cx="4114800" cy="12192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07417" y="233845"/>
            <a:ext cx="4105275" cy="125730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5324062" y="267758"/>
            <a:ext cx="1103631" cy="2432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6427693" y="1577585"/>
            <a:ext cx="815788" cy="2432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7091081" y="2885503"/>
            <a:ext cx="815788" cy="2432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7664823" y="3968842"/>
            <a:ext cx="815788" cy="2432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3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6" grpId="0" animBg="1"/>
      <p:bldP spid="21" grpId="0" animBg="1"/>
      <p:bldP spid="22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860612" cy="5046318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0" y="1918448"/>
            <a:ext cx="860612" cy="65442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135" y="121585"/>
            <a:ext cx="4643548" cy="27650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3369" y="2572872"/>
            <a:ext cx="1826599" cy="2084293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2626659" y="340659"/>
            <a:ext cx="457200" cy="152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7206" y="706438"/>
            <a:ext cx="3381375" cy="10668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364715" y="706438"/>
            <a:ext cx="502249" cy="18377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443318" y="636494"/>
            <a:ext cx="995082" cy="193637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10" idx="1"/>
          </p:cNvCxnSpPr>
          <p:nvPr/>
        </p:nvCxnSpPr>
        <p:spPr>
          <a:xfrm>
            <a:off x="3298452" y="493059"/>
            <a:ext cx="3066263" cy="30526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3276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15788" cy="5029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36396" y="421341"/>
            <a:ext cx="2815899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To input </a:t>
            </a:r>
            <a:r>
              <a:rPr lang="en-US" dirty="0" smtClean="0">
                <a:solidFill>
                  <a:srgbClr val="00B050"/>
                </a:solidFill>
              </a:rPr>
              <a:t>passes</a:t>
            </a:r>
            <a:r>
              <a:rPr lang="en-US" dirty="0" smtClean="0"/>
              <a:t> logging data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236396" y="855264"/>
            <a:ext cx="2842060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To input </a:t>
            </a:r>
            <a:r>
              <a:rPr lang="en-US" dirty="0" smtClean="0">
                <a:solidFill>
                  <a:srgbClr val="00B050"/>
                </a:solidFill>
              </a:rPr>
              <a:t>station</a:t>
            </a:r>
            <a:r>
              <a:rPr lang="en-US" dirty="0" smtClean="0"/>
              <a:t> logging data</a:t>
            </a:r>
            <a:endParaRPr lang="en-US" dirty="0"/>
          </a:p>
        </p:txBody>
      </p:sp>
      <p:cxnSp>
        <p:nvCxnSpPr>
          <p:cNvPr id="8" name="Straight Arrow Connector 7"/>
          <p:cNvCxnSpPr>
            <a:stCxn id="5" idx="1"/>
          </p:cNvCxnSpPr>
          <p:nvPr/>
        </p:nvCxnSpPr>
        <p:spPr>
          <a:xfrm flipH="1">
            <a:off x="617832" y="606007"/>
            <a:ext cx="618564" cy="61858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6" idx="1"/>
          </p:cNvCxnSpPr>
          <p:nvPr/>
        </p:nvCxnSpPr>
        <p:spPr>
          <a:xfrm flipH="1">
            <a:off x="617832" y="1039930"/>
            <a:ext cx="618564" cy="70818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289187"/>
            <a:ext cx="3441046" cy="3740013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cxnSp>
        <p:nvCxnSpPr>
          <p:cNvPr id="15" name="Straight Arrow Connector 14"/>
          <p:cNvCxnSpPr/>
          <p:nvPr/>
        </p:nvCxnSpPr>
        <p:spPr>
          <a:xfrm flipH="1">
            <a:off x="617832" y="2330824"/>
            <a:ext cx="906168" cy="896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2537013" y="1568824"/>
            <a:ext cx="313641" cy="17929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27" idx="1"/>
          </p:cNvCxnSpPr>
          <p:nvPr/>
        </p:nvCxnSpPr>
        <p:spPr>
          <a:xfrm flipH="1" flipV="1">
            <a:off x="3360514" y="3402088"/>
            <a:ext cx="326653" cy="32316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2568143" y="2877670"/>
            <a:ext cx="565023" cy="20618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857360" y="1408378"/>
            <a:ext cx="1006308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Tool size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3133166" y="2497566"/>
            <a:ext cx="1006308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Spinners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3687167" y="3402088"/>
            <a:ext cx="1006308" cy="6463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Spinner size</a:t>
            </a:r>
            <a:endParaRPr lang="en-US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9912" y="1748118"/>
            <a:ext cx="3199645" cy="3028374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cxnSp>
        <p:nvCxnSpPr>
          <p:cNvPr id="31" name="Straight Arrow Connector 30"/>
          <p:cNvCxnSpPr>
            <a:endCxn id="30" idx="1"/>
          </p:cNvCxnSpPr>
          <p:nvPr/>
        </p:nvCxnSpPr>
        <p:spPr>
          <a:xfrm flipV="1">
            <a:off x="4572000" y="3262305"/>
            <a:ext cx="1177912" cy="104972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7015334" y="3785989"/>
            <a:ext cx="726141" cy="5248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6030167" y="855264"/>
            <a:ext cx="2696474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Values taken during shut in condition for each phase</a:t>
            </a:r>
            <a:endParaRPr lang="en-US" dirty="0"/>
          </a:p>
        </p:txBody>
      </p:sp>
      <p:cxnSp>
        <p:nvCxnSpPr>
          <p:cNvPr id="37" name="Straight Arrow Connector 36"/>
          <p:cNvCxnSpPr/>
          <p:nvPr/>
        </p:nvCxnSpPr>
        <p:spPr>
          <a:xfrm flipH="1" flipV="1">
            <a:off x="7378404" y="1531496"/>
            <a:ext cx="1" cy="228439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5174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5" grpId="0" animBg="1"/>
      <p:bldP spid="26" grpId="0" animBg="1"/>
      <p:bldP spid="27" grpId="0" animBg="1"/>
      <p:bldP spid="34" grpId="0" animBg="1"/>
      <p:bldP spid="3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199</Words>
  <Application>Microsoft Office PowerPoint</Application>
  <PresentationFormat>Custom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Wingdings</vt:lpstr>
      <vt:lpstr>Office Theme</vt:lpstr>
      <vt:lpstr>Emeraude  Start up Manual</vt:lpstr>
      <vt:lpstr>Emeraude interpretation file – Preparation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Emeraude  Start up Manual</dc:title>
  <dc:creator>Muhamad Aliff Safwan Rosli</dc:creator>
  <cp:lastModifiedBy>Muhamad Aliff Safwan Rosli</cp:lastModifiedBy>
  <cp:revision>15</cp:revision>
  <dcterms:created xsi:type="dcterms:W3CDTF">2016-01-05T08:03:37Z</dcterms:created>
  <dcterms:modified xsi:type="dcterms:W3CDTF">2016-02-11T02:22:31Z</dcterms:modified>
</cp:coreProperties>
</file>