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media/image69.jpg" ContentType="image/jpg"/>
  <Override PartName="/ppt/media/image70.jpg" ContentType="image/jpg"/>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Lst>
  <p:notesMasterIdLst>
    <p:notesMasterId r:id="rId55"/>
  </p:notesMasterIdLst>
  <p:handoutMasterIdLst>
    <p:handoutMasterId r:id="rId56"/>
  </p:handoutMasterIdLst>
  <p:sldIdLst>
    <p:sldId id="256" r:id="rId2"/>
    <p:sldId id="258" r:id="rId3"/>
    <p:sldId id="257" r:id="rId4"/>
    <p:sldId id="259" r:id="rId5"/>
    <p:sldId id="260" r:id="rId6"/>
    <p:sldId id="261" r:id="rId7"/>
    <p:sldId id="262" r:id="rId8"/>
    <p:sldId id="383" r:id="rId9"/>
    <p:sldId id="278" r:id="rId10"/>
    <p:sldId id="312" r:id="rId11"/>
    <p:sldId id="313" r:id="rId12"/>
    <p:sldId id="310" r:id="rId13"/>
    <p:sldId id="384" r:id="rId14"/>
    <p:sldId id="368" r:id="rId15"/>
    <p:sldId id="314" r:id="rId16"/>
    <p:sldId id="280" r:id="rId17"/>
    <p:sldId id="281" r:id="rId18"/>
    <p:sldId id="378" r:id="rId19"/>
    <p:sldId id="282" r:id="rId20"/>
    <p:sldId id="330" r:id="rId21"/>
    <p:sldId id="311" r:id="rId22"/>
    <p:sldId id="289" r:id="rId23"/>
    <p:sldId id="379" r:id="rId24"/>
    <p:sldId id="283" r:id="rId25"/>
    <p:sldId id="290" r:id="rId26"/>
    <p:sldId id="380" r:id="rId27"/>
    <p:sldId id="284" r:id="rId28"/>
    <p:sldId id="285" r:id="rId29"/>
    <p:sldId id="288" r:id="rId30"/>
    <p:sldId id="382" r:id="rId31"/>
    <p:sldId id="394" r:id="rId32"/>
    <p:sldId id="268" r:id="rId33"/>
    <p:sldId id="381" r:id="rId34"/>
    <p:sldId id="339" r:id="rId35"/>
    <p:sldId id="391" r:id="rId36"/>
    <p:sldId id="392" r:id="rId37"/>
    <p:sldId id="393" r:id="rId38"/>
    <p:sldId id="343" r:id="rId39"/>
    <p:sldId id="395" r:id="rId40"/>
    <p:sldId id="341" r:id="rId41"/>
    <p:sldId id="355" r:id="rId42"/>
    <p:sldId id="357" r:id="rId43"/>
    <p:sldId id="365" r:id="rId44"/>
    <p:sldId id="291" r:id="rId45"/>
    <p:sldId id="385" r:id="rId46"/>
    <p:sldId id="386" r:id="rId47"/>
    <p:sldId id="396" r:id="rId48"/>
    <p:sldId id="387" r:id="rId49"/>
    <p:sldId id="388" r:id="rId50"/>
    <p:sldId id="389" r:id="rId51"/>
    <p:sldId id="305" r:id="rId52"/>
    <p:sldId id="397" r:id="rId53"/>
    <p:sldId id="275"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4C0CF5-1B04-4246-A68E-113F35BE015B}" v="9" dt="2022-05-13T02:03:51.3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84" autoAdjust="0"/>
    <p:restoredTop sz="92707" autoAdjust="0"/>
  </p:normalViewPr>
  <p:slideViewPr>
    <p:cSldViewPr snapToGrid="0">
      <p:cViewPr>
        <p:scale>
          <a:sx n="75" d="100"/>
          <a:sy n="75" d="100"/>
        </p:scale>
        <p:origin x="1051" y="-29"/>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mel Faizeen Abdullah" userId="8e32419a95205a15" providerId="LiveId" clId="{4A4C0CF5-1B04-4246-A68E-113F35BE015B}"/>
    <pc:docChg chg="undo custSel addSld modSld">
      <pc:chgData name="Kamel Faizeen Abdullah" userId="8e32419a95205a15" providerId="LiveId" clId="{4A4C0CF5-1B04-4246-A68E-113F35BE015B}" dt="2022-05-13T02:46:51.355" v="316" actId="20577"/>
      <pc:docMkLst>
        <pc:docMk/>
      </pc:docMkLst>
      <pc:sldChg chg="modSp mod">
        <pc:chgData name="Kamel Faizeen Abdullah" userId="8e32419a95205a15" providerId="LiveId" clId="{4A4C0CF5-1B04-4246-A68E-113F35BE015B}" dt="2022-05-13T01:51:33.295" v="87" actId="113"/>
        <pc:sldMkLst>
          <pc:docMk/>
          <pc:sldMk cId="467817534" sldId="282"/>
        </pc:sldMkLst>
        <pc:spChg chg="mod">
          <ac:chgData name="Kamel Faizeen Abdullah" userId="8e32419a95205a15" providerId="LiveId" clId="{4A4C0CF5-1B04-4246-A68E-113F35BE015B}" dt="2022-05-13T01:51:33.295" v="87" actId="113"/>
          <ac:spMkLst>
            <pc:docMk/>
            <pc:sldMk cId="467817534" sldId="282"/>
            <ac:spMk id="3" creationId="{19E56460-3877-48AF-8FBE-EEBA16E0E47A}"/>
          </ac:spMkLst>
        </pc:spChg>
      </pc:sldChg>
      <pc:sldChg chg="addSp">
        <pc:chgData name="Kamel Faizeen Abdullah" userId="8e32419a95205a15" providerId="LiveId" clId="{4A4C0CF5-1B04-4246-A68E-113F35BE015B}" dt="2022-05-13T02:03:51.336" v="88"/>
        <pc:sldMkLst>
          <pc:docMk/>
          <pc:sldMk cId="1210402703" sldId="283"/>
        </pc:sldMkLst>
        <pc:inkChg chg="add">
          <ac:chgData name="Kamel Faizeen Abdullah" userId="8e32419a95205a15" providerId="LiveId" clId="{4A4C0CF5-1B04-4246-A68E-113F35BE015B}" dt="2022-05-13T02:03:51.336" v="88"/>
          <ac:inkMkLst>
            <pc:docMk/>
            <pc:sldMk cId="1210402703" sldId="283"/>
            <ac:inkMk id="4" creationId="{CFFC4767-68BF-43E5-91C7-AA9F5C2FE322}"/>
          </ac:inkMkLst>
        </pc:inkChg>
      </pc:sldChg>
      <pc:sldChg chg="addSp">
        <pc:chgData name="Kamel Faizeen Abdullah" userId="8e32419a95205a15" providerId="LiveId" clId="{4A4C0CF5-1B04-4246-A68E-113F35BE015B}" dt="2022-05-13T02:03:51.336" v="88"/>
        <pc:sldMkLst>
          <pc:docMk/>
          <pc:sldMk cId="1123254617" sldId="284"/>
        </pc:sldMkLst>
        <pc:inkChg chg="add">
          <ac:chgData name="Kamel Faizeen Abdullah" userId="8e32419a95205a15" providerId="LiveId" clId="{4A4C0CF5-1B04-4246-A68E-113F35BE015B}" dt="2022-05-13T02:03:51.336" v="88"/>
          <ac:inkMkLst>
            <pc:docMk/>
            <pc:sldMk cId="1123254617" sldId="284"/>
            <ac:inkMk id="6" creationId="{A457B068-A7AA-4E2F-9FA5-EEB6EF80116F}"/>
          </ac:inkMkLst>
        </pc:inkChg>
      </pc:sldChg>
      <pc:sldChg chg="addSp">
        <pc:chgData name="Kamel Faizeen Abdullah" userId="8e32419a95205a15" providerId="LiveId" clId="{4A4C0CF5-1B04-4246-A68E-113F35BE015B}" dt="2022-05-13T02:03:51.336" v="88"/>
        <pc:sldMkLst>
          <pc:docMk/>
          <pc:sldMk cId="400995383" sldId="285"/>
        </pc:sldMkLst>
        <pc:inkChg chg="add">
          <ac:chgData name="Kamel Faizeen Abdullah" userId="8e32419a95205a15" providerId="LiveId" clId="{4A4C0CF5-1B04-4246-A68E-113F35BE015B}" dt="2022-05-13T02:03:51.336" v="88"/>
          <ac:inkMkLst>
            <pc:docMk/>
            <pc:sldMk cId="400995383" sldId="285"/>
            <ac:inkMk id="5" creationId="{375BEDA2-5878-4CB1-B30C-7723F21C6E05}"/>
          </ac:inkMkLst>
        </pc:inkChg>
      </pc:sldChg>
      <pc:sldChg chg="modSp mod">
        <pc:chgData name="Kamel Faizeen Abdullah" userId="8e32419a95205a15" providerId="LiveId" clId="{4A4C0CF5-1B04-4246-A68E-113F35BE015B}" dt="2022-05-13T02:07:10.829" v="93" actId="113"/>
        <pc:sldMkLst>
          <pc:docMk/>
          <pc:sldMk cId="2682114275" sldId="288"/>
        </pc:sldMkLst>
        <pc:spChg chg="mod">
          <ac:chgData name="Kamel Faizeen Abdullah" userId="8e32419a95205a15" providerId="LiveId" clId="{4A4C0CF5-1B04-4246-A68E-113F35BE015B}" dt="2022-05-13T02:07:10.829" v="93" actId="113"/>
          <ac:spMkLst>
            <pc:docMk/>
            <pc:sldMk cId="2682114275" sldId="288"/>
            <ac:spMk id="3" creationId="{4284E71F-2C57-4850-8F0F-E14C8AFE2F19}"/>
          </ac:spMkLst>
        </pc:spChg>
      </pc:sldChg>
      <pc:sldChg chg="addSp">
        <pc:chgData name="Kamel Faizeen Abdullah" userId="8e32419a95205a15" providerId="LiveId" clId="{4A4C0CF5-1B04-4246-A68E-113F35BE015B}" dt="2022-05-13T02:03:51.336" v="88"/>
        <pc:sldMkLst>
          <pc:docMk/>
          <pc:sldMk cId="1421005640" sldId="290"/>
        </pc:sldMkLst>
        <pc:inkChg chg="add">
          <ac:chgData name="Kamel Faizeen Abdullah" userId="8e32419a95205a15" providerId="LiveId" clId="{4A4C0CF5-1B04-4246-A68E-113F35BE015B}" dt="2022-05-13T02:03:51.336" v="88"/>
          <ac:inkMkLst>
            <pc:docMk/>
            <pc:sldMk cId="1421005640" sldId="290"/>
            <ac:inkMk id="5" creationId="{BCACA759-28BB-4B74-A6AC-389636860E34}"/>
          </ac:inkMkLst>
        </pc:inkChg>
      </pc:sldChg>
      <pc:sldChg chg="addSp modSp mod">
        <pc:chgData name="Kamel Faizeen Abdullah" userId="8e32419a95205a15" providerId="LiveId" clId="{4A4C0CF5-1B04-4246-A68E-113F35BE015B}" dt="2022-05-13T01:46:18.488" v="80" actId="1076"/>
        <pc:sldMkLst>
          <pc:docMk/>
          <pc:sldMk cId="826569292" sldId="314"/>
        </pc:sldMkLst>
        <pc:spChg chg="add mod">
          <ac:chgData name="Kamel Faizeen Abdullah" userId="8e32419a95205a15" providerId="LiveId" clId="{4A4C0CF5-1B04-4246-A68E-113F35BE015B}" dt="2022-05-13T01:45:42.904" v="24" actId="20577"/>
          <ac:spMkLst>
            <pc:docMk/>
            <pc:sldMk cId="826569292" sldId="314"/>
            <ac:spMk id="11" creationId="{2B0569EF-B798-4683-A7EF-4F98A6E4515E}"/>
          </ac:spMkLst>
        </pc:spChg>
        <pc:spChg chg="add mod">
          <ac:chgData name="Kamel Faizeen Abdullah" userId="8e32419a95205a15" providerId="LiveId" clId="{4A4C0CF5-1B04-4246-A68E-113F35BE015B}" dt="2022-05-13T01:45:51.271" v="35" actId="20577"/>
          <ac:spMkLst>
            <pc:docMk/>
            <pc:sldMk cId="826569292" sldId="314"/>
            <ac:spMk id="12" creationId="{9AB473CD-B85D-4DFD-BF71-6B9B73DE3FDB}"/>
          </ac:spMkLst>
        </pc:spChg>
        <pc:spChg chg="add mod">
          <ac:chgData name="Kamel Faizeen Abdullah" userId="8e32419a95205a15" providerId="LiveId" clId="{4A4C0CF5-1B04-4246-A68E-113F35BE015B}" dt="2022-05-13T01:45:58.026" v="46" actId="20577"/>
          <ac:spMkLst>
            <pc:docMk/>
            <pc:sldMk cId="826569292" sldId="314"/>
            <ac:spMk id="13" creationId="{1417BF8F-BE1F-40B5-936D-DED8EC065770}"/>
          </ac:spMkLst>
        </pc:spChg>
        <pc:spChg chg="add mod">
          <ac:chgData name="Kamel Faizeen Abdullah" userId="8e32419a95205a15" providerId="LiveId" clId="{4A4C0CF5-1B04-4246-A68E-113F35BE015B}" dt="2022-05-13T01:46:18.488" v="80" actId="1076"/>
          <ac:spMkLst>
            <pc:docMk/>
            <pc:sldMk cId="826569292" sldId="314"/>
            <ac:spMk id="14" creationId="{4DFC7C28-6CA9-4EB1-89DD-440740688792}"/>
          </ac:spMkLst>
        </pc:spChg>
        <pc:grpChg chg="mod">
          <ac:chgData name="Kamel Faizeen Abdullah" userId="8e32419a95205a15" providerId="LiveId" clId="{4A4C0CF5-1B04-4246-A68E-113F35BE015B}" dt="2022-05-13T01:45:13.290" v="2"/>
          <ac:grpSpMkLst>
            <pc:docMk/>
            <pc:sldMk cId="826569292" sldId="314"/>
            <ac:grpSpMk id="7" creationId="{4574C8BF-478A-45E4-AEA3-C09F0B34E77F}"/>
          </ac:grpSpMkLst>
        </pc:grpChg>
        <pc:grpChg chg="mod">
          <ac:chgData name="Kamel Faizeen Abdullah" userId="8e32419a95205a15" providerId="LiveId" clId="{4A4C0CF5-1B04-4246-A68E-113F35BE015B}" dt="2022-05-13T01:45:20.394" v="5"/>
          <ac:grpSpMkLst>
            <pc:docMk/>
            <pc:sldMk cId="826569292" sldId="314"/>
            <ac:grpSpMk id="10" creationId="{1E14C21A-D10C-4178-B75D-A59CCF6DCF46}"/>
          </ac:grpSpMkLst>
        </pc:grpChg>
        <pc:picChg chg="mod">
          <ac:chgData name="Kamel Faizeen Abdullah" userId="8e32419a95205a15" providerId="LiveId" clId="{4A4C0CF5-1B04-4246-A68E-113F35BE015B}" dt="2022-05-13T01:46:16.649" v="79" actId="1076"/>
          <ac:picMkLst>
            <pc:docMk/>
            <pc:sldMk cId="826569292" sldId="314"/>
            <ac:picMk id="1030" creationId="{2B5446DB-66D8-44E6-8050-6D39E81B6819}"/>
          </ac:picMkLst>
        </pc:picChg>
        <pc:inkChg chg="add mod">
          <ac:chgData name="Kamel Faizeen Abdullah" userId="8e32419a95205a15" providerId="LiveId" clId="{4A4C0CF5-1B04-4246-A68E-113F35BE015B}" dt="2022-05-13T01:45:13.290" v="2"/>
          <ac:inkMkLst>
            <pc:docMk/>
            <pc:sldMk cId="826569292" sldId="314"/>
            <ac:inkMk id="3" creationId="{0E20B8DA-C81C-4810-9127-F438C17F2D46}"/>
          </ac:inkMkLst>
        </pc:inkChg>
        <pc:inkChg chg="add mod">
          <ac:chgData name="Kamel Faizeen Abdullah" userId="8e32419a95205a15" providerId="LiveId" clId="{4A4C0CF5-1B04-4246-A68E-113F35BE015B}" dt="2022-05-13T01:45:13.290" v="2"/>
          <ac:inkMkLst>
            <pc:docMk/>
            <pc:sldMk cId="826569292" sldId="314"/>
            <ac:inkMk id="6" creationId="{32DC77EE-84D2-4547-BCFD-25A678E38D41}"/>
          </ac:inkMkLst>
        </pc:inkChg>
        <pc:inkChg chg="add mod">
          <ac:chgData name="Kamel Faizeen Abdullah" userId="8e32419a95205a15" providerId="LiveId" clId="{4A4C0CF5-1B04-4246-A68E-113F35BE015B}" dt="2022-05-13T01:45:20.394" v="5"/>
          <ac:inkMkLst>
            <pc:docMk/>
            <pc:sldMk cId="826569292" sldId="314"/>
            <ac:inkMk id="8" creationId="{8E5ADD35-386B-45F1-92EB-DCA276425851}"/>
          </ac:inkMkLst>
        </pc:inkChg>
        <pc:inkChg chg="add mod">
          <ac:chgData name="Kamel Faizeen Abdullah" userId="8e32419a95205a15" providerId="LiveId" clId="{4A4C0CF5-1B04-4246-A68E-113F35BE015B}" dt="2022-05-13T01:45:20.394" v="5"/>
          <ac:inkMkLst>
            <pc:docMk/>
            <pc:sldMk cId="826569292" sldId="314"/>
            <ac:inkMk id="9" creationId="{9BB2E43E-6F7C-4DD5-A2B4-8EC37AF10D08}"/>
          </ac:inkMkLst>
        </pc:inkChg>
      </pc:sldChg>
      <pc:sldChg chg="modSp new mod">
        <pc:chgData name="Kamel Faizeen Abdullah" userId="8e32419a95205a15" providerId="LiveId" clId="{4A4C0CF5-1B04-4246-A68E-113F35BE015B}" dt="2022-05-13T02:46:51.355" v="316" actId="20577"/>
        <pc:sldMkLst>
          <pc:docMk/>
          <pc:sldMk cId="146494461" sldId="397"/>
        </pc:sldMkLst>
        <pc:spChg chg="mod">
          <ac:chgData name="Kamel Faizeen Abdullah" userId="8e32419a95205a15" providerId="LiveId" clId="{4A4C0CF5-1B04-4246-A68E-113F35BE015B}" dt="2022-05-13T02:46:33.550" v="269" actId="20577"/>
          <ac:spMkLst>
            <pc:docMk/>
            <pc:sldMk cId="146494461" sldId="397"/>
            <ac:spMk id="2" creationId="{2B5C255A-2B38-449F-B28A-5CA3FFE3D744}"/>
          </ac:spMkLst>
        </pc:spChg>
        <pc:spChg chg="mod">
          <ac:chgData name="Kamel Faizeen Abdullah" userId="8e32419a95205a15" providerId="LiveId" clId="{4A4C0CF5-1B04-4246-A68E-113F35BE015B}" dt="2022-05-13T02:46:51.355" v="316" actId="20577"/>
          <ac:spMkLst>
            <pc:docMk/>
            <pc:sldMk cId="146494461" sldId="397"/>
            <ac:spMk id="3" creationId="{5F865E6C-BB7D-4D8E-9D5C-1B2497775FB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9BD241-F642-485C-BDC5-70F477841116}" type="doc">
      <dgm:prSet loTypeId="urn:microsoft.com/office/officeart/2005/8/layout/process5" loCatId="process" qsTypeId="urn:microsoft.com/office/officeart/2005/8/quickstyle/3d1" qsCatId="3D" csTypeId="urn:microsoft.com/office/officeart/2005/8/colors/colorful4" csCatId="colorful" phldr="1"/>
      <dgm:spPr/>
    </dgm:pt>
    <dgm:pt modelId="{3BAAE4AE-4630-4076-8633-D0D357D915F3}">
      <dgm:prSet phldrT="[Text]" custT="1"/>
      <dgm:spPr/>
      <dgm:t>
        <a:bodyPr/>
        <a:lstStyle/>
        <a:p>
          <a:r>
            <a:rPr lang="en-US" sz="1100" b="1" dirty="0">
              <a:solidFill>
                <a:schemeClr val="tx1"/>
              </a:solidFill>
            </a:rPr>
            <a:t>1923</a:t>
          </a:r>
          <a:r>
            <a:rPr lang="en-US" sz="1100" dirty="0">
              <a:solidFill>
                <a:schemeClr val="tx1"/>
              </a:solidFill>
            </a:rPr>
            <a:t> : The </a:t>
          </a:r>
          <a:r>
            <a:rPr lang="en-US" sz="1100" dirty="0" err="1">
              <a:solidFill>
                <a:schemeClr val="tx1"/>
              </a:solidFill>
            </a:rPr>
            <a:t>Sclumberger</a:t>
          </a:r>
          <a:r>
            <a:rPr lang="en-US" sz="1100" dirty="0">
              <a:solidFill>
                <a:schemeClr val="tx1"/>
              </a:solidFill>
            </a:rPr>
            <a:t> brothers begin conducting geophysical survey</a:t>
          </a:r>
          <a:endParaRPr lang="en-MY" sz="1100" dirty="0">
            <a:solidFill>
              <a:schemeClr val="tx1"/>
            </a:solidFill>
          </a:endParaRPr>
        </a:p>
      </dgm:t>
    </dgm:pt>
    <dgm:pt modelId="{EE7497F9-AFCC-4577-B6F2-BFC83409CA4F}" type="parTrans" cxnId="{327CE598-8A48-407E-8888-CB15EE9A721D}">
      <dgm:prSet/>
      <dgm:spPr/>
      <dgm:t>
        <a:bodyPr/>
        <a:lstStyle/>
        <a:p>
          <a:endParaRPr lang="en-MY" sz="1800">
            <a:solidFill>
              <a:schemeClr val="tx1"/>
            </a:solidFill>
          </a:endParaRPr>
        </a:p>
      </dgm:t>
    </dgm:pt>
    <dgm:pt modelId="{487F50AC-FA1B-46DB-A36C-B8BFBCC861B4}" type="sibTrans" cxnId="{327CE598-8A48-407E-8888-CB15EE9A721D}">
      <dgm:prSet custT="1"/>
      <dgm:spPr/>
      <dgm:t>
        <a:bodyPr/>
        <a:lstStyle/>
        <a:p>
          <a:endParaRPr lang="en-MY" sz="900">
            <a:solidFill>
              <a:schemeClr val="tx1"/>
            </a:solidFill>
          </a:endParaRPr>
        </a:p>
      </dgm:t>
    </dgm:pt>
    <dgm:pt modelId="{255E0749-2F63-46F8-831B-E08FB5E3EBAB}">
      <dgm:prSet phldrT="[Text]" custT="1"/>
      <dgm:spPr/>
      <dgm:t>
        <a:bodyPr/>
        <a:lstStyle/>
        <a:p>
          <a:r>
            <a:rPr lang="en-US" sz="1100" b="1" dirty="0">
              <a:solidFill>
                <a:schemeClr val="tx1"/>
              </a:solidFill>
            </a:rPr>
            <a:t>1931</a:t>
          </a:r>
          <a:r>
            <a:rPr lang="en-US" sz="1100" dirty="0">
              <a:solidFill>
                <a:schemeClr val="tx1"/>
              </a:solidFill>
            </a:rPr>
            <a:t> : Introduction of Spontaneous Potential (SP) Log </a:t>
          </a:r>
          <a:endParaRPr lang="en-MY" sz="1100" dirty="0">
            <a:solidFill>
              <a:schemeClr val="tx1"/>
            </a:solidFill>
          </a:endParaRPr>
        </a:p>
      </dgm:t>
    </dgm:pt>
    <dgm:pt modelId="{CB91D71D-4195-4691-8F7C-0D658A71728D}" type="parTrans" cxnId="{D7716BDA-A081-49D7-90DE-719402E7C38A}">
      <dgm:prSet/>
      <dgm:spPr/>
      <dgm:t>
        <a:bodyPr/>
        <a:lstStyle/>
        <a:p>
          <a:endParaRPr lang="en-MY" sz="1800">
            <a:solidFill>
              <a:schemeClr val="tx1"/>
            </a:solidFill>
          </a:endParaRPr>
        </a:p>
      </dgm:t>
    </dgm:pt>
    <dgm:pt modelId="{4A802C85-D5B2-4D08-AA2F-956862DD25CD}" type="sibTrans" cxnId="{D7716BDA-A081-49D7-90DE-719402E7C38A}">
      <dgm:prSet custT="1"/>
      <dgm:spPr/>
      <dgm:t>
        <a:bodyPr/>
        <a:lstStyle/>
        <a:p>
          <a:endParaRPr lang="en-MY" sz="900">
            <a:solidFill>
              <a:schemeClr val="tx1"/>
            </a:solidFill>
          </a:endParaRPr>
        </a:p>
      </dgm:t>
    </dgm:pt>
    <dgm:pt modelId="{ECC3B348-838C-4979-A15E-A820026ED8A4}">
      <dgm:prSet phldrT="[Text]" custT="1"/>
      <dgm:spPr/>
      <dgm:t>
        <a:bodyPr/>
        <a:lstStyle/>
        <a:p>
          <a:r>
            <a:rPr lang="en-US" sz="1100" b="1" dirty="0">
              <a:solidFill>
                <a:schemeClr val="tx1"/>
              </a:solidFill>
            </a:rPr>
            <a:t>1932</a:t>
          </a:r>
          <a:r>
            <a:rPr lang="en-US" sz="1100" dirty="0">
              <a:solidFill>
                <a:schemeClr val="tx1"/>
              </a:solidFill>
            </a:rPr>
            <a:t> : Conrad and Marcel </a:t>
          </a:r>
          <a:r>
            <a:rPr lang="en-US" sz="1100" dirty="0" err="1">
              <a:solidFill>
                <a:schemeClr val="tx1"/>
              </a:solidFill>
            </a:rPr>
            <a:t>Sclumberger</a:t>
          </a:r>
          <a:r>
            <a:rPr lang="en-US" sz="1100" dirty="0">
              <a:solidFill>
                <a:schemeClr val="tx1"/>
              </a:solidFill>
            </a:rPr>
            <a:t> present the first comprehensive description of the principle of the well logging</a:t>
          </a:r>
          <a:endParaRPr lang="en-MY" sz="1100" dirty="0">
            <a:solidFill>
              <a:schemeClr val="tx1"/>
            </a:solidFill>
          </a:endParaRPr>
        </a:p>
      </dgm:t>
    </dgm:pt>
    <dgm:pt modelId="{3E9DEAB6-ABCF-4133-A8A3-2523D44E26C1}" type="parTrans" cxnId="{FACF7DB1-4BCF-4F33-8D79-028C28CC12DF}">
      <dgm:prSet/>
      <dgm:spPr/>
      <dgm:t>
        <a:bodyPr/>
        <a:lstStyle/>
        <a:p>
          <a:endParaRPr lang="en-MY" sz="1800">
            <a:solidFill>
              <a:schemeClr val="tx1"/>
            </a:solidFill>
          </a:endParaRPr>
        </a:p>
      </dgm:t>
    </dgm:pt>
    <dgm:pt modelId="{39B5CD46-0BC6-467B-9516-3337C3BFEAA0}" type="sibTrans" cxnId="{FACF7DB1-4BCF-4F33-8D79-028C28CC12DF}">
      <dgm:prSet custT="1"/>
      <dgm:spPr/>
      <dgm:t>
        <a:bodyPr/>
        <a:lstStyle/>
        <a:p>
          <a:endParaRPr lang="en-MY" sz="900">
            <a:solidFill>
              <a:schemeClr val="tx1"/>
            </a:solidFill>
          </a:endParaRPr>
        </a:p>
      </dgm:t>
    </dgm:pt>
    <dgm:pt modelId="{569DACB6-E852-4794-B977-F6A0F40F5282}">
      <dgm:prSet phldrT="[Text]" custT="1"/>
      <dgm:spPr/>
      <dgm:t>
        <a:bodyPr/>
        <a:lstStyle/>
        <a:p>
          <a:r>
            <a:rPr lang="en-US" sz="1100" b="1" dirty="0">
              <a:solidFill>
                <a:schemeClr val="tx1"/>
              </a:solidFill>
            </a:rPr>
            <a:t>1930</a:t>
          </a:r>
          <a:r>
            <a:rPr lang="en-US" sz="1100" dirty="0">
              <a:solidFill>
                <a:schemeClr val="tx1"/>
              </a:solidFill>
            </a:rPr>
            <a:t> : Introduction of continuous recording enabling plotting of continuous log</a:t>
          </a:r>
          <a:endParaRPr lang="en-MY" sz="1100" dirty="0">
            <a:solidFill>
              <a:schemeClr val="tx1"/>
            </a:solidFill>
          </a:endParaRPr>
        </a:p>
      </dgm:t>
    </dgm:pt>
    <dgm:pt modelId="{94ADB43E-E2E3-48BC-B342-FBB0C947E2F1}" type="parTrans" cxnId="{BEDEEBA9-3064-4371-939B-58B1E709EB97}">
      <dgm:prSet/>
      <dgm:spPr/>
      <dgm:t>
        <a:bodyPr/>
        <a:lstStyle/>
        <a:p>
          <a:endParaRPr lang="en-MY" sz="1800">
            <a:solidFill>
              <a:schemeClr val="tx1"/>
            </a:solidFill>
          </a:endParaRPr>
        </a:p>
      </dgm:t>
    </dgm:pt>
    <dgm:pt modelId="{06F5040B-F0F4-4938-9AEF-C9FA5841F144}" type="sibTrans" cxnId="{BEDEEBA9-3064-4371-939B-58B1E709EB97}">
      <dgm:prSet custT="1"/>
      <dgm:spPr/>
      <dgm:t>
        <a:bodyPr/>
        <a:lstStyle/>
        <a:p>
          <a:endParaRPr lang="en-MY" sz="900">
            <a:solidFill>
              <a:schemeClr val="tx1"/>
            </a:solidFill>
          </a:endParaRPr>
        </a:p>
      </dgm:t>
    </dgm:pt>
    <dgm:pt modelId="{78AF204B-E7CE-4340-9DF6-10A864D96B76}">
      <dgm:prSet phldrT="[Text]" custT="1"/>
      <dgm:spPr/>
      <dgm:t>
        <a:bodyPr/>
        <a:lstStyle/>
        <a:p>
          <a:r>
            <a:rPr lang="en-US" sz="1100" b="1" dirty="0">
              <a:solidFill>
                <a:schemeClr val="tx1"/>
              </a:solidFill>
            </a:rPr>
            <a:t>1971</a:t>
          </a:r>
          <a:r>
            <a:rPr lang="en-US" sz="1100" dirty="0">
              <a:solidFill>
                <a:schemeClr val="tx1"/>
              </a:solidFill>
            </a:rPr>
            <a:t> : Introduction of first logging that combined gamma ray, SP, induction, Spherical Focused Resistivity, sonic and caliper log – the “triple combo”</a:t>
          </a:r>
          <a:endParaRPr lang="en-MY" sz="1100" dirty="0">
            <a:solidFill>
              <a:schemeClr val="tx1"/>
            </a:solidFill>
          </a:endParaRPr>
        </a:p>
      </dgm:t>
    </dgm:pt>
    <dgm:pt modelId="{052696E2-85D6-488D-9CD9-97679D758193}" type="parTrans" cxnId="{E921D632-9A8E-48D7-8E7E-3DC0A3063512}">
      <dgm:prSet/>
      <dgm:spPr/>
      <dgm:t>
        <a:bodyPr/>
        <a:lstStyle/>
        <a:p>
          <a:endParaRPr lang="en-MY" sz="1800">
            <a:solidFill>
              <a:schemeClr val="tx1"/>
            </a:solidFill>
          </a:endParaRPr>
        </a:p>
      </dgm:t>
    </dgm:pt>
    <dgm:pt modelId="{34D060D6-F400-4D0C-85DA-17B8F879ECCE}" type="sibTrans" cxnId="{E921D632-9A8E-48D7-8E7E-3DC0A3063512}">
      <dgm:prSet custT="1"/>
      <dgm:spPr/>
      <dgm:t>
        <a:bodyPr/>
        <a:lstStyle/>
        <a:p>
          <a:endParaRPr lang="en-MY" sz="900">
            <a:solidFill>
              <a:schemeClr val="tx1"/>
            </a:solidFill>
          </a:endParaRPr>
        </a:p>
      </dgm:t>
    </dgm:pt>
    <dgm:pt modelId="{5073FA40-B46E-4EE8-BC4E-EC199CBDF934}">
      <dgm:prSet phldrT="[Text]" custT="1"/>
      <dgm:spPr/>
      <dgm:t>
        <a:bodyPr/>
        <a:lstStyle/>
        <a:p>
          <a:r>
            <a:rPr lang="en-US" sz="1100" b="1" dirty="0">
              <a:solidFill>
                <a:schemeClr val="tx1"/>
              </a:solidFill>
            </a:rPr>
            <a:t>1942</a:t>
          </a:r>
          <a:r>
            <a:rPr lang="en-US" sz="1100" dirty="0">
              <a:solidFill>
                <a:schemeClr val="tx1"/>
              </a:solidFill>
            </a:rPr>
            <a:t> :  Gus Archie of Shell Oil published research underpinning “Archie’s Law”, key to log interpretation</a:t>
          </a:r>
          <a:endParaRPr lang="en-MY" sz="1100" dirty="0">
            <a:solidFill>
              <a:schemeClr val="tx1"/>
            </a:solidFill>
          </a:endParaRPr>
        </a:p>
      </dgm:t>
    </dgm:pt>
    <dgm:pt modelId="{A3DD8D0F-658F-40BD-A361-9D2777DB4699}" type="parTrans" cxnId="{ED6525D2-0847-4367-AEFF-17AE4E729A50}">
      <dgm:prSet/>
      <dgm:spPr/>
      <dgm:t>
        <a:bodyPr/>
        <a:lstStyle/>
        <a:p>
          <a:endParaRPr lang="en-MY" sz="1800">
            <a:solidFill>
              <a:schemeClr val="tx1"/>
            </a:solidFill>
          </a:endParaRPr>
        </a:p>
      </dgm:t>
    </dgm:pt>
    <dgm:pt modelId="{1D029FFE-E183-48A6-883F-EEDFCC61F3FF}" type="sibTrans" cxnId="{ED6525D2-0847-4367-AEFF-17AE4E729A50}">
      <dgm:prSet custT="1"/>
      <dgm:spPr/>
      <dgm:t>
        <a:bodyPr/>
        <a:lstStyle/>
        <a:p>
          <a:endParaRPr lang="en-MY" sz="900">
            <a:solidFill>
              <a:schemeClr val="tx1"/>
            </a:solidFill>
          </a:endParaRPr>
        </a:p>
      </dgm:t>
    </dgm:pt>
    <dgm:pt modelId="{0DDCE8A0-E7BF-4DF2-B703-51B46EED0460}">
      <dgm:prSet phldrT="[Text]" custT="1"/>
      <dgm:spPr/>
      <dgm:t>
        <a:bodyPr/>
        <a:lstStyle/>
        <a:p>
          <a:r>
            <a:rPr lang="en-US" sz="1100" b="1" dirty="0">
              <a:solidFill>
                <a:schemeClr val="tx1"/>
              </a:solidFill>
            </a:rPr>
            <a:t>1946</a:t>
          </a:r>
          <a:r>
            <a:rPr lang="en-US" sz="1100" dirty="0">
              <a:solidFill>
                <a:schemeClr val="tx1"/>
              </a:solidFill>
            </a:rPr>
            <a:t> : Deploys first casing collar locator to measure changes in magnetic flux at the collar location</a:t>
          </a:r>
          <a:endParaRPr lang="en-MY" sz="1100" dirty="0">
            <a:solidFill>
              <a:schemeClr val="tx1"/>
            </a:solidFill>
          </a:endParaRPr>
        </a:p>
      </dgm:t>
    </dgm:pt>
    <dgm:pt modelId="{F3AF3BDB-D553-4691-A62A-12E49F313086}" type="parTrans" cxnId="{DB356798-C405-4291-95B2-7B473C64B5B7}">
      <dgm:prSet/>
      <dgm:spPr/>
      <dgm:t>
        <a:bodyPr/>
        <a:lstStyle/>
        <a:p>
          <a:endParaRPr lang="en-MY" sz="1800">
            <a:solidFill>
              <a:schemeClr val="tx1"/>
            </a:solidFill>
          </a:endParaRPr>
        </a:p>
      </dgm:t>
    </dgm:pt>
    <dgm:pt modelId="{C48B369A-D76F-4AB9-9D9C-9B3E1F385B1D}" type="sibTrans" cxnId="{DB356798-C405-4291-95B2-7B473C64B5B7}">
      <dgm:prSet custT="1"/>
      <dgm:spPr/>
      <dgm:t>
        <a:bodyPr/>
        <a:lstStyle/>
        <a:p>
          <a:endParaRPr lang="en-MY" sz="900">
            <a:solidFill>
              <a:schemeClr val="tx1"/>
            </a:solidFill>
          </a:endParaRPr>
        </a:p>
      </dgm:t>
    </dgm:pt>
    <dgm:pt modelId="{6818733D-7DC1-478F-96A0-6347E1FC808C}">
      <dgm:prSet phldrT="[Text]" custT="1"/>
      <dgm:spPr/>
      <dgm:t>
        <a:bodyPr/>
        <a:lstStyle/>
        <a:p>
          <a:r>
            <a:rPr lang="en-US" sz="1100" b="1" dirty="0">
              <a:solidFill>
                <a:schemeClr val="tx1"/>
              </a:solidFill>
            </a:rPr>
            <a:t>1946/1947</a:t>
          </a:r>
          <a:r>
            <a:rPr lang="en-US" sz="1100" dirty="0">
              <a:solidFill>
                <a:schemeClr val="tx1"/>
              </a:solidFill>
            </a:rPr>
            <a:t> : First offshore rigs deployed in the Gulf of Mexico</a:t>
          </a:r>
          <a:endParaRPr lang="en-MY" sz="1100" dirty="0">
            <a:solidFill>
              <a:schemeClr val="tx1"/>
            </a:solidFill>
          </a:endParaRPr>
        </a:p>
      </dgm:t>
    </dgm:pt>
    <dgm:pt modelId="{D2CEE9EE-5EEC-4487-8B83-07C7F5B4CA3C}" type="parTrans" cxnId="{EEE4378F-6153-40D8-B22E-78BC5A1782FE}">
      <dgm:prSet/>
      <dgm:spPr/>
      <dgm:t>
        <a:bodyPr/>
        <a:lstStyle/>
        <a:p>
          <a:endParaRPr lang="en-MY" sz="1800">
            <a:solidFill>
              <a:schemeClr val="tx1"/>
            </a:solidFill>
          </a:endParaRPr>
        </a:p>
      </dgm:t>
    </dgm:pt>
    <dgm:pt modelId="{F1161978-7003-4E25-AFD8-63C46CB01830}" type="sibTrans" cxnId="{EEE4378F-6153-40D8-B22E-78BC5A1782FE}">
      <dgm:prSet custT="1"/>
      <dgm:spPr/>
      <dgm:t>
        <a:bodyPr/>
        <a:lstStyle/>
        <a:p>
          <a:endParaRPr lang="en-MY" sz="900">
            <a:solidFill>
              <a:schemeClr val="tx1"/>
            </a:solidFill>
          </a:endParaRPr>
        </a:p>
      </dgm:t>
    </dgm:pt>
    <dgm:pt modelId="{34251B7F-0447-4A51-8F96-E6B491845387}">
      <dgm:prSet phldrT="[Text]" custT="1"/>
      <dgm:spPr/>
      <dgm:t>
        <a:bodyPr/>
        <a:lstStyle/>
        <a:p>
          <a:r>
            <a:rPr lang="en-US" sz="1100" b="1" dirty="0">
              <a:solidFill>
                <a:schemeClr val="tx1"/>
              </a:solidFill>
            </a:rPr>
            <a:t>1947</a:t>
          </a:r>
          <a:r>
            <a:rPr lang="en-US" sz="1100" dirty="0">
              <a:solidFill>
                <a:schemeClr val="tx1"/>
              </a:solidFill>
            </a:rPr>
            <a:t> : Record first induction log to distinguish oil from water-bearing rock when the borehole contains fluid that does not conduct electricity</a:t>
          </a:r>
          <a:endParaRPr lang="en-MY" sz="1100" dirty="0">
            <a:solidFill>
              <a:schemeClr val="tx1"/>
            </a:solidFill>
          </a:endParaRPr>
        </a:p>
      </dgm:t>
    </dgm:pt>
    <dgm:pt modelId="{9E88F33A-83C8-4A85-8A1D-07F6CE611957}" type="parTrans" cxnId="{CD07B5FF-F306-4C21-89D1-02C9C8EBB1E1}">
      <dgm:prSet/>
      <dgm:spPr/>
      <dgm:t>
        <a:bodyPr/>
        <a:lstStyle/>
        <a:p>
          <a:endParaRPr lang="en-MY" sz="1800">
            <a:solidFill>
              <a:schemeClr val="tx1"/>
            </a:solidFill>
          </a:endParaRPr>
        </a:p>
      </dgm:t>
    </dgm:pt>
    <dgm:pt modelId="{BA5CD63E-2FC7-49F9-8D22-E29725EA5C55}" type="sibTrans" cxnId="{CD07B5FF-F306-4C21-89D1-02C9C8EBB1E1}">
      <dgm:prSet custT="1"/>
      <dgm:spPr/>
      <dgm:t>
        <a:bodyPr/>
        <a:lstStyle/>
        <a:p>
          <a:endParaRPr lang="en-MY" sz="900">
            <a:solidFill>
              <a:schemeClr val="tx1"/>
            </a:solidFill>
          </a:endParaRPr>
        </a:p>
      </dgm:t>
    </dgm:pt>
    <dgm:pt modelId="{DCBC3CE2-5822-4C3D-82F8-A23CE5D8BA14}">
      <dgm:prSet phldrT="[Text]" custT="1"/>
      <dgm:spPr/>
      <dgm:t>
        <a:bodyPr/>
        <a:lstStyle/>
        <a:p>
          <a:r>
            <a:rPr lang="en-US" sz="1100" b="1" dirty="0">
              <a:solidFill>
                <a:schemeClr val="tx1"/>
              </a:solidFill>
            </a:rPr>
            <a:t>1956</a:t>
          </a:r>
          <a:r>
            <a:rPr lang="en-US" sz="1100" dirty="0">
              <a:solidFill>
                <a:schemeClr val="tx1"/>
              </a:solidFill>
            </a:rPr>
            <a:t> : Introduction of </a:t>
          </a:r>
          <a:r>
            <a:rPr lang="en-US" sz="1100" dirty="0" err="1">
              <a:solidFill>
                <a:schemeClr val="tx1"/>
              </a:solidFill>
            </a:rPr>
            <a:t>Laterolog</a:t>
          </a:r>
          <a:r>
            <a:rPr lang="en-US" sz="1100" dirty="0">
              <a:solidFill>
                <a:schemeClr val="tx1"/>
              </a:solidFill>
            </a:rPr>
            <a:t> system for focusing currents into thin rock layers beyond the borehole</a:t>
          </a:r>
          <a:endParaRPr lang="en-MY" sz="1100" dirty="0">
            <a:solidFill>
              <a:schemeClr val="tx1"/>
            </a:solidFill>
          </a:endParaRPr>
        </a:p>
      </dgm:t>
    </dgm:pt>
    <dgm:pt modelId="{D36426B9-0411-4DB6-8014-A7A3765E6175}" type="parTrans" cxnId="{2E4348BC-2F58-48B0-81C2-CD81829EB147}">
      <dgm:prSet/>
      <dgm:spPr/>
      <dgm:t>
        <a:bodyPr/>
        <a:lstStyle/>
        <a:p>
          <a:endParaRPr lang="en-MY" sz="1800">
            <a:solidFill>
              <a:schemeClr val="tx1"/>
            </a:solidFill>
          </a:endParaRPr>
        </a:p>
      </dgm:t>
    </dgm:pt>
    <dgm:pt modelId="{72FFBC98-5384-496D-92A5-8E0CBDFABE0C}" type="sibTrans" cxnId="{2E4348BC-2F58-48B0-81C2-CD81829EB147}">
      <dgm:prSet custT="1"/>
      <dgm:spPr/>
      <dgm:t>
        <a:bodyPr/>
        <a:lstStyle/>
        <a:p>
          <a:endParaRPr lang="en-MY" sz="900">
            <a:solidFill>
              <a:schemeClr val="tx1"/>
            </a:solidFill>
          </a:endParaRPr>
        </a:p>
      </dgm:t>
    </dgm:pt>
    <dgm:pt modelId="{3B4E8AF5-2F11-4AD8-BC9B-195D1B78BEB0}">
      <dgm:prSet phldrT="[Text]" custT="1"/>
      <dgm:spPr/>
      <dgm:t>
        <a:bodyPr/>
        <a:lstStyle/>
        <a:p>
          <a:r>
            <a:rPr lang="en-US" sz="1100" b="1" dirty="0">
              <a:solidFill>
                <a:schemeClr val="tx1"/>
              </a:solidFill>
            </a:rPr>
            <a:t>1951</a:t>
          </a:r>
          <a:r>
            <a:rPr lang="en-US" sz="1100" dirty="0">
              <a:solidFill>
                <a:schemeClr val="tx1"/>
              </a:solidFill>
            </a:rPr>
            <a:t> : Introduction of Micro-</a:t>
          </a:r>
          <a:r>
            <a:rPr lang="en-US" sz="1100" dirty="0" err="1">
              <a:solidFill>
                <a:schemeClr val="tx1"/>
              </a:solidFill>
            </a:rPr>
            <a:t>Laterolog</a:t>
          </a:r>
          <a:r>
            <a:rPr lang="en-US" sz="1100" dirty="0">
              <a:solidFill>
                <a:schemeClr val="tx1"/>
              </a:solidFill>
            </a:rPr>
            <a:t> tool for measuring the resistivity near the borehole</a:t>
          </a:r>
          <a:endParaRPr lang="en-MY" sz="1100" dirty="0">
            <a:solidFill>
              <a:schemeClr val="tx1"/>
            </a:solidFill>
          </a:endParaRPr>
        </a:p>
      </dgm:t>
    </dgm:pt>
    <dgm:pt modelId="{B67C5772-BB70-47BF-89F7-2B94B3D24BA3}" type="parTrans" cxnId="{54993E73-D06C-4615-91D0-B30B2BC6FD0D}">
      <dgm:prSet/>
      <dgm:spPr/>
      <dgm:t>
        <a:bodyPr/>
        <a:lstStyle/>
        <a:p>
          <a:endParaRPr lang="en-MY" sz="1800">
            <a:solidFill>
              <a:schemeClr val="tx1"/>
            </a:solidFill>
          </a:endParaRPr>
        </a:p>
      </dgm:t>
    </dgm:pt>
    <dgm:pt modelId="{EB9F2B95-D1F0-4789-B357-55EF0C78FBCB}" type="sibTrans" cxnId="{54993E73-D06C-4615-91D0-B30B2BC6FD0D}">
      <dgm:prSet custT="1"/>
      <dgm:spPr/>
      <dgm:t>
        <a:bodyPr/>
        <a:lstStyle/>
        <a:p>
          <a:endParaRPr lang="en-MY" sz="900">
            <a:solidFill>
              <a:schemeClr val="tx1"/>
            </a:solidFill>
          </a:endParaRPr>
        </a:p>
      </dgm:t>
    </dgm:pt>
    <dgm:pt modelId="{C377107C-D324-48AF-BCEC-F15A59B1133D}">
      <dgm:prSet phldrT="[Text]" custT="1"/>
      <dgm:spPr/>
      <dgm:t>
        <a:bodyPr/>
        <a:lstStyle/>
        <a:p>
          <a:r>
            <a:rPr lang="en-US" sz="1100" b="1" dirty="0">
              <a:solidFill>
                <a:schemeClr val="tx1"/>
              </a:solidFill>
            </a:rPr>
            <a:t>1954</a:t>
          </a:r>
          <a:r>
            <a:rPr lang="en-US" sz="1100" dirty="0">
              <a:solidFill>
                <a:schemeClr val="tx1"/>
              </a:solidFill>
            </a:rPr>
            <a:t> : Introduction of Micro-caliper for recording borehole diameter</a:t>
          </a:r>
          <a:endParaRPr lang="en-MY" sz="1100" dirty="0">
            <a:solidFill>
              <a:schemeClr val="tx1"/>
            </a:solidFill>
          </a:endParaRPr>
        </a:p>
      </dgm:t>
    </dgm:pt>
    <dgm:pt modelId="{D3E12586-4031-4265-B63D-D19A186544E0}" type="parTrans" cxnId="{479C6D55-31F2-4D6B-A50F-8B4EE72AE941}">
      <dgm:prSet/>
      <dgm:spPr/>
      <dgm:t>
        <a:bodyPr/>
        <a:lstStyle/>
        <a:p>
          <a:endParaRPr lang="en-MY" sz="1800">
            <a:solidFill>
              <a:schemeClr val="tx1"/>
            </a:solidFill>
          </a:endParaRPr>
        </a:p>
      </dgm:t>
    </dgm:pt>
    <dgm:pt modelId="{7A4C5F9C-E7EC-43F4-A722-0BCF304DC575}" type="sibTrans" cxnId="{479C6D55-31F2-4D6B-A50F-8B4EE72AE941}">
      <dgm:prSet custT="1"/>
      <dgm:spPr/>
      <dgm:t>
        <a:bodyPr/>
        <a:lstStyle/>
        <a:p>
          <a:endParaRPr lang="en-MY" sz="900">
            <a:solidFill>
              <a:schemeClr val="tx1"/>
            </a:solidFill>
          </a:endParaRPr>
        </a:p>
      </dgm:t>
    </dgm:pt>
    <dgm:pt modelId="{D4B348CB-B39D-4D0E-8CC7-30013BD9BA42}">
      <dgm:prSet phldrT="[Text]" custT="1"/>
      <dgm:spPr/>
      <dgm:t>
        <a:bodyPr/>
        <a:lstStyle/>
        <a:p>
          <a:r>
            <a:rPr lang="en-US" sz="1100" b="1" dirty="0">
              <a:solidFill>
                <a:schemeClr val="tx1"/>
              </a:solidFill>
            </a:rPr>
            <a:t>1957</a:t>
          </a:r>
          <a:r>
            <a:rPr lang="en-US" sz="1100" dirty="0">
              <a:solidFill>
                <a:schemeClr val="tx1"/>
              </a:solidFill>
            </a:rPr>
            <a:t> : Completes first density log,  enabling realization of bulk density measurement using gamma ray attenuation</a:t>
          </a:r>
          <a:endParaRPr lang="en-MY" sz="1100" dirty="0">
            <a:solidFill>
              <a:schemeClr val="tx1"/>
            </a:solidFill>
          </a:endParaRPr>
        </a:p>
      </dgm:t>
    </dgm:pt>
    <dgm:pt modelId="{E1165D6D-6102-44DE-895C-655AE6095E54}" type="parTrans" cxnId="{4FB9759B-E5BC-4890-8191-6307BB8E8388}">
      <dgm:prSet/>
      <dgm:spPr/>
      <dgm:t>
        <a:bodyPr/>
        <a:lstStyle/>
        <a:p>
          <a:endParaRPr lang="en-MY" sz="1800">
            <a:solidFill>
              <a:schemeClr val="tx1"/>
            </a:solidFill>
          </a:endParaRPr>
        </a:p>
      </dgm:t>
    </dgm:pt>
    <dgm:pt modelId="{3DBA2C22-B529-46A5-A433-6BD3A788A0F5}" type="sibTrans" cxnId="{4FB9759B-E5BC-4890-8191-6307BB8E8388}">
      <dgm:prSet custT="1"/>
      <dgm:spPr/>
      <dgm:t>
        <a:bodyPr/>
        <a:lstStyle/>
        <a:p>
          <a:endParaRPr lang="en-MY" sz="900">
            <a:solidFill>
              <a:schemeClr val="tx1"/>
            </a:solidFill>
          </a:endParaRPr>
        </a:p>
      </dgm:t>
    </dgm:pt>
    <dgm:pt modelId="{35E5552D-B063-4F2B-B4F6-6007528B229D}">
      <dgm:prSet phldrT="[Text]" custT="1"/>
      <dgm:spPr/>
      <dgm:t>
        <a:bodyPr/>
        <a:lstStyle/>
        <a:p>
          <a:r>
            <a:rPr lang="en-US" sz="1100" b="1" dirty="0">
              <a:solidFill>
                <a:schemeClr val="tx1"/>
              </a:solidFill>
            </a:rPr>
            <a:t>1966</a:t>
          </a:r>
          <a:r>
            <a:rPr lang="en-US" sz="1100" dirty="0">
              <a:solidFill>
                <a:schemeClr val="tx1"/>
              </a:solidFill>
            </a:rPr>
            <a:t> : Develop small </a:t>
          </a:r>
          <a:r>
            <a:rPr lang="en-US" sz="1100" dirty="0" err="1">
              <a:solidFill>
                <a:schemeClr val="tx1"/>
              </a:solidFill>
            </a:rPr>
            <a:t>minitron</a:t>
          </a:r>
          <a:r>
            <a:rPr lang="en-US" sz="1100" dirty="0">
              <a:solidFill>
                <a:schemeClr val="tx1"/>
              </a:solidFill>
            </a:rPr>
            <a:t> and constructed 1-11/16” TDT tool for thru tubing production logging</a:t>
          </a:r>
          <a:endParaRPr lang="en-MY" sz="1100" dirty="0">
            <a:solidFill>
              <a:schemeClr val="tx1"/>
            </a:solidFill>
          </a:endParaRPr>
        </a:p>
      </dgm:t>
    </dgm:pt>
    <dgm:pt modelId="{61D5E0F2-DCE0-4184-B560-67D33451BBDC}" type="parTrans" cxnId="{999487C4-4034-453A-B2EE-8A5C64C1D493}">
      <dgm:prSet/>
      <dgm:spPr/>
      <dgm:t>
        <a:bodyPr/>
        <a:lstStyle/>
        <a:p>
          <a:endParaRPr lang="en-MY" sz="1800">
            <a:solidFill>
              <a:schemeClr val="tx1"/>
            </a:solidFill>
          </a:endParaRPr>
        </a:p>
      </dgm:t>
    </dgm:pt>
    <dgm:pt modelId="{A9D44C43-1B61-4E0F-B355-67CE6E107C76}" type="sibTrans" cxnId="{999487C4-4034-453A-B2EE-8A5C64C1D493}">
      <dgm:prSet custT="1"/>
      <dgm:spPr/>
      <dgm:t>
        <a:bodyPr/>
        <a:lstStyle/>
        <a:p>
          <a:endParaRPr lang="en-MY" sz="900">
            <a:solidFill>
              <a:schemeClr val="tx1"/>
            </a:solidFill>
          </a:endParaRPr>
        </a:p>
      </dgm:t>
    </dgm:pt>
    <dgm:pt modelId="{162F588A-C1A9-4FCB-83BF-2D0182720F6E}">
      <dgm:prSet phldrT="[Text]" custT="1"/>
      <dgm:spPr/>
      <dgm:t>
        <a:bodyPr/>
        <a:lstStyle/>
        <a:p>
          <a:r>
            <a:rPr lang="en-US" sz="1100" b="1" dirty="0">
              <a:solidFill>
                <a:schemeClr val="tx1"/>
              </a:solidFill>
            </a:rPr>
            <a:t>1969</a:t>
          </a:r>
          <a:r>
            <a:rPr lang="en-US" sz="1100" dirty="0">
              <a:solidFill>
                <a:schemeClr val="tx1"/>
              </a:solidFill>
            </a:rPr>
            <a:t> : Incorporates experimental lithology into </a:t>
          </a:r>
          <a:r>
            <a:rPr lang="en-US" sz="1100" dirty="0" err="1">
              <a:solidFill>
                <a:schemeClr val="tx1"/>
              </a:solidFill>
            </a:rPr>
            <a:t>Litho</a:t>
          </a:r>
          <a:r>
            <a:rPr lang="en-US" sz="1100" dirty="0">
              <a:solidFill>
                <a:schemeClr val="tx1"/>
              </a:solidFill>
            </a:rPr>
            <a:t>-Density tool for direct measurement of formation lithology</a:t>
          </a:r>
          <a:endParaRPr lang="en-MY" sz="1100" dirty="0">
            <a:solidFill>
              <a:schemeClr val="tx1"/>
            </a:solidFill>
          </a:endParaRPr>
        </a:p>
      </dgm:t>
    </dgm:pt>
    <dgm:pt modelId="{86E2E65E-C8F8-4DE7-B426-8C40E16CA966}" type="parTrans" cxnId="{75E18EA2-5C0A-46E5-8C2B-52C17438A4E3}">
      <dgm:prSet/>
      <dgm:spPr/>
      <dgm:t>
        <a:bodyPr/>
        <a:lstStyle/>
        <a:p>
          <a:endParaRPr lang="en-MY" sz="1800">
            <a:solidFill>
              <a:schemeClr val="tx1"/>
            </a:solidFill>
          </a:endParaRPr>
        </a:p>
      </dgm:t>
    </dgm:pt>
    <dgm:pt modelId="{669D46A9-08F8-41E3-B12B-760846D1D4E2}" type="sibTrans" cxnId="{75E18EA2-5C0A-46E5-8C2B-52C17438A4E3}">
      <dgm:prSet custT="1"/>
      <dgm:spPr/>
      <dgm:t>
        <a:bodyPr/>
        <a:lstStyle/>
        <a:p>
          <a:endParaRPr lang="en-MY" sz="900">
            <a:solidFill>
              <a:schemeClr val="tx1"/>
            </a:solidFill>
          </a:endParaRPr>
        </a:p>
      </dgm:t>
    </dgm:pt>
    <dgm:pt modelId="{CA4729E2-43E6-4549-B72D-A12CAA586076}">
      <dgm:prSet phldrT="[Text]" custT="1"/>
      <dgm:spPr/>
      <dgm:t>
        <a:bodyPr/>
        <a:lstStyle/>
        <a:p>
          <a:r>
            <a:rPr lang="en-US" sz="1100" b="1" i="0" dirty="0">
              <a:solidFill>
                <a:schemeClr val="tx1"/>
              </a:solidFill>
            </a:rPr>
            <a:t>1980</a:t>
          </a:r>
          <a:r>
            <a:rPr lang="en-US" sz="1100" dirty="0">
              <a:solidFill>
                <a:schemeClr val="tx1"/>
              </a:solidFill>
            </a:rPr>
            <a:t> : Completes first measurement while drilling (MWD) job in the Gulf of Mexico</a:t>
          </a:r>
          <a:endParaRPr lang="en-MY" sz="1100" dirty="0">
            <a:solidFill>
              <a:schemeClr val="tx1"/>
            </a:solidFill>
          </a:endParaRPr>
        </a:p>
      </dgm:t>
    </dgm:pt>
    <dgm:pt modelId="{B44BC4B0-836A-4067-B45D-2C0C5A0A93A5}" type="parTrans" cxnId="{E9F9170F-0A24-486C-AC9D-68D982056D31}">
      <dgm:prSet/>
      <dgm:spPr/>
      <dgm:t>
        <a:bodyPr/>
        <a:lstStyle/>
        <a:p>
          <a:endParaRPr lang="en-MY" sz="1800">
            <a:solidFill>
              <a:schemeClr val="tx1"/>
            </a:solidFill>
          </a:endParaRPr>
        </a:p>
      </dgm:t>
    </dgm:pt>
    <dgm:pt modelId="{2F356CE7-27F1-43B3-B35A-616F1396B992}" type="sibTrans" cxnId="{E9F9170F-0A24-486C-AC9D-68D982056D31}">
      <dgm:prSet/>
      <dgm:spPr/>
      <dgm:t>
        <a:bodyPr/>
        <a:lstStyle/>
        <a:p>
          <a:endParaRPr lang="en-MY" sz="1800">
            <a:solidFill>
              <a:schemeClr val="tx1"/>
            </a:solidFill>
          </a:endParaRPr>
        </a:p>
      </dgm:t>
    </dgm:pt>
    <dgm:pt modelId="{C11DA28E-A9B5-4B2F-849C-A61ACAC6EE71}" type="pres">
      <dgm:prSet presAssocID="{C79BD241-F642-485C-BDC5-70F477841116}" presName="diagram" presStyleCnt="0">
        <dgm:presLayoutVars>
          <dgm:dir/>
          <dgm:resizeHandles val="exact"/>
        </dgm:presLayoutVars>
      </dgm:prSet>
      <dgm:spPr/>
    </dgm:pt>
    <dgm:pt modelId="{39045092-C8C5-4096-B2D2-D48849DD5F6E}" type="pres">
      <dgm:prSet presAssocID="{3BAAE4AE-4630-4076-8633-D0D357D915F3}" presName="node" presStyleLbl="node1" presStyleIdx="0" presStyleCnt="16">
        <dgm:presLayoutVars>
          <dgm:bulletEnabled val="1"/>
        </dgm:presLayoutVars>
      </dgm:prSet>
      <dgm:spPr/>
    </dgm:pt>
    <dgm:pt modelId="{EB94B327-5C31-45E1-AE67-1C5DE7048907}" type="pres">
      <dgm:prSet presAssocID="{487F50AC-FA1B-46DB-A36C-B8BFBCC861B4}" presName="sibTrans" presStyleLbl="sibTrans2D1" presStyleIdx="0" presStyleCnt="15"/>
      <dgm:spPr/>
    </dgm:pt>
    <dgm:pt modelId="{AF41C5DB-6C6B-4F23-87AB-9DCCD79C2299}" type="pres">
      <dgm:prSet presAssocID="{487F50AC-FA1B-46DB-A36C-B8BFBCC861B4}" presName="connectorText" presStyleLbl="sibTrans2D1" presStyleIdx="0" presStyleCnt="15"/>
      <dgm:spPr/>
    </dgm:pt>
    <dgm:pt modelId="{C9963E81-4602-4909-84AF-7E722A9DB71B}" type="pres">
      <dgm:prSet presAssocID="{569DACB6-E852-4794-B977-F6A0F40F5282}" presName="node" presStyleLbl="node1" presStyleIdx="1" presStyleCnt="16">
        <dgm:presLayoutVars>
          <dgm:bulletEnabled val="1"/>
        </dgm:presLayoutVars>
      </dgm:prSet>
      <dgm:spPr/>
    </dgm:pt>
    <dgm:pt modelId="{F7F18992-780A-4FD6-8893-B3297E0ED43F}" type="pres">
      <dgm:prSet presAssocID="{06F5040B-F0F4-4938-9AEF-C9FA5841F144}" presName="sibTrans" presStyleLbl="sibTrans2D1" presStyleIdx="1" presStyleCnt="15"/>
      <dgm:spPr/>
    </dgm:pt>
    <dgm:pt modelId="{6731FC70-7034-49CC-9741-926D1B8080C2}" type="pres">
      <dgm:prSet presAssocID="{06F5040B-F0F4-4938-9AEF-C9FA5841F144}" presName="connectorText" presStyleLbl="sibTrans2D1" presStyleIdx="1" presStyleCnt="15"/>
      <dgm:spPr/>
    </dgm:pt>
    <dgm:pt modelId="{8A3DAD09-47C0-4340-91B1-514C7E53FA44}" type="pres">
      <dgm:prSet presAssocID="{255E0749-2F63-46F8-831B-E08FB5E3EBAB}" presName="node" presStyleLbl="node1" presStyleIdx="2" presStyleCnt="16">
        <dgm:presLayoutVars>
          <dgm:bulletEnabled val="1"/>
        </dgm:presLayoutVars>
      </dgm:prSet>
      <dgm:spPr/>
    </dgm:pt>
    <dgm:pt modelId="{32E1A03A-5880-4651-AF69-AA4C83040055}" type="pres">
      <dgm:prSet presAssocID="{4A802C85-D5B2-4D08-AA2F-956862DD25CD}" presName="sibTrans" presStyleLbl="sibTrans2D1" presStyleIdx="2" presStyleCnt="15"/>
      <dgm:spPr/>
    </dgm:pt>
    <dgm:pt modelId="{0D536445-B341-48E8-BCE2-6D779360FAC4}" type="pres">
      <dgm:prSet presAssocID="{4A802C85-D5B2-4D08-AA2F-956862DD25CD}" presName="connectorText" presStyleLbl="sibTrans2D1" presStyleIdx="2" presStyleCnt="15"/>
      <dgm:spPr/>
    </dgm:pt>
    <dgm:pt modelId="{00251A08-46C8-4544-969C-743173A0C115}" type="pres">
      <dgm:prSet presAssocID="{ECC3B348-838C-4979-A15E-A820026ED8A4}" presName="node" presStyleLbl="node1" presStyleIdx="3" presStyleCnt="16">
        <dgm:presLayoutVars>
          <dgm:bulletEnabled val="1"/>
        </dgm:presLayoutVars>
      </dgm:prSet>
      <dgm:spPr/>
    </dgm:pt>
    <dgm:pt modelId="{28CC40D3-9258-432C-ADC5-B4781554C1AD}" type="pres">
      <dgm:prSet presAssocID="{39B5CD46-0BC6-467B-9516-3337C3BFEAA0}" presName="sibTrans" presStyleLbl="sibTrans2D1" presStyleIdx="3" presStyleCnt="15"/>
      <dgm:spPr/>
    </dgm:pt>
    <dgm:pt modelId="{58C09A6A-0EB6-42B1-ABDE-73AEF89E04F8}" type="pres">
      <dgm:prSet presAssocID="{39B5CD46-0BC6-467B-9516-3337C3BFEAA0}" presName="connectorText" presStyleLbl="sibTrans2D1" presStyleIdx="3" presStyleCnt="15"/>
      <dgm:spPr/>
    </dgm:pt>
    <dgm:pt modelId="{9AD39349-FEF3-4385-A017-D1F724499238}" type="pres">
      <dgm:prSet presAssocID="{5073FA40-B46E-4EE8-BC4E-EC199CBDF934}" presName="node" presStyleLbl="node1" presStyleIdx="4" presStyleCnt="16">
        <dgm:presLayoutVars>
          <dgm:bulletEnabled val="1"/>
        </dgm:presLayoutVars>
      </dgm:prSet>
      <dgm:spPr/>
    </dgm:pt>
    <dgm:pt modelId="{D57E1097-6B2D-4695-9A52-046FC946554B}" type="pres">
      <dgm:prSet presAssocID="{1D029FFE-E183-48A6-883F-EEDFCC61F3FF}" presName="sibTrans" presStyleLbl="sibTrans2D1" presStyleIdx="4" presStyleCnt="15"/>
      <dgm:spPr/>
    </dgm:pt>
    <dgm:pt modelId="{9C747DD0-4E27-462C-8589-E577679F9BE4}" type="pres">
      <dgm:prSet presAssocID="{1D029FFE-E183-48A6-883F-EEDFCC61F3FF}" presName="connectorText" presStyleLbl="sibTrans2D1" presStyleIdx="4" presStyleCnt="15"/>
      <dgm:spPr/>
    </dgm:pt>
    <dgm:pt modelId="{4C3B0A2E-1689-42EC-ADC2-B604516303E8}" type="pres">
      <dgm:prSet presAssocID="{0DDCE8A0-E7BF-4DF2-B703-51B46EED0460}" presName="node" presStyleLbl="node1" presStyleIdx="5" presStyleCnt="16">
        <dgm:presLayoutVars>
          <dgm:bulletEnabled val="1"/>
        </dgm:presLayoutVars>
      </dgm:prSet>
      <dgm:spPr/>
    </dgm:pt>
    <dgm:pt modelId="{EAD8B08D-729B-49BD-A668-FBAA12493721}" type="pres">
      <dgm:prSet presAssocID="{C48B369A-D76F-4AB9-9D9C-9B3E1F385B1D}" presName="sibTrans" presStyleLbl="sibTrans2D1" presStyleIdx="5" presStyleCnt="15"/>
      <dgm:spPr/>
    </dgm:pt>
    <dgm:pt modelId="{57D7F783-81A2-4B1E-9547-7CFAF9EF7DA6}" type="pres">
      <dgm:prSet presAssocID="{C48B369A-D76F-4AB9-9D9C-9B3E1F385B1D}" presName="connectorText" presStyleLbl="sibTrans2D1" presStyleIdx="5" presStyleCnt="15"/>
      <dgm:spPr/>
    </dgm:pt>
    <dgm:pt modelId="{83769DC0-8695-417C-9578-D33537444ABC}" type="pres">
      <dgm:prSet presAssocID="{6818733D-7DC1-478F-96A0-6347E1FC808C}" presName="node" presStyleLbl="node1" presStyleIdx="6" presStyleCnt="16">
        <dgm:presLayoutVars>
          <dgm:bulletEnabled val="1"/>
        </dgm:presLayoutVars>
      </dgm:prSet>
      <dgm:spPr/>
    </dgm:pt>
    <dgm:pt modelId="{48B721C8-07B8-43BE-BF6D-5AFFDC7EFF3B}" type="pres">
      <dgm:prSet presAssocID="{F1161978-7003-4E25-AFD8-63C46CB01830}" presName="sibTrans" presStyleLbl="sibTrans2D1" presStyleIdx="6" presStyleCnt="15"/>
      <dgm:spPr/>
    </dgm:pt>
    <dgm:pt modelId="{59395240-B636-40DA-AD31-A1AFE44BC984}" type="pres">
      <dgm:prSet presAssocID="{F1161978-7003-4E25-AFD8-63C46CB01830}" presName="connectorText" presStyleLbl="sibTrans2D1" presStyleIdx="6" presStyleCnt="15"/>
      <dgm:spPr/>
    </dgm:pt>
    <dgm:pt modelId="{536D13F8-1298-407E-BEC3-C7C3D1503F62}" type="pres">
      <dgm:prSet presAssocID="{34251B7F-0447-4A51-8F96-E6B491845387}" presName="node" presStyleLbl="node1" presStyleIdx="7" presStyleCnt="16">
        <dgm:presLayoutVars>
          <dgm:bulletEnabled val="1"/>
        </dgm:presLayoutVars>
      </dgm:prSet>
      <dgm:spPr/>
    </dgm:pt>
    <dgm:pt modelId="{2B305D89-6C29-463D-8BFE-02A1EA98CF93}" type="pres">
      <dgm:prSet presAssocID="{BA5CD63E-2FC7-49F9-8D22-E29725EA5C55}" presName="sibTrans" presStyleLbl="sibTrans2D1" presStyleIdx="7" presStyleCnt="15"/>
      <dgm:spPr/>
    </dgm:pt>
    <dgm:pt modelId="{91C1CFCA-38BF-4F27-8045-A1D93832AFFD}" type="pres">
      <dgm:prSet presAssocID="{BA5CD63E-2FC7-49F9-8D22-E29725EA5C55}" presName="connectorText" presStyleLbl="sibTrans2D1" presStyleIdx="7" presStyleCnt="15"/>
      <dgm:spPr/>
    </dgm:pt>
    <dgm:pt modelId="{B9319ED0-01E5-4B60-9BC5-98E67A21A09F}" type="pres">
      <dgm:prSet presAssocID="{DCBC3CE2-5822-4C3D-82F8-A23CE5D8BA14}" presName="node" presStyleLbl="node1" presStyleIdx="8" presStyleCnt="16">
        <dgm:presLayoutVars>
          <dgm:bulletEnabled val="1"/>
        </dgm:presLayoutVars>
      </dgm:prSet>
      <dgm:spPr/>
    </dgm:pt>
    <dgm:pt modelId="{1E622AE6-9C6C-4639-B636-21769069713E}" type="pres">
      <dgm:prSet presAssocID="{72FFBC98-5384-496D-92A5-8E0CBDFABE0C}" presName="sibTrans" presStyleLbl="sibTrans2D1" presStyleIdx="8" presStyleCnt="15"/>
      <dgm:spPr/>
    </dgm:pt>
    <dgm:pt modelId="{440CFF44-C5D6-42EC-B368-9412E4AA2084}" type="pres">
      <dgm:prSet presAssocID="{72FFBC98-5384-496D-92A5-8E0CBDFABE0C}" presName="connectorText" presStyleLbl="sibTrans2D1" presStyleIdx="8" presStyleCnt="15"/>
      <dgm:spPr/>
    </dgm:pt>
    <dgm:pt modelId="{05368052-21BC-4F2B-940A-DAB8B0B4A7C9}" type="pres">
      <dgm:prSet presAssocID="{3B4E8AF5-2F11-4AD8-BC9B-195D1B78BEB0}" presName="node" presStyleLbl="node1" presStyleIdx="9" presStyleCnt="16">
        <dgm:presLayoutVars>
          <dgm:bulletEnabled val="1"/>
        </dgm:presLayoutVars>
      </dgm:prSet>
      <dgm:spPr/>
    </dgm:pt>
    <dgm:pt modelId="{45B4BE8D-5984-415E-94F7-912D6E544DDF}" type="pres">
      <dgm:prSet presAssocID="{EB9F2B95-D1F0-4789-B357-55EF0C78FBCB}" presName="sibTrans" presStyleLbl="sibTrans2D1" presStyleIdx="9" presStyleCnt="15"/>
      <dgm:spPr/>
    </dgm:pt>
    <dgm:pt modelId="{619F4EC1-112D-401B-818C-95F16A1B28E1}" type="pres">
      <dgm:prSet presAssocID="{EB9F2B95-D1F0-4789-B357-55EF0C78FBCB}" presName="connectorText" presStyleLbl="sibTrans2D1" presStyleIdx="9" presStyleCnt="15"/>
      <dgm:spPr/>
    </dgm:pt>
    <dgm:pt modelId="{971100FE-5167-49E4-822C-04DA658CA037}" type="pres">
      <dgm:prSet presAssocID="{C377107C-D324-48AF-BCEC-F15A59B1133D}" presName="node" presStyleLbl="node1" presStyleIdx="10" presStyleCnt="16">
        <dgm:presLayoutVars>
          <dgm:bulletEnabled val="1"/>
        </dgm:presLayoutVars>
      </dgm:prSet>
      <dgm:spPr/>
    </dgm:pt>
    <dgm:pt modelId="{06298E22-D162-42EA-9FD8-1177AEF3531E}" type="pres">
      <dgm:prSet presAssocID="{7A4C5F9C-E7EC-43F4-A722-0BCF304DC575}" presName="sibTrans" presStyleLbl="sibTrans2D1" presStyleIdx="10" presStyleCnt="15"/>
      <dgm:spPr/>
    </dgm:pt>
    <dgm:pt modelId="{B944F950-BEAB-43C9-B49A-70F4DB9F37D6}" type="pres">
      <dgm:prSet presAssocID="{7A4C5F9C-E7EC-43F4-A722-0BCF304DC575}" presName="connectorText" presStyleLbl="sibTrans2D1" presStyleIdx="10" presStyleCnt="15"/>
      <dgm:spPr/>
    </dgm:pt>
    <dgm:pt modelId="{3EE287B0-B36C-4DD0-8652-8F030F1A9B3E}" type="pres">
      <dgm:prSet presAssocID="{D4B348CB-B39D-4D0E-8CC7-30013BD9BA42}" presName="node" presStyleLbl="node1" presStyleIdx="11" presStyleCnt="16">
        <dgm:presLayoutVars>
          <dgm:bulletEnabled val="1"/>
        </dgm:presLayoutVars>
      </dgm:prSet>
      <dgm:spPr/>
    </dgm:pt>
    <dgm:pt modelId="{CC8E0CF3-AF10-4F1C-A321-4B0E3C337DFA}" type="pres">
      <dgm:prSet presAssocID="{3DBA2C22-B529-46A5-A433-6BD3A788A0F5}" presName="sibTrans" presStyleLbl="sibTrans2D1" presStyleIdx="11" presStyleCnt="15"/>
      <dgm:spPr/>
    </dgm:pt>
    <dgm:pt modelId="{216D544C-1159-439F-80DD-45525ED20B50}" type="pres">
      <dgm:prSet presAssocID="{3DBA2C22-B529-46A5-A433-6BD3A788A0F5}" presName="connectorText" presStyleLbl="sibTrans2D1" presStyleIdx="11" presStyleCnt="15"/>
      <dgm:spPr/>
    </dgm:pt>
    <dgm:pt modelId="{9EF07D48-DF98-4AC9-90DC-2F9671E1257E}" type="pres">
      <dgm:prSet presAssocID="{35E5552D-B063-4F2B-B4F6-6007528B229D}" presName="node" presStyleLbl="node1" presStyleIdx="12" presStyleCnt="16">
        <dgm:presLayoutVars>
          <dgm:bulletEnabled val="1"/>
        </dgm:presLayoutVars>
      </dgm:prSet>
      <dgm:spPr/>
    </dgm:pt>
    <dgm:pt modelId="{24474F1A-3B43-4E17-9EF9-28B76A86CA4E}" type="pres">
      <dgm:prSet presAssocID="{A9D44C43-1B61-4E0F-B355-67CE6E107C76}" presName="sibTrans" presStyleLbl="sibTrans2D1" presStyleIdx="12" presStyleCnt="15"/>
      <dgm:spPr/>
    </dgm:pt>
    <dgm:pt modelId="{CDA7D219-146B-4F13-86D0-3F25A032D9A6}" type="pres">
      <dgm:prSet presAssocID="{A9D44C43-1B61-4E0F-B355-67CE6E107C76}" presName="connectorText" presStyleLbl="sibTrans2D1" presStyleIdx="12" presStyleCnt="15"/>
      <dgm:spPr/>
    </dgm:pt>
    <dgm:pt modelId="{806AFCE4-40AC-47EE-B48F-A630A6790748}" type="pres">
      <dgm:prSet presAssocID="{162F588A-C1A9-4FCB-83BF-2D0182720F6E}" presName="node" presStyleLbl="node1" presStyleIdx="13" presStyleCnt="16">
        <dgm:presLayoutVars>
          <dgm:bulletEnabled val="1"/>
        </dgm:presLayoutVars>
      </dgm:prSet>
      <dgm:spPr/>
    </dgm:pt>
    <dgm:pt modelId="{F742FB24-B8FD-44EB-82EC-8B5A624CAE42}" type="pres">
      <dgm:prSet presAssocID="{669D46A9-08F8-41E3-B12B-760846D1D4E2}" presName="sibTrans" presStyleLbl="sibTrans2D1" presStyleIdx="13" presStyleCnt="15"/>
      <dgm:spPr/>
    </dgm:pt>
    <dgm:pt modelId="{170647B4-03D4-4154-881D-88AD1BF7DEA9}" type="pres">
      <dgm:prSet presAssocID="{669D46A9-08F8-41E3-B12B-760846D1D4E2}" presName="connectorText" presStyleLbl="sibTrans2D1" presStyleIdx="13" presStyleCnt="15"/>
      <dgm:spPr/>
    </dgm:pt>
    <dgm:pt modelId="{F418227B-4CC3-4D6C-9E7E-B61D29A6FC5D}" type="pres">
      <dgm:prSet presAssocID="{78AF204B-E7CE-4340-9DF6-10A864D96B76}" presName="node" presStyleLbl="node1" presStyleIdx="14" presStyleCnt="16">
        <dgm:presLayoutVars>
          <dgm:bulletEnabled val="1"/>
        </dgm:presLayoutVars>
      </dgm:prSet>
      <dgm:spPr/>
    </dgm:pt>
    <dgm:pt modelId="{5EA22597-3F53-4059-A7C9-4F4DB918AB90}" type="pres">
      <dgm:prSet presAssocID="{34D060D6-F400-4D0C-85DA-17B8F879ECCE}" presName="sibTrans" presStyleLbl="sibTrans2D1" presStyleIdx="14" presStyleCnt="15"/>
      <dgm:spPr/>
    </dgm:pt>
    <dgm:pt modelId="{8A752267-A905-41E9-AA4F-FD4E1A28DB32}" type="pres">
      <dgm:prSet presAssocID="{34D060D6-F400-4D0C-85DA-17B8F879ECCE}" presName="connectorText" presStyleLbl="sibTrans2D1" presStyleIdx="14" presStyleCnt="15"/>
      <dgm:spPr/>
    </dgm:pt>
    <dgm:pt modelId="{06FE2B45-BA6C-4669-B65C-230E59514BF6}" type="pres">
      <dgm:prSet presAssocID="{CA4729E2-43E6-4549-B72D-A12CAA586076}" presName="node" presStyleLbl="node1" presStyleIdx="15" presStyleCnt="16">
        <dgm:presLayoutVars>
          <dgm:bulletEnabled val="1"/>
        </dgm:presLayoutVars>
      </dgm:prSet>
      <dgm:spPr/>
    </dgm:pt>
  </dgm:ptLst>
  <dgm:cxnLst>
    <dgm:cxn modelId="{3494D901-E918-4123-AEBE-B307BE2306DB}" type="presOf" srcId="{C48B369A-D76F-4AB9-9D9C-9B3E1F385B1D}" destId="{57D7F783-81A2-4B1E-9547-7CFAF9EF7DA6}" srcOrd="1" destOrd="0" presId="urn:microsoft.com/office/officeart/2005/8/layout/process5"/>
    <dgm:cxn modelId="{1826BA04-F46F-4410-9BE7-D609B8E1BCA0}" type="presOf" srcId="{78AF204B-E7CE-4340-9DF6-10A864D96B76}" destId="{F418227B-4CC3-4D6C-9E7E-B61D29A6FC5D}" srcOrd="0" destOrd="0" presId="urn:microsoft.com/office/officeart/2005/8/layout/process5"/>
    <dgm:cxn modelId="{A3F51106-FBF9-4588-80B0-0F8083F3CF05}" type="presOf" srcId="{F1161978-7003-4E25-AFD8-63C46CB01830}" destId="{59395240-B636-40DA-AD31-A1AFE44BC984}" srcOrd="1" destOrd="0" presId="urn:microsoft.com/office/officeart/2005/8/layout/process5"/>
    <dgm:cxn modelId="{A160C806-9089-464F-8140-3D67BDD1E5B9}" type="presOf" srcId="{569DACB6-E852-4794-B977-F6A0F40F5282}" destId="{C9963E81-4602-4909-84AF-7E722A9DB71B}" srcOrd="0" destOrd="0" presId="urn:microsoft.com/office/officeart/2005/8/layout/process5"/>
    <dgm:cxn modelId="{0D3BA70A-C91C-4E66-92A1-D80B2981C344}" type="presOf" srcId="{162F588A-C1A9-4FCB-83BF-2D0182720F6E}" destId="{806AFCE4-40AC-47EE-B48F-A630A6790748}" srcOrd="0" destOrd="0" presId="urn:microsoft.com/office/officeart/2005/8/layout/process5"/>
    <dgm:cxn modelId="{E9F9170F-0A24-486C-AC9D-68D982056D31}" srcId="{C79BD241-F642-485C-BDC5-70F477841116}" destId="{CA4729E2-43E6-4549-B72D-A12CAA586076}" srcOrd="15" destOrd="0" parTransId="{B44BC4B0-836A-4067-B45D-2C0C5A0A93A5}" sibTransId="{2F356CE7-27F1-43B3-B35A-616F1396B992}"/>
    <dgm:cxn modelId="{44D62E0F-A70A-4681-BB55-87E2FADB3BFC}" type="presOf" srcId="{487F50AC-FA1B-46DB-A36C-B8BFBCC861B4}" destId="{AF41C5DB-6C6B-4F23-87AB-9DCCD79C2299}" srcOrd="1" destOrd="0" presId="urn:microsoft.com/office/officeart/2005/8/layout/process5"/>
    <dgm:cxn modelId="{003AE714-4D3E-4E8C-A2CE-374BC1EF1B4C}" type="presOf" srcId="{4A802C85-D5B2-4D08-AA2F-956862DD25CD}" destId="{32E1A03A-5880-4651-AF69-AA4C83040055}" srcOrd="0" destOrd="0" presId="urn:microsoft.com/office/officeart/2005/8/layout/process5"/>
    <dgm:cxn modelId="{A1069D1E-4196-4D67-B5CC-DFB16949CCE9}" type="presOf" srcId="{3BAAE4AE-4630-4076-8633-D0D357D915F3}" destId="{39045092-C8C5-4096-B2D2-D48849DD5F6E}" srcOrd="0" destOrd="0" presId="urn:microsoft.com/office/officeart/2005/8/layout/process5"/>
    <dgm:cxn modelId="{A56B1121-7C35-4797-ACD9-81C16BE1C250}" type="presOf" srcId="{35E5552D-B063-4F2B-B4F6-6007528B229D}" destId="{9EF07D48-DF98-4AC9-90DC-2F9671E1257E}" srcOrd="0" destOrd="0" presId="urn:microsoft.com/office/officeart/2005/8/layout/process5"/>
    <dgm:cxn modelId="{0E721224-2866-4B7E-8FE1-0A9D2346EFB1}" type="presOf" srcId="{72FFBC98-5384-496D-92A5-8E0CBDFABE0C}" destId="{1E622AE6-9C6C-4639-B636-21769069713E}" srcOrd="0" destOrd="0" presId="urn:microsoft.com/office/officeart/2005/8/layout/process5"/>
    <dgm:cxn modelId="{2200212A-15D5-44AB-8EA0-1331356FE665}" type="presOf" srcId="{F1161978-7003-4E25-AFD8-63C46CB01830}" destId="{48B721C8-07B8-43BE-BF6D-5AFFDC7EFF3B}" srcOrd="0" destOrd="0" presId="urn:microsoft.com/office/officeart/2005/8/layout/process5"/>
    <dgm:cxn modelId="{E921D632-9A8E-48D7-8E7E-3DC0A3063512}" srcId="{C79BD241-F642-485C-BDC5-70F477841116}" destId="{78AF204B-E7CE-4340-9DF6-10A864D96B76}" srcOrd="14" destOrd="0" parTransId="{052696E2-85D6-488D-9CD9-97679D758193}" sibTransId="{34D060D6-F400-4D0C-85DA-17B8F879ECCE}"/>
    <dgm:cxn modelId="{04BC8534-0ECE-4C58-8F22-57CEEB3D239D}" type="presOf" srcId="{669D46A9-08F8-41E3-B12B-760846D1D4E2}" destId="{F742FB24-B8FD-44EB-82EC-8B5A624CAE42}" srcOrd="0" destOrd="0" presId="urn:microsoft.com/office/officeart/2005/8/layout/process5"/>
    <dgm:cxn modelId="{52264D39-6A7C-4416-A6E7-BD4AC792D6FA}" type="presOf" srcId="{7A4C5F9C-E7EC-43F4-A722-0BCF304DC575}" destId="{06298E22-D162-42EA-9FD8-1177AEF3531E}" srcOrd="0" destOrd="0" presId="urn:microsoft.com/office/officeart/2005/8/layout/process5"/>
    <dgm:cxn modelId="{6816A33A-A807-4D88-B1E4-213A76181647}" type="presOf" srcId="{A9D44C43-1B61-4E0F-B355-67CE6E107C76}" destId="{CDA7D219-146B-4F13-86D0-3F25A032D9A6}" srcOrd="1" destOrd="0" presId="urn:microsoft.com/office/officeart/2005/8/layout/process5"/>
    <dgm:cxn modelId="{AC2FE63E-C056-409E-A388-79DDEB6C9D3F}" type="presOf" srcId="{72FFBC98-5384-496D-92A5-8E0CBDFABE0C}" destId="{440CFF44-C5D6-42EC-B368-9412E4AA2084}" srcOrd="1" destOrd="0" presId="urn:microsoft.com/office/officeart/2005/8/layout/process5"/>
    <dgm:cxn modelId="{78875C3F-BC28-4BCF-A49E-E8CA3BEC1198}" type="presOf" srcId="{C79BD241-F642-485C-BDC5-70F477841116}" destId="{C11DA28E-A9B5-4B2F-849C-A61ACAC6EE71}" srcOrd="0" destOrd="0" presId="urn:microsoft.com/office/officeart/2005/8/layout/process5"/>
    <dgm:cxn modelId="{4DA0285E-94CE-4A4C-8BE2-85DDC174227B}" type="presOf" srcId="{6818733D-7DC1-478F-96A0-6347E1FC808C}" destId="{83769DC0-8695-417C-9578-D33537444ABC}" srcOrd="0" destOrd="0" presId="urn:microsoft.com/office/officeart/2005/8/layout/process5"/>
    <dgm:cxn modelId="{D70C8749-3F1C-4F00-8272-2A15CB51B2FA}" type="presOf" srcId="{39B5CD46-0BC6-467B-9516-3337C3BFEAA0}" destId="{58C09A6A-0EB6-42B1-ABDE-73AEF89E04F8}" srcOrd="1" destOrd="0" presId="urn:microsoft.com/office/officeart/2005/8/layout/process5"/>
    <dgm:cxn modelId="{800BF46D-655B-49D5-8913-0CE1D57925CA}" type="presOf" srcId="{ECC3B348-838C-4979-A15E-A820026ED8A4}" destId="{00251A08-46C8-4544-969C-743173A0C115}" srcOrd="0" destOrd="0" presId="urn:microsoft.com/office/officeart/2005/8/layout/process5"/>
    <dgm:cxn modelId="{45FE7C72-22B8-4B8B-9AC9-9D55DCCD9A14}" type="presOf" srcId="{EB9F2B95-D1F0-4789-B357-55EF0C78FBCB}" destId="{619F4EC1-112D-401B-818C-95F16A1B28E1}" srcOrd="1" destOrd="0" presId="urn:microsoft.com/office/officeart/2005/8/layout/process5"/>
    <dgm:cxn modelId="{287C0B73-48A2-40F3-BE2C-C86B9283CCC6}" type="presOf" srcId="{669D46A9-08F8-41E3-B12B-760846D1D4E2}" destId="{170647B4-03D4-4154-881D-88AD1BF7DEA9}" srcOrd="1" destOrd="0" presId="urn:microsoft.com/office/officeart/2005/8/layout/process5"/>
    <dgm:cxn modelId="{54993E73-D06C-4615-91D0-B30B2BC6FD0D}" srcId="{C79BD241-F642-485C-BDC5-70F477841116}" destId="{3B4E8AF5-2F11-4AD8-BC9B-195D1B78BEB0}" srcOrd="9" destOrd="0" parTransId="{B67C5772-BB70-47BF-89F7-2B94B3D24BA3}" sibTransId="{EB9F2B95-D1F0-4789-B357-55EF0C78FBCB}"/>
    <dgm:cxn modelId="{479C6D55-31F2-4D6B-A50F-8B4EE72AE941}" srcId="{C79BD241-F642-485C-BDC5-70F477841116}" destId="{C377107C-D324-48AF-BCEC-F15A59B1133D}" srcOrd="10" destOrd="0" parTransId="{D3E12586-4031-4265-B63D-D19A186544E0}" sibTransId="{7A4C5F9C-E7EC-43F4-A722-0BCF304DC575}"/>
    <dgm:cxn modelId="{90B22358-42A0-4243-BEBB-0C3B301B0C59}" type="presOf" srcId="{3B4E8AF5-2F11-4AD8-BC9B-195D1B78BEB0}" destId="{05368052-21BC-4F2B-940A-DAB8B0B4A7C9}" srcOrd="0" destOrd="0" presId="urn:microsoft.com/office/officeart/2005/8/layout/process5"/>
    <dgm:cxn modelId="{57E9EF78-23B5-47F2-B0CB-2A2F499C12E4}" type="presOf" srcId="{A9D44C43-1B61-4E0F-B355-67CE6E107C76}" destId="{24474F1A-3B43-4E17-9EF9-28B76A86CA4E}" srcOrd="0" destOrd="0" presId="urn:microsoft.com/office/officeart/2005/8/layout/process5"/>
    <dgm:cxn modelId="{CFE6C779-E616-4837-A197-7CE12278015F}" type="presOf" srcId="{39B5CD46-0BC6-467B-9516-3337C3BFEAA0}" destId="{28CC40D3-9258-432C-ADC5-B4781554C1AD}" srcOrd="0" destOrd="0" presId="urn:microsoft.com/office/officeart/2005/8/layout/process5"/>
    <dgm:cxn modelId="{3751077B-4170-430E-A9FF-5DEBC5E4C9C5}" type="presOf" srcId="{3DBA2C22-B529-46A5-A433-6BD3A788A0F5}" destId="{216D544C-1159-439F-80DD-45525ED20B50}" srcOrd="1" destOrd="0" presId="urn:microsoft.com/office/officeart/2005/8/layout/process5"/>
    <dgm:cxn modelId="{AD834582-2E4C-45CC-951C-261603F3D8D9}" type="presOf" srcId="{34251B7F-0447-4A51-8F96-E6B491845387}" destId="{536D13F8-1298-407E-BEC3-C7C3D1503F62}" srcOrd="0" destOrd="0" presId="urn:microsoft.com/office/officeart/2005/8/layout/process5"/>
    <dgm:cxn modelId="{EEE4378F-6153-40D8-B22E-78BC5A1782FE}" srcId="{C79BD241-F642-485C-BDC5-70F477841116}" destId="{6818733D-7DC1-478F-96A0-6347E1FC808C}" srcOrd="6" destOrd="0" parTransId="{D2CEE9EE-5EEC-4487-8B83-07C7F5B4CA3C}" sibTransId="{F1161978-7003-4E25-AFD8-63C46CB01830}"/>
    <dgm:cxn modelId="{BF8ACA8F-4E16-4B8A-907F-64187F9E53B4}" type="presOf" srcId="{C48B369A-D76F-4AB9-9D9C-9B3E1F385B1D}" destId="{EAD8B08D-729B-49BD-A668-FBAA12493721}" srcOrd="0" destOrd="0" presId="urn:microsoft.com/office/officeart/2005/8/layout/process5"/>
    <dgm:cxn modelId="{0206B593-1B4F-4D08-83C1-AB5C4B31C43B}" type="presOf" srcId="{255E0749-2F63-46F8-831B-E08FB5E3EBAB}" destId="{8A3DAD09-47C0-4340-91B1-514C7E53FA44}" srcOrd="0" destOrd="0" presId="urn:microsoft.com/office/officeart/2005/8/layout/process5"/>
    <dgm:cxn modelId="{DB356798-C405-4291-95B2-7B473C64B5B7}" srcId="{C79BD241-F642-485C-BDC5-70F477841116}" destId="{0DDCE8A0-E7BF-4DF2-B703-51B46EED0460}" srcOrd="5" destOrd="0" parTransId="{F3AF3BDB-D553-4691-A62A-12E49F313086}" sibTransId="{C48B369A-D76F-4AB9-9D9C-9B3E1F385B1D}"/>
    <dgm:cxn modelId="{327CE598-8A48-407E-8888-CB15EE9A721D}" srcId="{C79BD241-F642-485C-BDC5-70F477841116}" destId="{3BAAE4AE-4630-4076-8633-D0D357D915F3}" srcOrd="0" destOrd="0" parTransId="{EE7497F9-AFCC-4577-B6F2-BFC83409CA4F}" sibTransId="{487F50AC-FA1B-46DB-A36C-B8BFBCC861B4}"/>
    <dgm:cxn modelId="{A5B58D99-AC1A-47B3-B6E3-3DE0C7F42A70}" type="presOf" srcId="{5073FA40-B46E-4EE8-BC4E-EC199CBDF934}" destId="{9AD39349-FEF3-4385-A017-D1F724499238}" srcOrd="0" destOrd="0" presId="urn:microsoft.com/office/officeart/2005/8/layout/process5"/>
    <dgm:cxn modelId="{4FB9759B-E5BC-4890-8191-6307BB8E8388}" srcId="{C79BD241-F642-485C-BDC5-70F477841116}" destId="{D4B348CB-B39D-4D0E-8CC7-30013BD9BA42}" srcOrd="11" destOrd="0" parTransId="{E1165D6D-6102-44DE-895C-655AE6095E54}" sibTransId="{3DBA2C22-B529-46A5-A433-6BD3A788A0F5}"/>
    <dgm:cxn modelId="{FE69F29F-404C-45D3-930A-1E32B5A79AB1}" type="presOf" srcId="{4A802C85-D5B2-4D08-AA2F-956862DD25CD}" destId="{0D536445-B341-48E8-BCE2-6D779360FAC4}" srcOrd="1" destOrd="0" presId="urn:microsoft.com/office/officeart/2005/8/layout/process5"/>
    <dgm:cxn modelId="{FB3612A1-D396-46CF-9B38-D4F745DEE3E9}" type="presOf" srcId="{487F50AC-FA1B-46DB-A36C-B8BFBCC861B4}" destId="{EB94B327-5C31-45E1-AE67-1C5DE7048907}" srcOrd="0" destOrd="0" presId="urn:microsoft.com/office/officeart/2005/8/layout/process5"/>
    <dgm:cxn modelId="{75E18EA2-5C0A-46E5-8C2B-52C17438A4E3}" srcId="{C79BD241-F642-485C-BDC5-70F477841116}" destId="{162F588A-C1A9-4FCB-83BF-2D0182720F6E}" srcOrd="13" destOrd="0" parTransId="{86E2E65E-C8F8-4DE7-B426-8C40E16CA966}" sibTransId="{669D46A9-08F8-41E3-B12B-760846D1D4E2}"/>
    <dgm:cxn modelId="{5DB939A6-EE2A-4C25-9B11-C82A796B07F7}" type="presOf" srcId="{34D060D6-F400-4D0C-85DA-17B8F879ECCE}" destId="{8A752267-A905-41E9-AA4F-FD4E1A28DB32}" srcOrd="1" destOrd="0" presId="urn:microsoft.com/office/officeart/2005/8/layout/process5"/>
    <dgm:cxn modelId="{06FE98A7-9192-49D5-956A-C3C38D5E16D9}" type="presOf" srcId="{DCBC3CE2-5822-4C3D-82F8-A23CE5D8BA14}" destId="{B9319ED0-01E5-4B60-9BC5-98E67A21A09F}" srcOrd="0" destOrd="0" presId="urn:microsoft.com/office/officeart/2005/8/layout/process5"/>
    <dgm:cxn modelId="{BEDEEBA9-3064-4371-939B-58B1E709EB97}" srcId="{C79BD241-F642-485C-BDC5-70F477841116}" destId="{569DACB6-E852-4794-B977-F6A0F40F5282}" srcOrd="1" destOrd="0" parTransId="{94ADB43E-E2E3-48BC-B342-FBB0C947E2F1}" sibTransId="{06F5040B-F0F4-4938-9AEF-C9FA5841F144}"/>
    <dgm:cxn modelId="{CB9880AE-2E3B-44C8-ACBB-3BE1E08EAD19}" type="presOf" srcId="{06F5040B-F0F4-4938-9AEF-C9FA5841F144}" destId="{6731FC70-7034-49CC-9741-926D1B8080C2}" srcOrd="1" destOrd="0" presId="urn:microsoft.com/office/officeart/2005/8/layout/process5"/>
    <dgm:cxn modelId="{FACF7DB1-4BCF-4F33-8D79-028C28CC12DF}" srcId="{C79BD241-F642-485C-BDC5-70F477841116}" destId="{ECC3B348-838C-4979-A15E-A820026ED8A4}" srcOrd="3" destOrd="0" parTransId="{3E9DEAB6-ABCF-4133-A8A3-2523D44E26C1}" sibTransId="{39B5CD46-0BC6-467B-9516-3337C3BFEAA0}"/>
    <dgm:cxn modelId="{2E4348BC-2F58-48B0-81C2-CD81829EB147}" srcId="{C79BD241-F642-485C-BDC5-70F477841116}" destId="{DCBC3CE2-5822-4C3D-82F8-A23CE5D8BA14}" srcOrd="8" destOrd="0" parTransId="{D36426B9-0411-4DB6-8014-A7A3765E6175}" sibTransId="{72FFBC98-5384-496D-92A5-8E0CBDFABE0C}"/>
    <dgm:cxn modelId="{F26764BF-0A4A-41DB-B8D7-086EC21726EF}" type="presOf" srcId="{0DDCE8A0-E7BF-4DF2-B703-51B46EED0460}" destId="{4C3B0A2E-1689-42EC-ADC2-B604516303E8}" srcOrd="0" destOrd="0" presId="urn:microsoft.com/office/officeart/2005/8/layout/process5"/>
    <dgm:cxn modelId="{B8713EC3-5C2F-497D-8C79-9CC1AB9127E5}" type="presOf" srcId="{BA5CD63E-2FC7-49F9-8D22-E29725EA5C55}" destId="{91C1CFCA-38BF-4F27-8045-A1D93832AFFD}" srcOrd="1" destOrd="0" presId="urn:microsoft.com/office/officeart/2005/8/layout/process5"/>
    <dgm:cxn modelId="{334071C4-F2D3-4AA2-95DF-D99E650C7268}" type="presOf" srcId="{C377107C-D324-48AF-BCEC-F15A59B1133D}" destId="{971100FE-5167-49E4-822C-04DA658CA037}" srcOrd="0" destOrd="0" presId="urn:microsoft.com/office/officeart/2005/8/layout/process5"/>
    <dgm:cxn modelId="{999487C4-4034-453A-B2EE-8A5C64C1D493}" srcId="{C79BD241-F642-485C-BDC5-70F477841116}" destId="{35E5552D-B063-4F2B-B4F6-6007528B229D}" srcOrd="12" destOrd="0" parTransId="{61D5E0F2-DCE0-4184-B560-67D33451BBDC}" sibTransId="{A9D44C43-1B61-4E0F-B355-67CE6E107C76}"/>
    <dgm:cxn modelId="{311D56C6-77C5-4630-8AC5-59C141E893D5}" type="presOf" srcId="{3DBA2C22-B529-46A5-A433-6BD3A788A0F5}" destId="{CC8E0CF3-AF10-4F1C-A321-4B0E3C337DFA}" srcOrd="0" destOrd="0" presId="urn:microsoft.com/office/officeart/2005/8/layout/process5"/>
    <dgm:cxn modelId="{ED6525D2-0847-4367-AEFF-17AE4E729A50}" srcId="{C79BD241-F642-485C-BDC5-70F477841116}" destId="{5073FA40-B46E-4EE8-BC4E-EC199CBDF934}" srcOrd="4" destOrd="0" parTransId="{A3DD8D0F-658F-40BD-A361-9D2777DB4699}" sibTransId="{1D029FFE-E183-48A6-883F-EEDFCC61F3FF}"/>
    <dgm:cxn modelId="{446876D3-D85F-4866-A6D4-8B829D1A4495}" type="presOf" srcId="{7A4C5F9C-E7EC-43F4-A722-0BCF304DC575}" destId="{B944F950-BEAB-43C9-B49A-70F4DB9F37D6}" srcOrd="1" destOrd="0" presId="urn:microsoft.com/office/officeart/2005/8/layout/process5"/>
    <dgm:cxn modelId="{9D2E1FD4-CA8E-49B8-BE9D-2DEAE1D912DF}" type="presOf" srcId="{D4B348CB-B39D-4D0E-8CC7-30013BD9BA42}" destId="{3EE287B0-B36C-4DD0-8652-8F030F1A9B3E}" srcOrd="0" destOrd="0" presId="urn:microsoft.com/office/officeart/2005/8/layout/process5"/>
    <dgm:cxn modelId="{ED4AB0D4-8A2B-4DF2-8FC9-46E1B104799B}" type="presOf" srcId="{34D060D6-F400-4D0C-85DA-17B8F879ECCE}" destId="{5EA22597-3F53-4059-A7C9-4F4DB918AB90}" srcOrd="0" destOrd="0" presId="urn:microsoft.com/office/officeart/2005/8/layout/process5"/>
    <dgm:cxn modelId="{D7716BDA-A081-49D7-90DE-719402E7C38A}" srcId="{C79BD241-F642-485C-BDC5-70F477841116}" destId="{255E0749-2F63-46F8-831B-E08FB5E3EBAB}" srcOrd="2" destOrd="0" parTransId="{CB91D71D-4195-4691-8F7C-0D658A71728D}" sibTransId="{4A802C85-D5B2-4D08-AA2F-956862DD25CD}"/>
    <dgm:cxn modelId="{6B8AEBE5-107F-4DB2-A414-6110932E75A8}" type="presOf" srcId="{BA5CD63E-2FC7-49F9-8D22-E29725EA5C55}" destId="{2B305D89-6C29-463D-8BFE-02A1EA98CF93}" srcOrd="0" destOrd="0" presId="urn:microsoft.com/office/officeart/2005/8/layout/process5"/>
    <dgm:cxn modelId="{0C9A0CE8-1972-4063-9817-1880E1D7CCF3}" type="presOf" srcId="{EB9F2B95-D1F0-4789-B357-55EF0C78FBCB}" destId="{45B4BE8D-5984-415E-94F7-912D6E544DDF}" srcOrd="0" destOrd="0" presId="urn:microsoft.com/office/officeart/2005/8/layout/process5"/>
    <dgm:cxn modelId="{18E901F0-3FEC-4EA1-8E31-0C762A14130C}" type="presOf" srcId="{1D029FFE-E183-48A6-883F-EEDFCC61F3FF}" destId="{9C747DD0-4E27-462C-8589-E577679F9BE4}" srcOrd="1" destOrd="0" presId="urn:microsoft.com/office/officeart/2005/8/layout/process5"/>
    <dgm:cxn modelId="{163F77FD-58FF-4734-96B5-E9C3D9272662}" type="presOf" srcId="{06F5040B-F0F4-4938-9AEF-C9FA5841F144}" destId="{F7F18992-780A-4FD6-8893-B3297E0ED43F}" srcOrd="0" destOrd="0" presId="urn:microsoft.com/office/officeart/2005/8/layout/process5"/>
    <dgm:cxn modelId="{B69493FD-5471-49DB-9441-72233E3D31B5}" type="presOf" srcId="{1D029FFE-E183-48A6-883F-EEDFCC61F3FF}" destId="{D57E1097-6B2D-4695-9A52-046FC946554B}" srcOrd="0" destOrd="0" presId="urn:microsoft.com/office/officeart/2005/8/layout/process5"/>
    <dgm:cxn modelId="{CD07B5FF-F306-4C21-89D1-02C9C8EBB1E1}" srcId="{C79BD241-F642-485C-BDC5-70F477841116}" destId="{34251B7F-0447-4A51-8F96-E6B491845387}" srcOrd="7" destOrd="0" parTransId="{9E88F33A-83C8-4A85-8A1D-07F6CE611957}" sibTransId="{BA5CD63E-2FC7-49F9-8D22-E29725EA5C55}"/>
    <dgm:cxn modelId="{94CEDBFF-3F04-411D-BA00-52A9E9237810}" type="presOf" srcId="{CA4729E2-43E6-4549-B72D-A12CAA586076}" destId="{06FE2B45-BA6C-4669-B65C-230E59514BF6}" srcOrd="0" destOrd="0" presId="urn:microsoft.com/office/officeart/2005/8/layout/process5"/>
    <dgm:cxn modelId="{846B35F4-E23C-48BF-9A11-0BF3B06E7AFD}" type="presParOf" srcId="{C11DA28E-A9B5-4B2F-849C-A61ACAC6EE71}" destId="{39045092-C8C5-4096-B2D2-D48849DD5F6E}" srcOrd="0" destOrd="0" presId="urn:microsoft.com/office/officeart/2005/8/layout/process5"/>
    <dgm:cxn modelId="{C6E4E870-74CC-4C19-A003-AC168E034204}" type="presParOf" srcId="{C11DA28E-A9B5-4B2F-849C-A61ACAC6EE71}" destId="{EB94B327-5C31-45E1-AE67-1C5DE7048907}" srcOrd="1" destOrd="0" presId="urn:microsoft.com/office/officeart/2005/8/layout/process5"/>
    <dgm:cxn modelId="{A349C82F-F1F8-4A57-9F91-3D8FEFF7A941}" type="presParOf" srcId="{EB94B327-5C31-45E1-AE67-1C5DE7048907}" destId="{AF41C5DB-6C6B-4F23-87AB-9DCCD79C2299}" srcOrd="0" destOrd="0" presId="urn:microsoft.com/office/officeart/2005/8/layout/process5"/>
    <dgm:cxn modelId="{F197D55B-E1FC-49BD-A16B-B394D2D166D1}" type="presParOf" srcId="{C11DA28E-A9B5-4B2F-849C-A61ACAC6EE71}" destId="{C9963E81-4602-4909-84AF-7E722A9DB71B}" srcOrd="2" destOrd="0" presId="urn:microsoft.com/office/officeart/2005/8/layout/process5"/>
    <dgm:cxn modelId="{2EB9FF8E-C169-45FC-9432-AE643F18AF8B}" type="presParOf" srcId="{C11DA28E-A9B5-4B2F-849C-A61ACAC6EE71}" destId="{F7F18992-780A-4FD6-8893-B3297E0ED43F}" srcOrd="3" destOrd="0" presId="urn:microsoft.com/office/officeart/2005/8/layout/process5"/>
    <dgm:cxn modelId="{C3A4824A-9AE0-4FC9-A54F-8FEBE933485C}" type="presParOf" srcId="{F7F18992-780A-4FD6-8893-B3297E0ED43F}" destId="{6731FC70-7034-49CC-9741-926D1B8080C2}" srcOrd="0" destOrd="0" presId="urn:microsoft.com/office/officeart/2005/8/layout/process5"/>
    <dgm:cxn modelId="{DE76401C-4E2B-4310-89FB-D36E9163A418}" type="presParOf" srcId="{C11DA28E-A9B5-4B2F-849C-A61ACAC6EE71}" destId="{8A3DAD09-47C0-4340-91B1-514C7E53FA44}" srcOrd="4" destOrd="0" presId="urn:microsoft.com/office/officeart/2005/8/layout/process5"/>
    <dgm:cxn modelId="{7FB86380-810D-4B33-B0BD-79BCC24356DD}" type="presParOf" srcId="{C11DA28E-A9B5-4B2F-849C-A61ACAC6EE71}" destId="{32E1A03A-5880-4651-AF69-AA4C83040055}" srcOrd="5" destOrd="0" presId="urn:microsoft.com/office/officeart/2005/8/layout/process5"/>
    <dgm:cxn modelId="{A5E7B77A-2F18-45E6-8DC9-3D64B5781F79}" type="presParOf" srcId="{32E1A03A-5880-4651-AF69-AA4C83040055}" destId="{0D536445-B341-48E8-BCE2-6D779360FAC4}" srcOrd="0" destOrd="0" presId="urn:microsoft.com/office/officeart/2005/8/layout/process5"/>
    <dgm:cxn modelId="{35720D60-FFB8-4D53-BD80-EB173DB323B6}" type="presParOf" srcId="{C11DA28E-A9B5-4B2F-849C-A61ACAC6EE71}" destId="{00251A08-46C8-4544-969C-743173A0C115}" srcOrd="6" destOrd="0" presId="urn:microsoft.com/office/officeart/2005/8/layout/process5"/>
    <dgm:cxn modelId="{6908D6BA-3DD9-4D58-A518-B85FCEFCF064}" type="presParOf" srcId="{C11DA28E-A9B5-4B2F-849C-A61ACAC6EE71}" destId="{28CC40D3-9258-432C-ADC5-B4781554C1AD}" srcOrd="7" destOrd="0" presId="urn:microsoft.com/office/officeart/2005/8/layout/process5"/>
    <dgm:cxn modelId="{D32270AA-E53C-470C-B6DD-A6C7566C4C48}" type="presParOf" srcId="{28CC40D3-9258-432C-ADC5-B4781554C1AD}" destId="{58C09A6A-0EB6-42B1-ABDE-73AEF89E04F8}" srcOrd="0" destOrd="0" presId="urn:microsoft.com/office/officeart/2005/8/layout/process5"/>
    <dgm:cxn modelId="{E4E35C46-D8BD-469E-B8DF-28BBF16EB91D}" type="presParOf" srcId="{C11DA28E-A9B5-4B2F-849C-A61ACAC6EE71}" destId="{9AD39349-FEF3-4385-A017-D1F724499238}" srcOrd="8" destOrd="0" presId="urn:microsoft.com/office/officeart/2005/8/layout/process5"/>
    <dgm:cxn modelId="{FACCEDAA-F87D-44B1-BF16-31A00CAF91D0}" type="presParOf" srcId="{C11DA28E-A9B5-4B2F-849C-A61ACAC6EE71}" destId="{D57E1097-6B2D-4695-9A52-046FC946554B}" srcOrd="9" destOrd="0" presId="urn:microsoft.com/office/officeart/2005/8/layout/process5"/>
    <dgm:cxn modelId="{913E6750-83D1-4606-8BC5-27F0DDA4A370}" type="presParOf" srcId="{D57E1097-6B2D-4695-9A52-046FC946554B}" destId="{9C747DD0-4E27-462C-8589-E577679F9BE4}" srcOrd="0" destOrd="0" presId="urn:microsoft.com/office/officeart/2005/8/layout/process5"/>
    <dgm:cxn modelId="{A1F55373-3E64-4AAE-B75E-5AF69B5B6F91}" type="presParOf" srcId="{C11DA28E-A9B5-4B2F-849C-A61ACAC6EE71}" destId="{4C3B0A2E-1689-42EC-ADC2-B604516303E8}" srcOrd="10" destOrd="0" presId="urn:microsoft.com/office/officeart/2005/8/layout/process5"/>
    <dgm:cxn modelId="{D500679E-D571-4F5A-B557-622375D0FE4C}" type="presParOf" srcId="{C11DA28E-A9B5-4B2F-849C-A61ACAC6EE71}" destId="{EAD8B08D-729B-49BD-A668-FBAA12493721}" srcOrd="11" destOrd="0" presId="urn:microsoft.com/office/officeart/2005/8/layout/process5"/>
    <dgm:cxn modelId="{5E2F7D44-374C-48D3-BB46-3FF2EF018F76}" type="presParOf" srcId="{EAD8B08D-729B-49BD-A668-FBAA12493721}" destId="{57D7F783-81A2-4B1E-9547-7CFAF9EF7DA6}" srcOrd="0" destOrd="0" presId="urn:microsoft.com/office/officeart/2005/8/layout/process5"/>
    <dgm:cxn modelId="{BB99D032-A1F6-4DC1-8BE2-27169CC35BFE}" type="presParOf" srcId="{C11DA28E-A9B5-4B2F-849C-A61ACAC6EE71}" destId="{83769DC0-8695-417C-9578-D33537444ABC}" srcOrd="12" destOrd="0" presId="urn:microsoft.com/office/officeart/2005/8/layout/process5"/>
    <dgm:cxn modelId="{D0509D91-38CB-44C3-945A-055B39D6501A}" type="presParOf" srcId="{C11DA28E-A9B5-4B2F-849C-A61ACAC6EE71}" destId="{48B721C8-07B8-43BE-BF6D-5AFFDC7EFF3B}" srcOrd="13" destOrd="0" presId="urn:microsoft.com/office/officeart/2005/8/layout/process5"/>
    <dgm:cxn modelId="{D9CDC7AB-5878-40CF-835F-CE50939D7370}" type="presParOf" srcId="{48B721C8-07B8-43BE-BF6D-5AFFDC7EFF3B}" destId="{59395240-B636-40DA-AD31-A1AFE44BC984}" srcOrd="0" destOrd="0" presId="urn:microsoft.com/office/officeart/2005/8/layout/process5"/>
    <dgm:cxn modelId="{46C2D809-6406-4450-89D8-6F15344B878E}" type="presParOf" srcId="{C11DA28E-A9B5-4B2F-849C-A61ACAC6EE71}" destId="{536D13F8-1298-407E-BEC3-C7C3D1503F62}" srcOrd="14" destOrd="0" presId="urn:microsoft.com/office/officeart/2005/8/layout/process5"/>
    <dgm:cxn modelId="{9D808D22-9328-425F-9129-938D14F47F31}" type="presParOf" srcId="{C11DA28E-A9B5-4B2F-849C-A61ACAC6EE71}" destId="{2B305D89-6C29-463D-8BFE-02A1EA98CF93}" srcOrd="15" destOrd="0" presId="urn:microsoft.com/office/officeart/2005/8/layout/process5"/>
    <dgm:cxn modelId="{A64AC9B2-C9A9-4100-85A8-9299DB0C7B6F}" type="presParOf" srcId="{2B305D89-6C29-463D-8BFE-02A1EA98CF93}" destId="{91C1CFCA-38BF-4F27-8045-A1D93832AFFD}" srcOrd="0" destOrd="0" presId="urn:microsoft.com/office/officeart/2005/8/layout/process5"/>
    <dgm:cxn modelId="{638F0E1E-5B24-4DFF-9947-117B5F67F9D0}" type="presParOf" srcId="{C11DA28E-A9B5-4B2F-849C-A61ACAC6EE71}" destId="{B9319ED0-01E5-4B60-9BC5-98E67A21A09F}" srcOrd="16" destOrd="0" presId="urn:microsoft.com/office/officeart/2005/8/layout/process5"/>
    <dgm:cxn modelId="{1688183D-19D1-4398-B913-F4AAF7A865D8}" type="presParOf" srcId="{C11DA28E-A9B5-4B2F-849C-A61ACAC6EE71}" destId="{1E622AE6-9C6C-4639-B636-21769069713E}" srcOrd="17" destOrd="0" presId="urn:microsoft.com/office/officeart/2005/8/layout/process5"/>
    <dgm:cxn modelId="{7EBF4511-9199-4B3A-95B3-3743CFB44FE9}" type="presParOf" srcId="{1E622AE6-9C6C-4639-B636-21769069713E}" destId="{440CFF44-C5D6-42EC-B368-9412E4AA2084}" srcOrd="0" destOrd="0" presId="urn:microsoft.com/office/officeart/2005/8/layout/process5"/>
    <dgm:cxn modelId="{44BFCFE6-B102-40D7-92D6-E2C1C2B9A395}" type="presParOf" srcId="{C11DA28E-A9B5-4B2F-849C-A61ACAC6EE71}" destId="{05368052-21BC-4F2B-940A-DAB8B0B4A7C9}" srcOrd="18" destOrd="0" presId="urn:microsoft.com/office/officeart/2005/8/layout/process5"/>
    <dgm:cxn modelId="{308038B1-57C8-4DF7-9D5D-EFD2CB813C01}" type="presParOf" srcId="{C11DA28E-A9B5-4B2F-849C-A61ACAC6EE71}" destId="{45B4BE8D-5984-415E-94F7-912D6E544DDF}" srcOrd="19" destOrd="0" presId="urn:microsoft.com/office/officeart/2005/8/layout/process5"/>
    <dgm:cxn modelId="{CD999282-7349-4B46-8D93-B552E3564321}" type="presParOf" srcId="{45B4BE8D-5984-415E-94F7-912D6E544DDF}" destId="{619F4EC1-112D-401B-818C-95F16A1B28E1}" srcOrd="0" destOrd="0" presId="urn:microsoft.com/office/officeart/2005/8/layout/process5"/>
    <dgm:cxn modelId="{1B357659-240F-4A9C-89F8-4B8A5C986B17}" type="presParOf" srcId="{C11DA28E-A9B5-4B2F-849C-A61ACAC6EE71}" destId="{971100FE-5167-49E4-822C-04DA658CA037}" srcOrd="20" destOrd="0" presId="urn:microsoft.com/office/officeart/2005/8/layout/process5"/>
    <dgm:cxn modelId="{18409CD4-A944-4BBA-B39A-C0563AA201E6}" type="presParOf" srcId="{C11DA28E-A9B5-4B2F-849C-A61ACAC6EE71}" destId="{06298E22-D162-42EA-9FD8-1177AEF3531E}" srcOrd="21" destOrd="0" presId="urn:microsoft.com/office/officeart/2005/8/layout/process5"/>
    <dgm:cxn modelId="{5A6A3A9C-07A4-4B4C-BF30-91127C00679C}" type="presParOf" srcId="{06298E22-D162-42EA-9FD8-1177AEF3531E}" destId="{B944F950-BEAB-43C9-B49A-70F4DB9F37D6}" srcOrd="0" destOrd="0" presId="urn:microsoft.com/office/officeart/2005/8/layout/process5"/>
    <dgm:cxn modelId="{B6493AA4-001D-4FE9-9460-9167427ABA91}" type="presParOf" srcId="{C11DA28E-A9B5-4B2F-849C-A61ACAC6EE71}" destId="{3EE287B0-B36C-4DD0-8652-8F030F1A9B3E}" srcOrd="22" destOrd="0" presId="urn:microsoft.com/office/officeart/2005/8/layout/process5"/>
    <dgm:cxn modelId="{44048B0D-DF60-464E-A4AC-4196590AECBF}" type="presParOf" srcId="{C11DA28E-A9B5-4B2F-849C-A61ACAC6EE71}" destId="{CC8E0CF3-AF10-4F1C-A321-4B0E3C337DFA}" srcOrd="23" destOrd="0" presId="urn:microsoft.com/office/officeart/2005/8/layout/process5"/>
    <dgm:cxn modelId="{196D13BB-3CB0-410F-9F87-CB3EA9C14B81}" type="presParOf" srcId="{CC8E0CF3-AF10-4F1C-A321-4B0E3C337DFA}" destId="{216D544C-1159-439F-80DD-45525ED20B50}" srcOrd="0" destOrd="0" presId="urn:microsoft.com/office/officeart/2005/8/layout/process5"/>
    <dgm:cxn modelId="{8CBB3344-EB54-4D1D-8D45-85612616DBA0}" type="presParOf" srcId="{C11DA28E-A9B5-4B2F-849C-A61ACAC6EE71}" destId="{9EF07D48-DF98-4AC9-90DC-2F9671E1257E}" srcOrd="24" destOrd="0" presId="urn:microsoft.com/office/officeart/2005/8/layout/process5"/>
    <dgm:cxn modelId="{B742016E-C409-442E-B539-646A1B317FCE}" type="presParOf" srcId="{C11DA28E-A9B5-4B2F-849C-A61ACAC6EE71}" destId="{24474F1A-3B43-4E17-9EF9-28B76A86CA4E}" srcOrd="25" destOrd="0" presId="urn:microsoft.com/office/officeart/2005/8/layout/process5"/>
    <dgm:cxn modelId="{81991934-13CE-4D48-BDDC-0A9B5AFC4E53}" type="presParOf" srcId="{24474F1A-3B43-4E17-9EF9-28B76A86CA4E}" destId="{CDA7D219-146B-4F13-86D0-3F25A032D9A6}" srcOrd="0" destOrd="0" presId="urn:microsoft.com/office/officeart/2005/8/layout/process5"/>
    <dgm:cxn modelId="{DD59DB95-4F7E-4A14-A4BD-71B9B988D36A}" type="presParOf" srcId="{C11DA28E-A9B5-4B2F-849C-A61ACAC6EE71}" destId="{806AFCE4-40AC-47EE-B48F-A630A6790748}" srcOrd="26" destOrd="0" presId="urn:microsoft.com/office/officeart/2005/8/layout/process5"/>
    <dgm:cxn modelId="{355B53DD-FF99-4417-9772-E17E5B6AB12A}" type="presParOf" srcId="{C11DA28E-A9B5-4B2F-849C-A61ACAC6EE71}" destId="{F742FB24-B8FD-44EB-82EC-8B5A624CAE42}" srcOrd="27" destOrd="0" presId="urn:microsoft.com/office/officeart/2005/8/layout/process5"/>
    <dgm:cxn modelId="{86C95046-FF3E-470F-B19D-CF2E57F9EF97}" type="presParOf" srcId="{F742FB24-B8FD-44EB-82EC-8B5A624CAE42}" destId="{170647B4-03D4-4154-881D-88AD1BF7DEA9}" srcOrd="0" destOrd="0" presId="urn:microsoft.com/office/officeart/2005/8/layout/process5"/>
    <dgm:cxn modelId="{D4E75C34-5984-45BE-9510-0F73D775E7DE}" type="presParOf" srcId="{C11DA28E-A9B5-4B2F-849C-A61ACAC6EE71}" destId="{F418227B-4CC3-4D6C-9E7E-B61D29A6FC5D}" srcOrd="28" destOrd="0" presId="urn:microsoft.com/office/officeart/2005/8/layout/process5"/>
    <dgm:cxn modelId="{F0F27757-A776-4BD5-BDC3-A55955C5E794}" type="presParOf" srcId="{C11DA28E-A9B5-4B2F-849C-A61ACAC6EE71}" destId="{5EA22597-3F53-4059-A7C9-4F4DB918AB90}" srcOrd="29" destOrd="0" presId="urn:microsoft.com/office/officeart/2005/8/layout/process5"/>
    <dgm:cxn modelId="{7791D882-B1CE-4FEF-999B-DA5BF731489D}" type="presParOf" srcId="{5EA22597-3F53-4059-A7C9-4F4DB918AB90}" destId="{8A752267-A905-41E9-AA4F-FD4E1A28DB32}" srcOrd="0" destOrd="0" presId="urn:microsoft.com/office/officeart/2005/8/layout/process5"/>
    <dgm:cxn modelId="{D12C34CB-DBAE-4B80-B81A-6B8FAAE96DAC}" type="presParOf" srcId="{C11DA28E-A9B5-4B2F-849C-A61ACAC6EE71}" destId="{06FE2B45-BA6C-4669-B65C-230E59514BF6}" srcOrd="3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092400-2EB7-4567-9BF1-3958F89B0829}"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en-US"/>
        </a:p>
      </dgm:t>
    </dgm:pt>
    <dgm:pt modelId="{542C1FBB-6B31-4733-A5F1-1AFDF444D41C}">
      <dgm:prSet phldrT="[Text]" custT="1"/>
      <dgm:spPr/>
      <dgm:t>
        <a:bodyPr/>
        <a:lstStyle/>
        <a:p>
          <a:r>
            <a:rPr lang="en-US" sz="3200" dirty="0">
              <a:solidFill>
                <a:schemeClr val="tx1"/>
              </a:solidFill>
            </a:rPr>
            <a:t>Wireline Classification</a:t>
          </a:r>
        </a:p>
      </dgm:t>
    </dgm:pt>
    <dgm:pt modelId="{A27124BC-990E-4FC0-9E8D-0D84F8C80DAB}" type="parTrans" cxnId="{7B7BB3E6-B4C0-418A-8FB1-8D38BAE5527B}">
      <dgm:prSet/>
      <dgm:spPr/>
      <dgm:t>
        <a:bodyPr/>
        <a:lstStyle/>
        <a:p>
          <a:endParaRPr lang="en-US" sz="1200"/>
        </a:p>
      </dgm:t>
    </dgm:pt>
    <dgm:pt modelId="{BC0C820D-362A-4DCB-A6C8-9FA075EFC016}" type="sibTrans" cxnId="{7B7BB3E6-B4C0-418A-8FB1-8D38BAE5527B}">
      <dgm:prSet/>
      <dgm:spPr/>
      <dgm:t>
        <a:bodyPr/>
        <a:lstStyle/>
        <a:p>
          <a:endParaRPr lang="en-US" sz="1200"/>
        </a:p>
      </dgm:t>
    </dgm:pt>
    <dgm:pt modelId="{BA309B3B-F1E6-4942-BFEE-A58314740A82}">
      <dgm:prSet phldrT="[Text]" custT="1"/>
      <dgm:spPr/>
      <dgm:t>
        <a:bodyPr/>
        <a:lstStyle/>
        <a:p>
          <a:r>
            <a:rPr lang="en-US" sz="3200" dirty="0"/>
            <a:t>Slickline Services</a:t>
          </a:r>
        </a:p>
      </dgm:t>
    </dgm:pt>
    <dgm:pt modelId="{7B0337B3-3532-4B47-98FE-F22867857759}" type="parTrans" cxnId="{9DA94344-2EA8-4F99-A834-F63E59420F6B}">
      <dgm:prSet/>
      <dgm:spPr/>
      <dgm:t>
        <a:bodyPr/>
        <a:lstStyle/>
        <a:p>
          <a:endParaRPr lang="en-US" sz="1200"/>
        </a:p>
      </dgm:t>
    </dgm:pt>
    <dgm:pt modelId="{3CEC89AD-6AED-4DF6-A1E0-E38F4C8C4348}" type="sibTrans" cxnId="{9DA94344-2EA8-4F99-A834-F63E59420F6B}">
      <dgm:prSet/>
      <dgm:spPr/>
      <dgm:t>
        <a:bodyPr/>
        <a:lstStyle/>
        <a:p>
          <a:endParaRPr lang="en-US" sz="1200"/>
        </a:p>
      </dgm:t>
    </dgm:pt>
    <dgm:pt modelId="{B874B222-A3A2-47C0-A911-15601F6958AC}">
      <dgm:prSet phldrT="[Text]" custT="1"/>
      <dgm:spPr/>
      <dgm:t>
        <a:bodyPr/>
        <a:lstStyle/>
        <a:p>
          <a:r>
            <a:rPr lang="en-US" sz="3200" dirty="0"/>
            <a:t>E-Line Services</a:t>
          </a:r>
        </a:p>
      </dgm:t>
    </dgm:pt>
    <dgm:pt modelId="{45891867-F58B-4212-A3F8-B6367E1CD003}" type="parTrans" cxnId="{7CA030EA-30A9-4F97-AE9E-F40A8476830F}">
      <dgm:prSet/>
      <dgm:spPr/>
      <dgm:t>
        <a:bodyPr/>
        <a:lstStyle/>
        <a:p>
          <a:endParaRPr lang="en-US" sz="1200"/>
        </a:p>
      </dgm:t>
    </dgm:pt>
    <dgm:pt modelId="{3BA6DD50-782D-4052-9B7C-89B70DD22C86}" type="sibTrans" cxnId="{7CA030EA-30A9-4F97-AE9E-F40A8476830F}">
      <dgm:prSet/>
      <dgm:spPr/>
      <dgm:t>
        <a:bodyPr/>
        <a:lstStyle/>
        <a:p>
          <a:endParaRPr lang="en-US" sz="1200"/>
        </a:p>
      </dgm:t>
    </dgm:pt>
    <dgm:pt modelId="{AE68D9B2-A536-41C3-A3C1-79548259EC58}">
      <dgm:prSet phldrT="[Text]" custT="1"/>
      <dgm:spPr/>
      <dgm:t>
        <a:bodyPr/>
        <a:lstStyle/>
        <a:p>
          <a:r>
            <a:rPr lang="en-US" sz="3200" dirty="0"/>
            <a:t>Braided Line Services</a:t>
          </a:r>
        </a:p>
      </dgm:t>
    </dgm:pt>
    <dgm:pt modelId="{D5739AC5-8257-4FFF-BC89-0368DB39C57B}" type="parTrans" cxnId="{3F430023-8490-468E-9AC6-75045BAED5EC}">
      <dgm:prSet/>
      <dgm:spPr/>
      <dgm:t>
        <a:bodyPr/>
        <a:lstStyle/>
        <a:p>
          <a:endParaRPr lang="en-US" sz="1200"/>
        </a:p>
      </dgm:t>
    </dgm:pt>
    <dgm:pt modelId="{7AC22907-798D-4981-8E23-1DA596DB21C3}" type="sibTrans" cxnId="{3F430023-8490-468E-9AC6-75045BAED5EC}">
      <dgm:prSet/>
      <dgm:spPr/>
      <dgm:t>
        <a:bodyPr/>
        <a:lstStyle/>
        <a:p>
          <a:endParaRPr lang="en-US" sz="1200"/>
        </a:p>
      </dgm:t>
    </dgm:pt>
    <dgm:pt modelId="{6FE5E642-74D4-4C79-9419-B007D49CC3F3}" type="pres">
      <dgm:prSet presAssocID="{CA092400-2EB7-4567-9BF1-3958F89B0829}" presName="hierChild1" presStyleCnt="0">
        <dgm:presLayoutVars>
          <dgm:orgChart val="1"/>
          <dgm:chPref val="1"/>
          <dgm:dir/>
          <dgm:animOne val="branch"/>
          <dgm:animLvl val="lvl"/>
          <dgm:resizeHandles/>
        </dgm:presLayoutVars>
      </dgm:prSet>
      <dgm:spPr/>
    </dgm:pt>
    <dgm:pt modelId="{1249DA19-2D68-488E-9365-CBB4681BFC56}" type="pres">
      <dgm:prSet presAssocID="{542C1FBB-6B31-4733-A5F1-1AFDF444D41C}" presName="hierRoot1" presStyleCnt="0">
        <dgm:presLayoutVars>
          <dgm:hierBranch val="init"/>
        </dgm:presLayoutVars>
      </dgm:prSet>
      <dgm:spPr/>
    </dgm:pt>
    <dgm:pt modelId="{8E1A39A1-056B-455D-88D5-8FA8C9E30257}" type="pres">
      <dgm:prSet presAssocID="{542C1FBB-6B31-4733-A5F1-1AFDF444D41C}" presName="rootComposite1" presStyleCnt="0"/>
      <dgm:spPr/>
    </dgm:pt>
    <dgm:pt modelId="{A7C40B8D-C732-4007-8E4A-4A0D409B41F3}" type="pres">
      <dgm:prSet presAssocID="{542C1FBB-6B31-4733-A5F1-1AFDF444D41C}" presName="rootText1" presStyleLbl="node0" presStyleIdx="0" presStyleCnt="1" custScaleY="62302" custLinFactNeighborX="23" custLinFactNeighborY="-22355">
        <dgm:presLayoutVars>
          <dgm:chPref val="3"/>
        </dgm:presLayoutVars>
      </dgm:prSet>
      <dgm:spPr/>
    </dgm:pt>
    <dgm:pt modelId="{2FB3BDE6-2E14-407C-A19F-8D13974A2D6B}" type="pres">
      <dgm:prSet presAssocID="{542C1FBB-6B31-4733-A5F1-1AFDF444D41C}" presName="rootConnector1" presStyleLbl="node1" presStyleIdx="0" presStyleCnt="0"/>
      <dgm:spPr/>
    </dgm:pt>
    <dgm:pt modelId="{A4C9A212-345C-4801-8599-C8D07878DBA0}" type="pres">
      <dgm:prSet presAssocID="{542C1FBB-6B31-4733-A5F1-1AFDF444D41C}" presName="hierChild2" presStyleCnt="0"/>
      <dgm:spPr/>
    </dgm:pt>
    <dgm:pt modelId="{93BABA6C-A1ED-4B2B-93CA-6EA60CFF3A87}" type="pres">
      <dgm:prSet presAssocID="{7B0337B3-3532-4B47-98FE-F22867857759}" presName="Name37" presStyleLbl="parChTrans1D2" presStyleIdx="0" presStyleCnt="3"/>
      <dgm:spPr/>
    </dgm:pt>
    <dgm:pt modelId="{DA214975-CEB9-4D5B-A186-B4DA83E30A9B}" type="pres">
      <dgm:prSet presAssocID="{BA309B3B-F1E6-4942-BFEE-A58314740A82}" presName="hierRoot2" presStyleCnt="0">
        <dgm:presLayoutVars>
          <dgm:hierBranch val="init"/>
        </dgm:presLayoutVars>
      </dgm:prSet>
      <dgm:spPr/>
    </dgm:pt>
    <dgm:pt modelId="{71967567-65C9-4829-A2E3-82EEE91BD1DF}" type="pres">
      <dgm:prSet presAssocID="{BA309B3B-F1E6-4942-BFEE-A58314740A82}" presName="rootComposite" presStyleCnt="0"/>
      <dgm:spPr/>
    </dgm:pt>
    <dgm:pt modelId="{06306F81-9EF3-4E54-9582-2DA1810A77FA}" type="pres">
      <dgm:prSet presAssocID="{BA309B3B-F1E6-4942-BFEE-A58314740A82}" presName="rootText" presStyleLbl="node2" presStyleIdx="0" presStyleCnt="3" custScaleY="59592" custLinFactNeighborX="23" custLinFactNeighborY="-22355">
        <dgm:presLayoutVars>
          <dgm:chPref val="3"/>
        </dgm:presLayoutVars>
      </dgm:prSet>
      <dgm:spPr/>
    </dgm:pt>
    <dgm:pt modelId="{15B2010D-7413-4E72-B504-EE4A8A48B9DA}" type="pres">
      <dgm:prSet presAssocID="{BA309B3B-F1E6-4942-BFEE-A58314740A82}" presName="rootConnector" presStyleLbl="node2" presStyleIdx="0" presStyleCnt="3"/>
      <dgm:spPr/>
    </dgm:pt>
    <dgm:pt modelId="{A48FB713-2774-472C-94CA-D100188C34A0}" type="pres">
      <dgm:prSet presAssocID="{BA309B3B-F1E6-4942-BFEE-A58314740A82}" presName="hierChild4" presStyleCnt="0"/>
      <dgm:spPr/>
    </dgm:pt>
    <dgm:pt modelId="{2A525026-6191-4AD5-BAF3-B6A2098ADFFE}" type="pres">
      <dgm:prSet presAssocID="{BA309B3B-F1E6-4942-BFEE-A58314740A82}" presName="hierChild5" presStyleCnt="0"/>
      <dgm:spPr/>
    </dgm:pt>
    <dgm:pt modelId="{4ABA531B-4D28-45C6-BB9D-D83E5ECA76BF}" type="pres">
      <dgm:prSet presAssocID="{45891867-F58B-4212-A3F8-B6367E1CD003}" presName="Name37" presStyleLbl="parChTrans1D2" presStyleIdx="1" presStyleCnt="3"/>
      <dgm:spPr/>
    </dgm:pt>
    <dgm:pt modelId="{2981A01C-9014-4D16-9496-90291D3A309E}" type="pres">
      <dgm:prSet presAssocID="{B874B222-A3A2-47C0-A911-15601F6958AC}" presName="hierRoot2" presStyleCnt="0">
        <dgm:presLayoutVars>
          <dgm:hierBranch val="init"/>
        </dgm:presLayoutVars>
      </dgm:prSet>
      <dgm:spPr/>
    </dgm:pt>
    <dgm:pt modelId="{C75370E2-7540-413C-9D43-DB2FE8C97BDE}" type="pres">
      <dgm:prSet presAssocID="{B874B222-A3A2-47C0-A911-15601F6958AC}" presName="rootComposite" presStyleCnt="0"/>
      <dgm:spPr/>
    </dgm:pt>
    <dgm:pt modelId="{28622149-2840-4FA6-8ABE-521CEE2344D3}" type="pres">
      <dgm:prSet presAssocID="{B874B222-A3A2-47C0-A911-15601F6958AC}" presName="rootText" presStyleLbl="node2" presStyleIdx="1" presStyleCnt="3" custScaleY="59592" custLinFactNeighborX="23" custLinFactNeighborY="-22355">
        <dgm:presLayoutVars>
          <dgm:chPref val="3"/>
        </dgm:presLayoutVars>
      </dgm:prSet>
      <dgm:spPr/>
    </dgm:pt>
    <dgm:pt modelId="{FD35E243-E7D8-49E1-A118-A38A28B9C6E7}" type="pres">
      <dgm:prSet presAssocID="{B874B222-A3A2-47C0-A911-15601F6958AC}" presName="rootConnector" presStyleLbl="node2" presStyleIdx="1" presStyleCnt="3"/>
      <dgm:spPr/>
    </dgm:pt>
    <dgm:pt modelId="{227A2B05-EB81-4749-B046-D380DC4DF924}" type="pres">
      <dgm:prSet presAssocID="{B874B222-A3A2-47C0-A911-15601F6958AC}" presName="hierChild4" presStyleCnt="0"/>
      <dgm:spPr/>
    </dgm:pt>
    <dgm:pt modelId="{309162D5-831E-476F-A35A-E428FED18882}" type="pres">
      <dgm:prSet presAssocID="{B874B222-A3A2-47C0-A911-15601F6958AC}" presName="hierChild5" presStyleCnt="0"/>
      <dgm:spPr/>
    </dgm:pt>
    <dgm:pt modelId="{3094A668-9877-4A57-9404-F08168377BB9}" type="pres">
      <dgm:prSet presAssocID="{D5739AC5-8257-4FFF-BC89-0368DB39C57B}" presName="Name37" presStyleLbl="parChTrans1D2" presStyleIdx="2" presStyleCnt="3"/>
      <dgm:spPr/>
    </dgm:pt>
    <dgm:pt modelId="{C1F0EB69-A9AC-4724-828A-E64E0A015690}" type="pres">
      <dgm:prSet presAssocID="{AE68D9B2-A536-41C3-A3C1-79548259EC58}" presName="hierRoot2" presStyleCnt="0">
        <dgm:presLayoutVars>
          <dgm:hierBranch val="init"/>
        </dgm:presLayoutVars>
      </dgm:prSet>
      <dgm:spPr/>
    </dgm:pt>
    <dgm:pt modelId="{D2D1E5F5-C89E-4722-B15D-5E8A29C48606}" type="pres">
      <dgm:prSet presAssocID="{AE68D9B2-A536-41C3-A3C1-79548259EC58}" presName="rootComposite" presStyleCnt="0"/>
      <dgm:spPr/>
    </dgm:pt>
    <dgm:pt modelId="{0C71BAD0-9F25-45D9-A252-2493DECB4FC6}" type="pres">
      <dgm:prSet presAssocID="{AE68D9B2-A536-41C3-A3C1-79548259EC58}" presName="rootText" presStyleLbl="node2" presStyleIdx="2" presStyleCnt="3" custScaleY="59592" custLinFactNeighborX="23" custLinFactNeighborY="-22355">
        <dgm:presLayoutVars>
          <dgm:chPref val="3"/>
        </dgm:presLayoutVars>
      </dgm:prSet>
      <dgm:spPr/>
    </dgm:pt>
    <dgm:pt modelId="{7812CFBA-9EBF-41B2-B439-4EC1E3C98DD3}" type="pres">
      <dgm:prSet presAssocID="{AE68D9B2-A536-41C3-A3C1-79548259EC58}" presName="rootConnector" presStyleLbl="node2" presStyleIdx="2" presStyleCnt="3"/>
      <dgm:spPr/>
    </dgm:pt>
    <dgm:pt modelId="{A7CBC78A-284A-4A9D-8364-146F678EED68}" type="pres">
      <dgm:prSet presAssocID="{AE68D9B2-A536-41C3-A3C1-79548259EC58}" presName="hierChild4" presStyleCnt="0"/>
      <dgm:spPr/>
    </dgm:pt>
    <dgm:pt modelId="{07DB0054-FC9C-48FB-8737-C9162126353E}" type="pres">
      <dgm:prSet presAssocID="{AE68D9B2-A536-41C3-A3C1-79548259EC58}" presName="hierChild5" presStyleCnt="0"/>
      <dgm:spPr/>
    </dgm:pt>
    <dgm:pt modelId="{3FB25881-9533-42F3-8856-BCFC0C031023}" type="pres">
      <dgm:prSet presAssocID="{542C1FBB-6B31-4733-A5F1-1AFDF444D41C}" presName="hierChild3" presStyleCnt="0"/>
      <dgm:spPr/>
    </dgm:pt>
  </dgm:ptLst>
  <dgm:cxnLst>
    <dgm:cxn modelId="{3F430023-8490-468E-9AC6-75045BAED5EC}" srcId="{542C1FBB-6B31-4733-A5F1-1AFDF444D41C}" destId="{AE68D9B2-A536-41C3-A3C1-79548259EC58}" srcOrd="2" destOrd="0" parTransId="{D5739AC5-8257-4FFF-BC89-0368DB39C57B}" sibTransId="{7AC22907-798D-4981-8E23-1DA596DB21C3}"/>
    <dgm:cxn modelId="{92C9392F-299B-4577-AA89-6022CD71BE50}" type="presOf" srcId="{542C1FBB-6B31-4733-A5F1-1AFDF444D41C}" destId="{A7C40B8D-C732-4007-8E4A-4A0D409B41F3}" srcOrd="0" destOrd="0" presId="urn:microsoft.com/office/officeart/2005/8/layout/orgChart1"/>
    <dgm:cxn modelId="{F2DC6B2F-F81B-4E2D-BFBD-1F0BD7FAD659}" type="presOf" srcId="{B874B222-A3A2-47C0-A911-15601F6958AC}" destId="{28622149-2840-4FA6-8ABE-521CEE2344D3}" srcOrd="0" destOrd="0" presId="urn:microsoft.com/office/officeart/2005/8/layout/orgChart1"/>
    <dgm:cxn modelId="{DFDF0533-E113-47C6-AD72-5D8F379C2668}" type="presOf" srcId="{CA092400-2EB7-4567-9BF1-3958F89B0829}" destId="{6FE5E642-74D4-4C79-9419-B007D49CC3F3}" srcOrd="0" destOrd="0" presId="urn:microsoft.com/office/officeart/2005/8/layout/orgChart1"/>
    <dgm:cxn modelId="{B45EF638-55E1-4176-9C9C-908317C0B276}" type="presOf" srcId="{AE68D9B2-A536-41C3-A3C1-79548259EC58}" destId="{7812CFBA-9EBF-41B2-B439-4EC1E3C98DD3}" srcOrd="1" destOrd="0" presId="urn:microsoft.com/office/officeart/2005/8/layout/orgChart1"/>
    <dgm:cxn modelId="{9DA94344-2EA8-4F99-A834-F63E59420F6B}" srcId="{542C1FBB-6B31-4733-A5F1-1AFDF444D41C}" destId="{BA309B3B-F1E6-4942-BFEE-A58314740A82}" srcOrd="0" destOrd="0" parTransId="{7B0337B3-3532-4B47-98FE-F22867857759}" sibTransId="{3CEC89AD-6AED-4DF6-A1E0-E38F4C8C4348}"/>
    <dgm:cxn modelId="{2EECD947-C2B8-4BEB-BDAE-1AC4EB68A90B}" type="presOf" srcId="{D5739AC5-8257-4FFF-BC89-0368DB39C57B}" destId="{3094A668-9877-4A57-9404-F08168377BB9}" srcOrd="0" destOrd="0" presId="urn:microsoft.com/office/officeart/2005/8/layout/orgChart1"/>
    <dgm:cxn modelId="{26B9AB49-BB56-4FCB-8AB3-6ACE1E738D28}" type="presOf" srcId="{45891867-F58B-4212-A3F8-B6367E1CD003}" destId="{4ABA531B-4D28-45C6-BB9D-D83E5ECA76BF}" srcOrd="0" destOrd="0" presId="urn:microsoft.com/office/officeart/2005/8/layout/orgChart1"/>
    <dgm:cxn modelId="{93586251-1FA2-4AA6-B012-CFEDD2A5744A}" type="presOf" srcId="{542C1FBB-6B31-4733-A5F1-1AFDF444D41C}" destId="{2FB3BDE6-2E14-407C-A19F-8D13974A2D6B}" srcOrd="1" destOrd="0" presId="urn:microsoft.com/office/officeart/2005/8/layout/orgChart1"/>
    <dgm:cxn modelId="{E9844675-A181-4AB7-9327-2BDA5765488E}" type="presOf" srcId="{B874B222-A3A2-47C0-A911-15601F6958AC}" destId="{FD35E243-E7D8-49E1-A118-A38A28B9C6E7}" srcOrd="1" destOrd="0" presId="urn:microsoft.com/office/officeart/2005/8/layout/orgChart1"/>
    <dgm:cxn modelId="{CA14A6D4-79B8-4E3B-8A0A-11A27F0BB0DD}" type="presOf" srcId="{7B0337B3-3532-4B47-98FE-F22867857759}" destId="{93BABA6C-A1ED-4B2B-93CA-6EA60CFF3A87}" srcOrd="0" destOrd="0" presId="urn:microsoft.com/office/officeart/2005/8/layout/orgChart1"/>
    <dgm:cxn modelId="{945B54D8-89C1-4112-892F-14774FAA4F88}" type="presOf" srcId="{BA309B3B-F1E6-4942-BFEE-A58314740A82}" destId="{06306F81-9EF3-4E54-9582-2DA1810A77FA}" srcOrd="0" destOrd="0" presId="urn:microsoft.com/office/officeart/2005/8/layout/orgChart1"/>
    <dgm:cxn modelId="{7B7BB3E6-B4C0-418A-8FB1-8D38BAE5527B}" srcId="{CA092400-2EB7-4567-9BF1-3958F89B0829}" destId="{542C1FBB-6B31-4733-A5F1-1AFDF444D41C}" srcOrd="0" destOrd="0" parTransId="{A27124BC-990E-4FC0-9E8D-0D84F8C80DAB}" sibTransId="{BC0C820D-362A-4DCB-A6C8-9FA075EFC016}"/>
    <dgm:cxn modelId="{7CA030EA-30A9-4F97-AE9E-F40A8476830F}" srcId="{542C1FBB-6B31-4733-A5F1-1AFDF444D41C}" destId="{B874B222-A3A2-47C0-A911-15601F6958AC}" srcOrd="1" destOrd="0" parTransId="{45891867-F58B-4212-A3F8-B6367E1CD003}" sibTransId="{3BA6DD50-782D-4052-9B7C-89B70DD22C86}"/>
    <dgm:cxn modelId="{E35BEDF4-F1F1-4A65-AC77-CDDBCD046FA8}" type="presOf" srcId="{BA309B3B-F1E6-4942-BFEE-A58314740A82}" destId="{15B2010D-7413-4E72-B504-EE4A8A48B9DA}" srcOrd="1" destOrd="0" presId="urn:microsoft.com/office/officeart/2005/8/layout/orgChart1"/>
    <dgm:cxn modelId="{256DCBF6-49F4-488B-91DC-FE9F9B876F85}" type="presOf" srcId="{AE68D9B2-A536-41C3-A3C1-79548259EC58}" destId="{0C71BAD0-9F25-45D9-A252-2493DECB4FC6}" srcOrd="0" destOrd="0" presId="urn:microsoft.com/office/officeart/2005/8/layout/orgChart1"/>
    <dgm:cxn modelId="{1305B36A-8972-4E74-A184-40ABCD274197}" type="presParOf" srcId="{6FE5E642-74D4-4C79-9419-B007D49CC3F3}" destId="{1249DA19-2D68-488E-9365-CBB4681BFC56}" srcOrd="0" destOrd="0" presId="urn:microsoft.com/office/officeart/2005/8/layout/orgChart1"/>
    <dgm:cxn modelId="{15AFF22A-862E-4343-A907-6E4D11C66E0E}" type="presParOf" srcId="{1249DA19-2D68-488E-9365-CBB4681BFC56}" destId="{8E1A39A1-056B-455D-88D5-8FA8C9E30257}" srcOrd="0" destOrd="0" presId="urn:microsoft.com/office/officeart/2005/8/layout/orgChart1"/>
    <dgm:cxn modelId="{47EA8491-8F82-414B-96BF-6707F4B3B152}" type="presParOf" srcId="{8E1A39A1-056B-455D-88D5-8FA8C9E30257}" destId="{A7C40B8D-C732-4007-8E4A-4A0D409B41F3}" srcOrd="0" destOrd="0" presId="urn:microsoft.com/office/officeart/2005/8/layout/orgChart1"/>
    <dgm:cxn modelId="{B75B84E6-BCDA-4807-A3D5-7E47D464B2F5}" type="presParOf" srcId="{8E1A39A1-056B-455D-88D5-8FA8C9E30257}" destId="{2FB3BDE6-2E14-407C-A19F-8D13974A2D6B}" srcOrd="1" destOrd="0" presId="urn:microsoft.com/office/officeart/2005/8/layout/orgChart1"/>
    <dgm:cxn modelId="{62634111-592F-4E7B-A668-CDE97538D536}" type="presParOf" srcId="{1249DA19-2D68-488E-9365-CBB4681BFC56}" destId="{A4C9A212-345C-4801-8599-C8D07878DBA0}" srcOrd="1" destOrd="0" presId="urn:microsoft.com/office/officeart/2005/8/layout/orgChart1"/>
    <dgm:cxn modelId="{61815779-6179-484A-A8BF-90253889C382}" type="presParOf" srcId="{A4C9A212-345C-4801-8599-C8D07878DBA0}" destId="{93BABA6C-A1ED-4B2B-93CA-6EA60CFF3A87}" srcOrd="0" destOrd="0" presId="urn:microsoft.com/office/officeart/2005/8/layout/orgChart1"/>
    <dgm:cxn modelId="{BC583520-CBF6-417E-B13E-EFD5C75CD6D4}" type="presParOf" srcId="{A4C9A212-345C-4801-8599-C8D07878DBA0}" destId="{DA214975-CEB9-4D5B-A186-B4DA83E30A9B}" srcOrd="1" destOrd="0" presId="urn:microsoft.com/office/officeart/2005/8/layout/orgChart1"/>
    <dgm:cxn modelId="{CDAB738B-CFAD-416A-8E8B-D56F1CAD4B10}" type="presParOf" srcId="{DA214975-CEB9-4D5B-A186-B4DA83E30A9B}" destId="{71967567-65C9-4829-A2E3-82EEE91BD1DF}" srcOrd="0" destOrd="0" presId="urn:microsoft.com/office/officeart/2005/8/layout/orgChart1"/>
    <dgm:cxn modelId="{80E7F849-6C42-40A2-A539-1F62C17838F4}" type="presParOf" srcId="{71967567-65C9-4829-A2E3-82EEE91BD1DF}" destId="{06306F81-9EF3-4E54-9582-2DA1810A77FA}" srcOrd="0" destOrd="0" presId="urn:microsoft.com/office/officeart/2005/8/layout/orgChart1"/>
    <dgm:cxn modelId="{317976BD-5A25-42C9-874A-7C6D29AF8BAC}" type="presParOf" srcId="{71967567-65C9-4829-A2E3-82EEE91BD1DF}" destId="{15B2010D-7413-4E72-B504-EE4A8A48B9DA}" srcOrd="1" destOrd="0" presId="urn:microsoft.com/office/officeart/2005/8/layout/orgChart1"/>
    <dgm:cxn modelId="{1748FC6B-5404-43E9-8EDC-0B61454EDAAC}" type="presParOf" srcId="{DA214975-CEB9-4D5B-A186-B4DA83E30A9B}" destId="{A48FB713-2774-472C-94CA-D100188C34A0}" srcOrd="1" destOrd="0" presId="urn:microsoft.com/office/officeart/2005/8/layout/orgChart1"/>
    <dgm:cxn modelId="{CC895AE5-4CCD-40FC-9898-D367D4CCA312}" type="presParOf" srcId="{DA214975-CEB9-4D5B-A186-B4DA83E30A9B}" destId="{2A525026-6191-4AD5-BAF3-B6A2098ADFFE}" srcOrd="2" destOrd="0" presId="urn:microsoft.com/office/officeart/2005/8/layout/orgChart1"/>
    <dgm:cxn modelId="{FF1F3D28-0A37-4A72-B5CF-C2F3FFA06D85}" type="presParOf" srcId="{A4C9A212-345C-4801-8599-C8D07878DBA0}" destId="{4ABA531B-4D28-45C6-BB9D-D83E5ECA76BF}" srcOrd="2" destOrd="0" presId="urn:microsoft.com/office/officeart/2005/8/layout/orgChart1"/>
    <dgm:cxn modelId="{CF396978-5CBC-48EF-B636-6BA6AB0BA148}" type="presParOf" srcId="{A4C9A212-345C-4801-8599-C8D07878DBA0}" destId="{2981A01C-9014-4D16-9496-90291D3A309E}" srcOrd="3" destOrd="0" presId="urn:microsoft.com/office/officeart/2005/8/layout/orgChart1"/>
    <dgm:cxn modelId="{7DDD932C-D522-4B4E-8EAA-3918FB70457A}" type="presParOf" srcId="{2981A01C-9014-4D16-9496-90291D3A309E}" destId="{C75370E2-7540-413C-9D43-DB2FE8C97BDE}" srcOrd="0" destOrd="0" presId="urn:microsoft.com/office/officeart/2005/8/layout/orgChart1"/>
    <dgm:cxn modelId="{73F6BDF8-163C-4BA8-BD41-F8AD103D3B11}" type="presParOf" srcId="{C75370E2-7540-413C-9D43-DB2FE8C97BDE}" destId="{28622149-2840-4FA6-8ABE-521CEE2344D3}" srcOrd="0" destOrd="0" presId="urn:microsoft.com/office/officeart/2005/8/layout/orgChart1"/>
    <dgm:cxn modelId="{F0F9076E-8B74-4801-B808-554CD0C57740}" type="presParOf" srcId="{C75370E2-7540-413C-9D43-DB2FE8C97BDE}" destId="{FD35E243-E7D8-49E1-A118-A38A28B9C6E7}" srcOrd="1" destOrd="0" presId="urn:microsoft.com/office/officeart/2005/8/layout/orgChart1"/>
    <dgm:cxn modelId="{E2244AEE-23A4-4FBA-961C-40E71CDE86C5}" type="presParOf" srcId="{2981A01C-9014-4D16-9496-90291D3A309E}" destId="{227A2B05-EB81-4749-B046-D380DC4DF924}" srcOrd="1" destOrd="0" presId="urn:microsoft.com/office/officeart/2005/8/layout/orgChart1"/>
    <dgm:cxn modelId="{E9F45512-2A8B-4A94-B771-7640CD0EC70D}" type="presParOf" srcId="{2981A01C-9014-4D16-9496-90291D3A309E}" destId="{309162D5-831E-476F-A35A-E428FED18882}" srcOrd="2" destOrd="0" presId="urn:microsoft.com/office/officeart/2005/8/layout/orgChart1"/>
    <dgm:cxn modelId="{D28B44C7-6FDF-4B3B-93C4-C2A2E6022B26}" type="presParOf" srcId="{A4C9A212-345C-4801-8599-C8D07878DBA0}" destId="{3094A668-9877-4A57-9404-F08168377BB9}" srcOrd="4" destOrd="0" presId="urn:microsoft.com/office/officeart/2005/8/layout/orgChart1"/>
    <dgm:cxn modelId="{891CC3C6-FAF5-4A2D-B5BD-2EEE3EE3A5EC}" type="presParOf" srcId="{A4C9A212-345C-4801-8599-C8D07878DBA0}" destId="{C1F0EB69-A9AC-4724-828A-E64E0A015690}" srcOrd="5" destOrd="0" presId="urn:microsoft.com/office/officeart/2005/8/layout/orgChart1"/>
    <dgm:cxn modelId="{EAFD73CC-417E-4F00-87DA-58D20FB2FF5D}" type="presParOf" srcId="{C1F0EB69-A9AC-4724-828A-E64E0A015690}" destId="{D2D1E5F5-C89E-4722-B15D-5E8A29C48606}" srcOrd="0" destOrd="0" presId="urn:microsoft.com/office/officeart/2005/8/layout/orgChart1"/>
    <dgm:cxn modelId="{13776DC6-95F3-4A07-BD1C-46BB86183389}" type="presParOf" srcId="{D2D1E5F5-C89E-4722-B15D-5E8A29C48606}" destId="{0C71BAD0-9F25-45D9-A252-2493DECB4FC6}" srcOrd="0" destOrd="0" presId="urn:microsoft.com/office/officeart/2005/8/layout/orgChart1"/>
    <dgm:cxn modelId="{BE6D69C1-6664-44B7-A75D-F3F019E17768}" type="presParOf" srcId="{D2D1E5F5-C89E-4722-B15D-5E8A29C48606}" destId="{7812CFBA-9EBF-41B2-B439-4EC1E3C98DD3}" srcOrd="1" destOrd="0" presId="urn:microsoft.com/office/officeart/2005/8/layout/orgChart1"/>
    <dgm:cxn modelId="{BBC3092F-269C-4DEB-B193-C9B02FBFC4B2}" type="presParOf" srcId="{C1F0EB69-A9AC-4724-828A-E64E0A015690}" destId="{A7CBC78A-284A-4A9D-8364-146F678EED68}" srcOrd="1" destOrd="0" presId="urn:microsoft.com/office/officeart/2005/8/layout/orgChart1"/>
    <dgm:cxn modelId="{3BC6E96C-73BA-4368-A6E9-04BD0342586A}" type="presParOf" srcId="{C1F0EB69-A9AC-4724-828A-E64E0A015690}" destId="{07DB0054-FC9C-48FB-8737-C9162126353E}" srcOrd="2" destOrd="0" presId="urn:microsoft.com/office/officeart/2005/8/layout/orgChart1"/>
    <dgm:cxn modelId="{8F1FA5F9-BCFF-4FC8-8E70-EBD12CA12DE3}" type="presParOf" srcId="{1249DA19-2D68-488E-9365-CBB4681BFC56}" destId="{3FB25881-9533-42F3-8856-BCFC0C03102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045092-C8C5-4096-B2D2-D48849DD5F6E}">
      <dsp:nvSpPr>
        <dsp:cNvPr id="0" name=""/>
        <dsp:cNvSpPr/>
      </dsp:nvSpPr>
      <dsp:spPr>
        <a:xfrm>
          <a:off x="1079286" y="1989"/>
          <a:ext cx="1607120" cy="964272"/>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1923</a:t>
          </a:r>
          <a:r>
            <a:rPr lang="en-US" sz="1100" kern="1200" dirty="0">
              <a:solidFill>
                <a:schemeClr val="tx1"/>
              </a:solidFill>
            </a:rPr>
            <a:t> : The </a:t>
          </a:r>
          <a:r>
            <a:rPr lang="en-US" sz="1100" kern="1200" dirty="0" err="1">
              <a:solidFill>
                <a:schemeClr val="tx1"/>
              </a:solidFill>
            </a:rPr>
            <a:t>Sclumberger</a:t>
          </a:r>
          <a:r>
            <a:rPr lang="en-US" sz="1100" kern="1200" dirty="0">
              <a:solidFill>
                <a:schemeClr val="tx1"/>
              </a:solidFill>
            </a:rPr>
            <a:t> brothers begin conducting geophysical survey</a:t>
          </a:r>
          <a:endParaRPr lang="en-MY" sz="1100" kern="1200" dirty="0">
            <a:solidFill>
              <a:schemeClr val="tx1"/>
            </a:solidFill>
          </a:endParaRPr>
        </a:p>
      </dsp:txBody>
      <dsp:txXfrm>
        <a:off x="1107529" y="30232"/>
        <a:ext cx="1550634" cy="907786"/>
      </dsp:txXfrm>
    </dsp:sp>
    <dsp:sp modelId="{EB94B327-5C31-45E1-AE67-1C5DE7048907}">
      <dsp:nvSpPr>
        <dsp:cNvPr id="0" name=""/>
        <dsp:cNvSpPr/>
      </dsp:nvSpPr>
      <dsp:spPr>
        <a:xfrm>
          <a:off x="2827833" y="284842"/>
          <a:ext cx="340709" cy="398565"/>
        </a:xfrm>
        <a:prstGeom prst="rightArrow">
          <a:avLst>
            <a:gd name="adj1" fmla="val 60000"/>
            <a:gd name="adj2" fmla="val 5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a:off x="2827833" y="364555"/>
        <a:ext cx="238496" cy="239139"/>
      </dsp:txXfrm>
    </dsp:sp>
    <dsp:sp modelId="{C9963E81-4602-4909-84AF-7E722A9DB71B}">
      <dsp:nvSpPr>
        <dsp:cNvPr id="0" name=""/>
        <dsp:cNvSpPr/>
      </dsp:nvSpPr>
      <dsp:spPr>
        <a:xfrm>
          <a:off x="3329255" y="1989"/>
          <a:ext cx="1607120" cy="964272"/>
        </a:xfrm>
        <a:prstGeom prst="roundRect">
          <a:avLst>
            <a:gd name="adj" fmla="val 10000"/>
          </a:avLst>
        </a:prstGeom>
        <a:gradFill rotWithShape="0">
          <a:gsLst>
            <a:gs pos="0">
              <a:schemeClr val="accent4">
                <a:hueOff val="408385"/>
                <a:satOff val="0"/>
                <a:lumOff val="-1033"/>
                <a:alphaOff val="0"/>
                <a:satMod val="103000"/>
                <a:lumMod val="102000"/>
                <a:tint val="94000"/>
              </a:schemeClr>
            </a:gs>
            <a:gs pos="50000">
              <a:schemeClr val="accent4">
                <a:hueOff val="408385"/>
                <a:satOff val="0"/>
                <a:lumOff val="-1033"/>
                <a:alphaOff val="0"/>
                <a:satMod val="110000"/>
                <a:lumMod val="100000"/>
                <a:shade val="100000"/>
              </a:schemeClr>
            </a:gs>
            <a:gs pos="100000">
              <a:schemeClr val="accent4">
                <a:hueOff val="408385"/>
                <a:satOff val="0"/>
                <a:lumOff val="-103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1930</a:t>
          </a:r>
          <a:r>
            <a:rPr lang="en-US" sz="1100" kern="1200" dirty="0">
              <a:solidFill>
                <a:schemeClr val="tx1"/>
              </a:solidFill>
            </a:rPr>
            <a:t> : Introduction of continuous recording enabling plotting of continuous log</a:t>
          </a:r>
          <a:endParaRPr lang="en-MY" sz="1100" kern="1200" dirty="0">
            <a:solidFill>
              <a:schemeClr val="tx1"/>
            </a:solidFill>
          </a:endParaRPr>
        </a:p>
      </dsp:txBody>
      <dsp:txXfrm>
        <a:off x="3357498" y="30232"/>
        <a:ext cx="1550634" cy="907786"/>
      </dsp:txXfrm>
    </dsp:sp>
    <dsp:sp modelId="{F7F18992-780A-4FD6-8893-B3297E0ED43F}">
      <dsp:nvSpPr>
        <dsp:cNvPr id="0" name=""/>
        <dsp:cNvSpPr/>
      </dsp:nvSpPr>
      <dsp:spPr>
        <a:xfrm>
          <a:off x="5077802" y="284842"/>
          <a:ext cx="340709" cy="398565"/>
        </a:xfrm>
        <a:prstGeom prst="rightArrow">
          <a:avLst>
            <a:gd name="adj1" fmla="val 60000"/>
            <a:gd name="adj2" fmla="val 50000"/>
          </a:avLst>
        </a:prstGeom>
        <a:gradFill rotWithShape="0">
          <a:gsLst>
            <a:gs pos="0">
              <a:schemeClr val="accent4">
                <a:hueOff val="437555"/>
                <a:satOff val="0"/>
                <a:lumOff val="-1106"/>
                <a:alphaOff val="0"/>
                <a:satMod val="103000"/>
                <a:lumMod val="102000"/>
                <a:tint val="94000"/>
              </a:schemeClr>
            </a:gs>
            <a:gs pos="50000">
              <a:schemeClr val="accent4">
                <a:hueOff val="437555"/>
                <a:satOff val="0"/>
                <a:lumOff val="-1106"/>
                <a:alphaOff val="0"/>
                <a:satMod val="110000"/>
                <a:lumMod val="100000"/>
                <a:shade val="100000"/>
              </a:schemeClr>
            </a:gs>
            <a:gs pos="100000">
              <a:schemeClr val="accent4">
                <a:hueOff val="437555"/>
                <a:satOff val="0"/>
                <a:lumOff val="-1106"/>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a:off x="5077802" y="364555"/>
        <a:ext cx="238496" cy="239139"/>
      </dsp:txXfrm>
    </dsp:sp>
    <dsp:sp modelId="{8A3DAD09-47C0-4340-91B1-514C7E53FA44}">
      <dsp:nvSpPr>
        <dsp:cNvPr id="0" name=""/>
        <dsp:cNvSpPr/>
      </dsp:nvSpPr>
      <dsp:spPr>
        <a:xfrm>
          <a:off x="5579224" y="1989"/>
          <a:ext cx="1607120" cy="964272"/>
        </a:xfrm>
        <a:prstGeom prst="roundRect">
          <a:avLst>
            <a:gd name="adj" fmla="val 10000"/>
          </a:avLst>
        </a:prstGeom>
        <a:gradFill rotWithShape="0">
          <a:gsLst>
            <a:gs pos="0">
              <a:schemeClr val="accent4">
                <a:hueOff val="816770"/>
                <a:satOff val="0"/>
                <a:lumOff val="-2065"/>
                <a:alphaOff val="0"/>
                <a:satMod val="103000"/>
                <a:lumMod val="102000"/>
                <a:tint val="94000"/>
              </a:schemeClr>
            </a:gs>
            <a:gs pos="50000">
              <a:schemeClr val="accent4">
                <a:hueOff val="816770"/>
                <a:satOff val="0"/>
                <a:lumOff val="-2065"/>
                <a:alphaOff val="0"/>
                <a:satMod val="110000"/>
                <a:lumMod val="100000"/>
                <a:shade val="100000"/>
              </a:schemeClr>
            </a:gs>
            <a:gs pos="100000">
              <a:schemeClr val="accent4">
                <a:hueOff val="816770"/>
                <a:satOff val="0"/>
                <a:lumOff val="-20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1931</a:t>
          </a:r>
          <a:r>
            <a:rPr lang="en-US" sz="1100" kern="1200" dirty="0">
              <a:solidFill>
                <a:schemeClr val="tx1"/>
              </a:solidFill>
            </a:rPr>
            <a:t> : Introduction of Spontaneous Potential (SP) Log </a:t>
          </a:r>
          <a:endParaRPr lang="en-MY" sz="1100" kern="1200" dirty="0">
            <a:solidFill>
              <a:schemeClr val="tx1"/>
            </a:solidFill>
          </a:endParaRPr>
        </a:p>
      </dsp:txBody>
      <dsp:txXfrm>
        <a:off x="5607467" y="30232"/>
        <a:ext cx="1550634" cy="907786"/>
      </dsp:txXfrm>
    </dsp:sp>
    <dsp:sp modelId="{32E1A03A-5880-4651-AF69-AA4C83040055}">
      <dsp:nvSpPr>
        <dsp:cNvPr id="0" name=""/>
        <dsp:cNvSpPr/>
      </dsp:nvSpPr>
      <dsp:spPr>
        <a:xfrm>
          <a:off x="7327771" y="284842"/>
          <a:ext cx="340709" cy="398565"/>
        </a:xfrm>
        <a:prstGeom prst="rightArrow">
          <a:avLst>
            <a:gd name="adj1" fmla="val 60000"/>
            <a:gd name="adj2" fmla="val 50000"/>
          </a:avLst>
        </a:prstGeom>
        <a:gradFill rotWithShape="0">
          <a:gsLst>
            <a:gs pos="0">
              <a:schemeClr val="accent4">
                <a:hueOff val="875110"/>
                <a:satOff val="0"/>
                <a:lumOff val="-2213"/>
                <a:alphaOff val="0"/>
                <a:satMod val="103000"/>
                <a:lumMod val="102000"/>
                <a:tint val="94000"/>
              </a:schemeClr>
            </a:gs>
            <a:gs pos="50000">
              <a:schemeClr val="accent4">
                <a:hueOff val="875110"/>
                <a:satOff val="0"/>
                <a:lumOff val="-2213"/>
                <a:alphaOff val="0"/>
                <a:satMod val="110000"/>
                <a:lumMod val="100000"/>
                <a:shade val="100000"/>
              </a:schemeClr>
            </a:gs>
            <a:gs pos="100000">
              <a:schemeClr val="accent4">
                <a:hueOff val="875110"/>
                <a:satOff val="0"/>
                <a:lumOff val="-2213"/>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a:off x="7327771" y="364555"/>
        <a:ext cx="238496" cy="239139"/>
      </dsp:txXfrm>
    </dsp:sp>
    <dsp:sp modelId="{00251A08-46C8-4544-969C-743173A0C115}">
      <dsp:nvSpPr>
        <dsp:cNvPr id="0" name=""/>
        <dsp:cNvSpPr/>
      </dsp:nvSpPr>
      <dsp:spPr>
        <a:xfrm>
          <a:off x="7829192" y="1989"/>
          <a:ext cx="1607120" cy="964272"/>
        </a:xfrm>
        <a:prstGeom prst="roundRect">
          <a:avLst>
            <a:gd name="adj" fmla="val 10000"/>
          </a:avLst>
        </a:prstGeom>
        <a:gradFill rotWithShape="0">
          <a:gsLst>
            <a:gs pos="0">
              <a:schemeClr val="accent4">
                <a:hueOff val="1225154"/>
                <a:satOff val="0"/>
                <a:lumOff val="-3098"/>
                <a:alphaOff val="0"/>
                <a:satMod val="103000"/>
                <a:lumMod val="102000"/>
                <a:tint val="94000"/>
              </a:schemeClr>
            </a:gs>
            <a:gs pos="50000">
              <a:schemeClr val="accent4">
                <a:hueOff val="1225154"/>
                <a:satOff val="0"/>
                <a:lumOff val="-3098"/>
                <a:alphaOff val="0"/>
                <a:satMod val="110000"/>
                <a:lumMod val="100000"/>
                <a:shade val="100000"/>
              </a:schemeClr>
            </a:gs>
            <a:gs pos="100000">
              <a:schemeClr val="accent4">
                <a:hueOff val="1225154"/>
                <a:satOff val="0"/>
                <a:lumOff val="-309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1932</a:t>
          </a:r>
          <a:r>
            <a:rPr lang="en-US" sz="1100" kern="1200" dirty="0">
              <a:solidFill>
                <a:schemeClr val="tx1"/>
              </a:solidFill>
            </a:rPr>
            <a:t> : Conrad and Marcel </a:t>
          </a:r>
          <a:r>
            <a:rPr lang="en-US" sz="1100" kern="1200" dirty="0" err="1">
              <a:solidFill>
                <a:schemeClr val="tx1"/>
              </a:solidFill>
            </a:rPr>
            <a:t>Sclumberger</a:t>
          </a:r>
          <a:r>
            <a:rPr lang="en-US" sz="1100" kern="1200" dirty="0">
              <a:solidFill>
                <a:schemeClr val="tx1"/>
              </a:solidFill>
            </a:rPr>
            <a:t> present the first comprehensive description of the principle of the well logging</a:t>
          </a:r>
          <a:endParaRPr lang="en-MY" sz="1100" kern="1200" dirty="0">
            <a:solidFill>
              <a:schemeClr val="tx1"/>
            </a:solidFill>
          </a:endParaRPr>
        </a:p>
      </dsp:txBody>
      <dsp:txXfrm>
        <a:off x="7857435" y="30232"/>
        <a:ext cx="1550634" cy="907786"/>
      </dsp:txXfrm>
    </dsp:sp>
    <dsp:sp modelId="{28CC40D3-9258-432C-ADC5-B4781554C1AD}">
      <dsp:nvSpPr>
        <dsp:cNvPr id="0" name=""/>
        <dsp:cNvSpPr/>
      </dsp:nvSpPr>
      <dsp:spPr>
        <a:xfrm rot="5400000">
          <a:off x="8462398" y="1078760"/>
          <a:ext cx="340709" cy="398565"/>
        </a:xfrm>
        <a:prstGeom prst="rightArrow">
          <a:avLst>
            <a:gd name="adj1" fmla="val 60000"/>
            <a:gd name="adj2" fmla="val 50000"/>
          </a:avLst>
        </a:prstGeom>
        <a:gradFill rotWithShape="0">
          <a:gsLst>
            <a:gs pos="0">
              <a:schemeClr val="accent4">
                <a:hueOff val="1312665"/>
                <a:satOff val="0"/>
                <a:lumOff val="-3319"/>
                <a:alphaOff val="0"/>
                <a:satMod val="103000"/>
                <a:lumMod val="102000"/>
                <a:tint val="94000"/>
              </a:schemeClr>
            </a:gs>
            <a:gs pos="50000">
              <a:schemeClr val="accent4">
                <a:hueOff val="1312665"/>
                <a:satOff val="0"/>
                <a:lumOff val="-3319"/>
                <a:alphaOff val="0"/>
                <a:satMod val="110000"/>
                <a:lumMod val="100000"/>
                <a:shade val="100000"/>
              </a:schemeClr>
            </a:gs>
            <a:gs pos="100000">
              <a:schemeClr val="accent4">
                <a:hueOff val="1312665"/>
                <a:satOff val="0"/>
                <a:lumOff val="-3319"/>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5400000">
        <a:off x="8513184" y="1107688"/>
        <a:ext cx="239139" cy="238496"/>
      </dsp:txXfrm>
    </dsp:sp>
    <dsp:sp modelId="{9AD39349-FEF3-4385-A017-D1F724499238}">
      <dsp:nvSpPr>
        <dsp:cNvPr id="0" name=""/>
        <dsp:cNvSpPr/>
      </dsp:nvSpPr>
      <dsp:spPr>
        <a:xfrm>
          <a:off x="7829192" y="1609110"/>
          <a:ext cx="1607120" cy="964272"/>
        </a:xfrm>
        <a:prstGeom prst="roundRect">
          <a:avLst>
            <a:gd name="adj" fmla="val 10000"/>
          </a:avLst>
        </a:prstGeom>
        <a:gradFill rotWithShape="0">
          <a:gsLst>
            <a:gs pos="0">
              <a:schemeClr val="accent4">
                <a:hueOff val="1633539"/>
                <a:satOff val="0"/>
                <a:lumOff val="-4131"/>
                <a:alphaOff val="0"/>
                <a:satMod val="103000"/>
                <a:lumMod val="102000"/>
                <a:tint val="94000"/>
              </a:schemeClr>
            </a:gs>
            <a:gs pos="50000">
              <a:schemeClr val="accent4">
                <a:hueOff val="1633539"/>
                <a:satOff val="0"/>
                <a:lumOff val="-4131"/>
                <a:alphaOff val="0"/>
                <a:satMod val="110000"/>
                <a:lumMod val="100000"/>
                <a:shade val="100000"/>
              </a:schemeClr>
            </a:gs>
            <a:gs pos="100000">
              <a:schemeClr val="accent4">
                <a:hueOff val="1633539"/>
                <a:satOff val="0"/>
                <a:lumOff val="-413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1942</a:t>
          </a:r>
          <a:r>
            <a:rPr lang="en-US" sz="1100" kern="1200" dirty="0">
              <a:solidFill>
                <a:schemeClr val="tx1"/>
              </a:solidFill>
            </a:rPr>
            <a:t> :  Gus Archie of Shell Oil published research underpinning “Archie’s Law”, key to log interpretation</a:t>
          </a:r>
          <a:endParaRPr lang="en-MY" sz="1100" kern="1200" dirty="0">
            <a:solidFill>
              <a:schemeClr val="tx1"/>
            </a:solidFill>
          </a:endParaRPr>
        </a:p>
      </dsp:txBody>
      <dsp:txXfrm>
        <a:off x="7857435" y="1637353"/>
        <a:ext cx="1550634" cy="907786"/>
      </dsp:txXfrm>
    </dsp:sp>
    <dsp:sp modelId="{D57E1097-6B2D-4695-9A52-046FC946554B}">
      <dsp:nvSpPr>
        <dsp:cNvPr id="0" name=""/>
        <dsp:cNvSpPr/>
      </dsp:nvSpPr>
      <dsp:spPr>
        <a:xfrm rot="10800000">
          <a:off x="7347056" y="1891963"/>
          <a:ext cx="340709" cy="398565"/>
        </a:xfrm>
        <a:prstGeom prst="rightArrow">
          <a:avLst>
            <a:gd name="adj1" fmla="val 60000"/>
            <a:gd name="adj2" fmla="val 50000"/>
          </a:avLst>
        </a:prstGeom>
        <a:gradFill rotWithShape="0">
          <a:gsLst>
            <a:gs pos="0">
              <a:schemeClr val="accent4">
                <a:hueOff val="1750220"/>
                <a:satOff val="0"/>
                <a:lumOff val="-4426"/>
                <a:alphaOff val="0"/>
                <a:satMod val="103000"/>
                <a:lumMod val="102000"/>
                <a:tint val="94000"/>
              </a:schemeClr>
            </a:gs>
            <a:gs pos="50000">
              <a:schemeClr val="accent4">
                <a:hueOff val="1750220"/>
                <a:satOff val="0"/>
                <a:lumOff val="-4426"/>
                <a:alphaOff val="0"/>
                <a:satMod val="110000"/>
                <a:lumMod val="100000"/>
                <a:shade val="100000"/>
              </a:schemeClr>
            </a:gs>
            <a:gs pos="100000">
              <a:schemeClr val="accent4">
                <a:hueOff val="1750220"/>
                <a:satOff val="0"/>
                <a:lumOff val="-4426"/>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10800000">
        <a:off x="7449269" y="1971676"/>
        <a:ext cx="238496" cy="239139"/>
      </dsp:txXfrm>
    </dsp:sp>
    <dsp:sp modelId="{4C3B0A2E-1689-42EC-ADC2-B604516303E8}">
      <dsp:nvSpPr>
        <dsp:cNvPr id="0" name=""/>
        <dsp:cNvSpPr/>
      </dsp:nvSpPr>
      <dsp:spPr>
        <a:xfrm>
          <a:off x="5579224" y="1609110"/>
          <a:ext cx="1607120" cy="964272"/>
        </a:xfrm>
        <a:prstGeom prst="roundRect">
          <a:avLst>
            <a:gd name="adj" fmla="val 10000"/>
          </a:avLst>
        </a:prstGeom>
        <a:gradFill rotWithShape="0">
          <a:gsLst>
            <a:gs pos="0">
              <a:schemeClr val="accent4">
                <a:hueOff val="2041924"/>
                <a:satOff val="0"/>
                <a:lumOff val="-5163"/>
                <a:alphaOff val="0"/>
                <a:satMod val="103000"/>
                <a:lumMod val="102000"/>
                <a:tint val="94000"/>
              </a:schemeClr>
            </a:gs>
            <a:gs pos="50000">
              <a:schemeClr val="accent4">
                <a:hueOff val="2041924"/>
                <a:satOff val="0"/>
                <a:lumOff val="-5163"/>
                <a:alphaOff val="0"/>
                <a:satMod val="110000"/>
                <a:lumMod val="100000"/>
                <a:shade val="100000"/>
              </a:schemeClr>
            </a:gs>
            <a:gs pos="100000">
              <a:schemeClr val="accent4">
                <a:hueOff val="2041924"/>
                <a:satOff val="0"/>
                <a:lumOff val="-516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1946</a:t>
          </a:r>
          <a:r>
            <a:rPr lang="en-US" sz="1100" kern="1200" dirty="0">
              <a:solidFill>
                <a:schemeClr val="tx1"/>
              </a:solidFill>
            </a:rPr>
            <a:t> : Deploys first casing collar locator to measure changes in magnetic flux at the collar location</a:t>
          </a:r>
          <a:endParaRPr lang="en-MY" sz="1100" kern="1200" dirty="0">
            <a:solidFill>
              <a:schemeClr val="tx1"/>
            </a:solidFill>
          </a:endParaRPr>
        </a:p>
      </dsp:txBody>
      <dsp:txXfrm>
        <a:off x="5607467" y="1637353"/>
        <a:ext cx="1550634" cy="907786"/>
      </dsp:txXfrm>
    </dsp:sp>
    <dsp:sp modelId="{EAD8B08D-729B-49BD-A668-FBAA12493721}">
      <dsp:nvSpPr>
        <dsp:cNvPr id="0" name=""/>
        <dsp:cNvSpPr/>
      </dsp:nvSpPr>
      <dsp:spPr>
        <a:xfrm rot="10800000">
          <a:off x="5097087" y="1891963"/>
          <a:ext cx="340709" cy="398565"/>
        </a:xfrm>
        <a:prstGeom prst="rightArrow">
          <a:avLst>
            <a:gd name="adj1" fmla="val 60000"/>
            <a:gd name="adj2" fmla="val 50000"/>
          </a:avLst>
        </a:prstGeom>
        <a:gradFill rotWithShape="0">
          <a:gsLst>
            <a:gs pos="0">
              <a:schemeClr val="accent4">
                <a:hueOff val="2187775"/>
                <a:satOff val="0"/>
                <a:lumOff val="-5532"/>
                <a:alphaOff val="0"/>
                <a:satMod val="103000"/>
                <a:lumMod val="102000"/>
                <a:tint val="94000"/>
              </a:schemeClr>
            </a:gs>
            <a:gs pos="50000">
              <a:schemeClr val="accent4">
                <a:hueOff val="2187775"/>
                <a:satOff val="0"/>
                <a:lumOff val="-5532"/>
                <a:alphaOff val="0"/>
                <a:satMod val="110000"/>
                <a:lumMod val="100000"/>
                <a:shade val="100000"/>
              </a:schemeClr>
            </a:gs>
            <a:gs pos="100000">
              <a:schemeClr val="accent4">
                <a:hueOff val="2187775"/>
                <a:satOff val="0"/>
                <a:lumOff val="-5532"/>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10800000">
        <a:off x="5199300" y="1971676"/>
        <a:ext cx="238496" cy="239139"/>
      </dsp:txXfrm>
    </dsp:sp>
    <dsp:sp modelId="{83769DC0-8695-417C-9578-D33537444ABC}">
      <dsp:nvSpPr>
        <dsp:cNvPr id="0" name=""/>
        <dsp:cNvSpPr/>
      </dsp:nvSpPr>
      <dsp:spPr>
        <a:xfrm>
          <a:off x="3329255" y="1609110"/>
          <a:ext cx="1607120" cy="964272"/>
        </a:xfrm>
        <a:prstGeom prst="roundRect">
          <a:avLst>
            <a:gd name="adj" fmla="val 10000"/>
          </a:avLst>
        </a:prstGeom>
        <a:gradFill rotWithShape="0">
          <a:gsLst>
            <a:gs pos="0">
              <a:schemeClr val="accent4">
                <a:hueOff val="2450309"/>
                <a:satOff val="0"/>
                <a:lumOff val="-6196"/>
                <a:alphaOff val="0"/>
                <a:satMod val="103000"/>
                <a:lumMod val="102000"/>
                <a:tint val="94000"/>
              </a:schemeClr>
            </a:gs>
            <a:gs pos="50000">
              <a:schemeClr val="accent4">
                <a:hueOff val="2450309"/>
                <a:satOff val="0"/>
                <a:lumOff val="-6196"/>
                <a:alphaOff val="0"/>
                <a:satMod val="110000"/>
                <a:lumMod val="100000"/>
                <a:shade val="100000"/>
              </a:schemeClr>
            </a:gs>
            <a:gs pos="100000">
              <a:schemeClr val="accent4">
                <a:hueOff val="2450309"/>
                <a:satOff val="0"/>
                <a:lumOff val="-619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1946/1947</a:t>
          </a:r>
          <a:r>
            <a:rPr lang="en-US" sz="1100" kern="1200" dirty="0">
              <a:solidFill>
                <a:schemeClr val="tx1"/>
              </a:solidFill>
            </a:rPr>
            <a:t> : First offshore rigs deployed in the Gulf of Mexico</a:t>
          </a:r>
          <a:endParaRPr lang="en-MY" sz="1100" kern="1200" dirty="0">
            <a:solidFill>
              <a:schemeClr val="tx1"/>
            </a:solidFill>
          </a:endParaRPr>
        </a:p>
      </dsp:txBody>
      <dsp:txXfrm>
        <a:off x="3357498" y="1637353"/>
        <a:ext cx="1550634" cy="907786"/>
      </dsp:txXfrm>
    </dsp:sp>
    <dsp:sp modelId="{48B721C8-07B8-43BE-BF6D-5AFFDC7EFF3B}">
      <dsp:nvSpPr>
        <dsp:cNvPr id="0" name=""/>
        <dsp:cNvSpPr/>
      </dsp:nvSpPr>
      <dsp:spPr>
        <a:xfrm rot="10800000">
          <a:off x="2847119" y="1891963"/>
          <a:ext cx="340709" cy="398565"/>
        </a:xfrm>
        <a:prstGeom prst="rightArrow">
          <a:avLst>
            <a:gd name="adj1" fmla="val 60000"/>
            <a:gd name="adj2" fmla="val 50000"/>
          </a:avLst>
        </a:prstGeom>
        <a:gradFill rotWithShape="0">
          <a:gsLst>
            <a:gs pos="0">
              <a:schemeClr val="accent4">
                <a:hueOff val="2625331"/>
                <a:satOff val="0"/>
                <a:lumOff val="-6639"/>
                <a:alphaOff val="0"/>
                <a:satMod val="103000"/>
                <a:lumMod val="102000"/>
                <a:tint val="94000"/>
              </a:schemeClr>
            </a:gs>
            <a:gs pos="50000">
              <a:schemeClr val="accent4">
                <a:hueOff val="2625331"/>
                <a:satOff val="0"/>
                <a:lumOff val="-6639"/>
                <a:alphaOff val="0"/>
                <a:satMod val="110000"/>
                <a:lumMod val="100000"/>
                <a:shade val="100000"/>
              </a:schemeClr>
            </a:gs>
            <a:gs pos="100000">
              <a:schemeClr val="accent4">
                <a:hueOff val="2625331"/>
                <a:satOff val="0"/>
                <a:lumOff val="-6639"/>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10800000">
        <a:off x="2949332" y="1971676"/>
        <a:ext cx="238496" cy="239139"/>
      </dsp:txXfrm>
    </dsp:sp>
    <dsp:sp modelId="{536D13F8-1298-407E-BEC3-C7C3D1503F62}">
      <dsp:nvSpPr>
        <dsp:cNvPr id="0" name=""/>
        <dsp:cNvSpPr/>
      </dsp:nvSpPr>
      <dsp:spPr>
        <a:xfrm>
          <a:off x="1079286" y="1609110"/>
          <a:ext cx="1607120" cy="964272"/>
        </a:xfrm>
        <a:prstGeom prst="roundRect">
          <a:avLst>
            <a:gd name="adj" fmla="val 10000"/>
          </a:avLst>
        </a:prstGeom>
        <a:gradFill rotWithShape="0">
          <a:gsLst>
            <a:gs pos="0">
              <a:schemeClr val="accent4">
                <a:hueOff val="2858693"/>
                <a:satOff val="0"/>
                <a:lumOff val="-7229"/>
                <a:alphaOff val="0"/>
                <a:satMod val="103000"/>
                <a:lumMod val="102000"/>
                <a:tint val="94000"/>
              </a:schemeClr>
            </a:gs>
            <a:gs pos="50000">
              <a:schemeClr val="accent4">
                <a:hueOff val="2858693"/>
                <a:satOff val="0"/>
                <a:lumOff val="-7229"/>
                <a:alphaOff val="0"/>
                <a:satMod val="110000"/>
                <a:lumMod val="100000"/>
                <a:shade val="100000"/>
              </a:schemeClr>
            </a:gs>
            <a:gs pos="100000">
              <a:schemeClr val="accent4">
                <a:hueOff val="2858693"/>
                <a:satOff val="0"/>
                <a:lumOff val="-722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1947</a:t>
          </a:r>
          <a:r>
            <a:rPr lang="en-US" sz="1100" kern="1200" dirty="0">
              <a:solidFill>
                <a:schemeClr val="tx1"/>
              </a:solidFill>
            </a:rPr>
            <a:t> : Record first induction log to distinguish oil from water-bearing rock when the borehole contains fluid that does not conduct electricity</a:t>
          </a:r>
          <a:endParaRPr lang="en-MY" sz="1100" kern="1200" dirty="0">
            <a:solidFill>
              <a:schemeClr val="tx1"/>
            </a:solidFill>
          </a:endParaRPr>
        </a:p>
      </dsp:txBody>
      <dsp:txXfrm>
        <a:off x="1107529" y="1637353"/>
        <a:ext cx="1550634" cy="907786"/>
      </dsp:txXfrm>
    </dsp:sp>
    <dsp:sp modelId="{2B305D89-6C29-463D-8BFE-02A1EA98CF93}">
      <dsp:nvSpPr>
        <dsp:cNvPr id="0" name=""/>
        <dsp:cNvSpPr/>
      </dsp:nvSpPr>
      <dsp:spPr>
        <a:xfrm rot="5400000">
          <a:off x="1712492" y="2685880"/>
          <a:ext cx="340709" cy="398565"/>
        </a:xfrm>
        <a:prstGeom prst="rightArrow">
          <a:avLst>
            <a:gd name="adj1" fmla="val 60000"/>
            <a:gd name="adj2" fmla="val 50000"/>
          </a:avLst>
        </a:prstGeom>
        <a:gradFill rotWithShape="0">
          <a:gsLst>
            <a:gs pos="0">
              <a:schemeClr val="accent4">
                <a:hueOff val="3062886"/>
                <a:satOff val="0"/>
                <a:lumOff val="-7745"/>
                <a:alphaOff val="0"/>
                <a:satMod val="103000"/>
                <a:lumMod val="102000"/>
                <a:tint val="94000"/>
              </a:schemeClr>
            </a:gs>
            <a:gs pos="50000">
              <a:schemeClr val="accent4">
                <a:hueOff val="3062886"/>
                <a:satOff val="0"/>
                <a:lumOff val="-7745"/>
                <a:alphaOff val="0"/>
                <a:satMod val="110000"/>
                <a:lumMod val="100000"/>
                <a:shade val="100000"/>
              </a:schemeClr>
            </a:gs>
            <a:gs pos="100000">
              <a:schemeClr val="accent4">
                <a:hueOff val="3062886"/>
                <a:satOff val="0"/>
                <a:lumOff val="-774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5400000">
        <a:off x="1763278" y="2714808"/>
        <a:ext cx="239139" cy="238496"/>
      </dsp:txXfrm>
    </dsp:sp>
    <dsp:sp modelId="{B9319ED0-01E5-4B60-9BC5-98E67A21A09F}">
      <dsp:nvSpPr>
        <dsp:cNvPr id="0" name=""/>
        <dsp:cNvSpPr/>
      </dsp:nvSpPr>
      <dsp:spPr>
        <a:xfrm>
          <a:off x="1079286" y="3216230"/>
          <a:ext cx="1607120" cy="964272"/>
        </a:xfrm>
        <a:prstGeom prst="roundRect">
          <a:avLst>
            <a:gd name="adj" fmla="val 10000"/>
          </a:avLst>
        </a:prstGeom>
        <a:gradFill rotWithShape="0">
          <a:gsLst>
            <a:gs pos="0">
              <a:schemeClr val="accent4">
                <a:hueOff val="3267078"/>
                <a:satOff val="0"/>
                <a:lumOff val="-8261"/>
                <a:alphaOff val="0"/>
                <a:satMod val="103000"/>
                <a:lumMod val="102000"/>
                <a:tint val="94000"/>
              </a:schemeClr>
            </a:gs>
            <a:gs pos="50000">
              <a:schemeClr val="accent4">
                <a:hueOff val="3267078"/>
                <a:satOff val="0"/>
                <a:lumOff val="-8261"/>
                <a:alphaOff val="0"/>
                <a:satMod val="110000"/>
                <a:lumMod val="100000"/>
                <a:shade val="100000"/>
              </a:schemeClr>
            </a:gs>
            <a:gs pos="100000">
              <a:schemeClr val="accent4">
                <a:hueOff val="3267078"/>
                <a:satOff val="0"/>
                <a:lumOff val="-826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1956</a:t>
          </a:r>
          <a:r>
            <a:rPr lang="en-US" sz="1100" kern="1200" dirty="0">
              <a:solidFill>
                <a:schemeClr val="tx1"/>
              </a:solidFill>
            </a:rPr>
            <a:t> : Introduction of </a:t>
          </a:r>
          <a:r>
            <a:rPr lang="en-US" sz="1100" kern="1200" dirty="0" err="1">
              <a:solidFill>
                <a:schemeClr val="tx1"/>
              </a:solidFill>
            </a:rPr>
            <a:t>Laterolog</a:t>
          </a:r>
          <a:r>
            <a:rPr lang="en-US" sz="1100" kern="1200" dirty="0">
              <a:solidFill>
                <a:schemeClr val="tx1"/>
              </a:solidFill>
            </a:rPr>
            <a:t> system for focusing currents into thin rock layers beyond the borehole</a:t>
          </a:r>
          <a:endParaRPr lang="en-MY" sz="1100" kern="1200" dirty="0">
            <a:solidFill>
              <a:schemeClr val="tx1"/>
            </a:solidFill>
          </a:endParaRPr>
        </a:p>
      </dsp:txBody>
      <dsp:txXfrm>
        <a:off x="1107529" y="3244473"/>
        <a:ext cx="1550634" cy="907786"/>
      </dsp:txXfrm>
    </dsp:sp>
    <dsp:sp modelId="{1E622AE6-9C6C-4639-B636-21769069713E}">
      <dsp:nvSpPr>
        <dsp:cNvPr id="0" name=""/>
        <dsp:cNvSpPr/>
      </dsp:nvSpPr>
      <dsp:spPr>
        <a:xfrm>
          <a:off x="2827833" y="3499083"/>
          <a:ext cx="340709" cy="398565"/>
        </a:xfrm>
        <a:prstGeom prst="rightArrow">
          <a:avLst>
            <a:gd name="adj1" fmla="val 60000"/>
            <a:gd name="adj2" fmla="val 50000"/>
          </a:avLst>
        </a:prstGeom>
        <a:gradFill rotWithShape="0">
          <a:gsLst>
            <a:gs pos="0">
              <a:schemeClr val="accent4">
                <a:hueOff val="3500441"/>
                <a:satOff val="0"/>
                <a:lumOff val="-8851"/>
                <a:alphaOff val="0"/>
                <a:satMod val="103000"/>
                <a:lumMod val="102000"/>
                <a:tint val="94000"/>
              </a:schemeClr>
            </a:gs>
            <a:gs pos="50000">
              <a:schemeClr val="accent4">
                <a:hueOff val="3500441"/>
                <a:satOff val="0"/>
                <a:lumOff val="-8851"/>
                <a:alphaOff val="0"/>
                <a:satMod val="110000"/>
                <a:lumMod val="100000"/>
                <a:shade val="100000"/>
              </a:schemeClr>
            </a:gs>
            <a:gs pos="100000">
              <a:schemeClr val="accent4">
                <a:hueOff val="3500441"/>
                <a:satOff val="0"/>
                <a:lumOff val="-8851"/>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a:off x="2827833" y="3578796"/>
        <a:ext cx="238496" cy="239139"/>
      </dsp:txXfrm>
    </dsp:sp>
    <dsp:sp modelId="{05368052-21BC-4F2B-940A-DAB8B0B4A7C9}">
      <dsp:nvSpPr>
        <dsp:cNvPr id="0" name=""/>
        <dsp:cNvSpPr/>
      </dsp:nvSpPr>
      <dsp:spPr>
        <a:xfrm>
          <a:off x="3329255" y="3216230"/>
          <a:ext cx="1607120" cy="964272"/>
        </a:xfrm>
        <a:prstGeom prst="roundRect">
          <a:avLst>
            <a:gd name="adj" fmla="val 10000"/>
          </a:avLst>
        </a:prstGeom>
        <a:gradFill rotWithShape="0">
          <a:gsLst>
            <a:gs pos="0">
              <a:schemeClr val="accent4">
                <a:hueOff val="3675463"/>
                <a:satOff val="0"/>
                <a:lumOff val="-9294"/>
                <a:alphaOff val="0"/>
                <a:satMod val="103000"/>
                <a:lumMod val="102000"/>
                <a:tint val="94000"/>
              </a:schemeClr>
            </a:gs>
            <a:gs pos="50000">
              <a:schemeClr val="accent4">
                <a:hueOff val="3675463"/>
                <a:satOff val="0"/>
                <a:lumOff val="-9294"/>
                <a:alphaOff val="0"/>
                <a:satMod val="110000"/>
                <a:lumMod val="100000"/>
                <a:shade val="100000"/>
              </a:schemeClr>
            </a:gs>
            <a:gs pos="100000">
              <a:schemeClr val="accent4">
                <a:hueOff val="3675463"/>
                <a:satOff val="0"/>
                <a:lumOff val="-929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1951</a:t>
          </a:r>
          <a:r>
            <a:rPr lang="en-US" sz="1100" kern="1200" dirty="0">
              <a:solidFill>
                <a:schemeClr val="tx1"/>
              </a:solidFill>
            </a:rPr>
            <a:t> : Introduction of Micro-</a:t>
          </a:r>
          <a:r>
            <a:rPr lang="en-US" sz="1100" kern="1200" dirty="0" err="1">
              <a:solidFill>
                <a:schemeClr val="tx1"/>
              </a:solidFill>
            </a:rPr>
            <a:t>Laterolog</a:t>
          </a:r>
          <a:r>
            <a:rPr lang="en-US" sz="1100" kern="1200" dirty="0">
              <a:solidFill>
                <a:schemeClr val="tx1"/>
              </a:solidFill>
            </a:rPr>
            <a:t> tool for measuring the resistivity near the borehole</a:t>
          </a:r>
          <a:endParaRPr lang="en-MY" sz="1100" kern="1200" dirty="0">
            <a:solidFill>
              <a:schemeClr val="tx1"/>
            </a:solidFill>
          </a:endParaRPr>
        </a:p>
      </dsp:txBody>
      <dsp:txXfrm>
        <a:off x="3357498" y="3244473"/>
        <a:ext cx="1550634" cy="907786"/>
      </dsp:txXfrm>
    </dsp:sp>
    <dsp:sp modelId="{45B4BE8D-5984-415E-94F7-912D6E544DDF}">
      <dsp:nvSpPr>
        <dsp:cNvPr id="0" name=""/>
        <dsp:cNvSpPr/>
      </dsp:nvSpPr>
      <dsp:spPr>
        <a:xfrm>
          <a:off x="5077802" y="3499083"/>
          <a:ext cx="340709" cy="398565"/>
        </a:xfrm>
        <a:prstGeom prst="rightArrow">
          <a:avLst>
            <a:gd name="adj1" fmla="val 60000"/>
            <a:gd name="adj2" fmla="val 50000"/>
          </a:avLst>
        </a:prstGeom>
        <a:gradFill rotWithShape="0">
          <a:gsLst>
            <a:gs pos="0">
              <a:schemeClr val="accent4">
                <a:hueOff val="3937996"/>
                <a:satOff val="0"/>
                <a:lumOff val="-9958"/>
                <a:alphaOff val="0"/>
                <a:satMod val="103000"/>
                <a:lumMod val="102000"/>
                <a:tint val="94000"/>
              </a:schemeClr>
            </a:gs>
            <a:gs pos="50000">
              <a:schemeClr val="accent4">
                <a:hueOff val="3937996"/>
                <a:satOff val="0"/>
                <a:lumOff val="-9958"/>
                <a:alphaOff val="0"/>
                <a:satMod val="110000"/>
                <a:lumMod val="100000"/>
                <a:shade val="100000"/>
              </a:schemeClr>
            </a:gs>
            <a:gs pos="100000">
              <a:schemeClr val="accent4">
                <a:hueOff val="3937996"/>
                <a:satOff val="0"/>
                <a:lumOff val="-9958"/>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a:off x="5077802" y="3578796"/>
        <a:ext cx="238496" cy="239139"/>
      </dsp:txXfrm>
    </dsp:sp>
    <dsp:sp modelId="{971100FE-5167-49E4-822C-04DA658CA037}">
      <dsp:nvSpPr>
        <dsp:cNvPr id="0" name=""/>
        <dsp:cNvSpPr/>
      </dsp:nvSpPr>
      <dsp:spPr>
        <a:xfrm>
          <a:off x="5579224" y="3216230"/>
          <a:ext cx="1607120" cy="964272"/>
        </a:xfrm>
        <a:prstGeom prst="roundRect">
          <a:avLst>
            <a:gd name="adj" fmla="val 10000"/>
          </a:avLst>
        </a:prstGeom>
        <a:gradFill rotWithShape="0">
          <a:gsLst>
            <a:gs pos="0">
              <a:schemeClr val="accent4">
                <a:hueOff val="4083848"/>
                <a:satOff val="0"/>
                <a:lumOff val="-10327"/>
                <a:alphaOff val="0"/>
                <a:satMod val="103000"/>
                <a:lumMod val="102000"/>
                <a:tint val="94000"/>
              </a:schemeClr>
            </a:gs>
            <a:gs pos="50000">
              <a:schemeClr val="accent4">
                <a:hueOff val="4083848"/>
                <a:satOff val="0"/>
                <a:lumOff val="-10327"/>
                <a:alphaOff val="0"/>
                <a:satMod val="110000"/>
                <a:lumMod val="100000"/>
                <a:shade val="100000"/>
              </a:schemeClr>
            </a:gs>
            <a:gs pos="100000">
              <a:schemeClr val="accent4">
                <a:hueOff val="4083848"/>
                <a:satOff val="0"/>
                <a:lumOff val="-1032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1954</a:t>
          </a:r>
          <a:r>
            <a:rPr lang="en-US" sz="1100" kern="1200" dirty="0">
              <a:solidFill>
                <a:schemeClr val="tx1"/>
              </a:solidFill>
            </a:rPr>
            <a:t> : Introduction of Micro-caliper for recording borehole diameter</a:t>
          </a:r>
          <a:endParaRPr lang="en-MY" sz="1100" kern="1200" dirty="0">
            <a:solidFill>
              <a:schemeClr val="tx1"/>
            </a:solidFill>
          </a:endParaRPr>
        </a:p>
      </dsp:txBody>
      <dsp:txXfrm>
        <a:off x="5607467" y="3244473"/>
        <a:ext cx="1550634" cy="907786"/>
      </dsp:txXfrm>
    </dsp:sp>
    <dsp:sp modelId="{06298E22-D162-42EA-9FD8-1177AEF3531E}">
      <dsp:nvSpPr>
        <dsp:cNvPr id="0" name=""/>
        <dsp:cNvSpPr/>
      </dsp:nvSpPr>
      <dsp:spPr>
        <a:xfrm>
          <a:off x="7327771" y="3499083"/>
          <a:ext cx="340709" cy="398565"/>
        </a:xfrm>
        <a:prstGeom prst="rightArrow">
          <a:avLst>
            <a:gd name="adj1" fmla="val 60000"/>
            <a:gd name="adj2" fmla="val 50000"/>
          </a:avLst>
        </a:prstGeom>
        <a:gradFill rotWithShape="0">
          <a:gsLst>
            <a:gs pos="0">
              <a:schemeClr val="accent4">
                <a:hueOff val="4375551"/>
                <a:satOff val="0"/>
                <a:lumOff val="-11064"/>
                <a:alphaOff val="0"/>
                <a:satMod val="103000"/>
                <a:lumMod val="102000"/>
                <a:tint val="94000"/>
              </a:schemeClr>
            </a:gs>
            <a:gs pos="50000">
              <a:schemeClr val="accent4">
                <a:hueOff val="4375551"/>
                <a:satOff val="0"/>
                <a:lumOff val="-11064"/>
                <a:alphaOff val="0"/>
                <a:satMod val="110000"/>
                <a:lumMod val="100000"/>
                <a:shade val="100000"/>
              </a:schemeClr>
            </a:gs>
            <a:gs pos="100000">
              <a:schemeClr val="accent4">
                <a:hueOff val="4375551"/>
                <a:satOff val="0"/>
                <a:lumOff val="-11064"/>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a:off x="7327771" y="3578796"/>
        <a:ext cx="238496" cy="239139"/>
      </dsp:txXfrm>
    </dsp:sp>
    <dsp:sp modelId="{3EE287B0-B36C-4DD0-8652-8F030F1A9B3E}">
      <dsp:nvSpPr>
        <dsp:cNvPr id="0" name=""/>
        <dsp:cNvSpPr/>
      </dsp:nvSpPr>
      <dsp:spPr>
        <a:xfrm>
          <a:off x="7829192" y="3216230"/>
          <a:ext cx="1607120" cy="964272"/>
        </a:xfrm>
        <a:prstGeom prst="roundRect">
          <a:avLst>
            <a:gd name="adj" fmla="val 10000"/>
          </a:avLst>
        </a:prstGeom>
        <a:gradFill rotWithShape="0">
          <a:gsLst>
            <a:gs pos="0">
              <a:schemeClr val="accent4">
                <a:hueOff val="4492233"/>
                <a:satOff val="0"/>
                <a:lumOff val="-11359"/>
                <a:alphaOff val="0"/>
                <a:satMod val="103000"/>
                <a:lumMod val="102000"/>
                <a:tint val="94000"/>
              </a:schemeClr>
            </a:gs>
            <a:gs pos="50000">
              <a:schemeClr val="accent4">
                <a:hueOff val="4492233"/>
                <a:satOff val="0"/>
                <a:lumOff val="-11359"/>
                <a:alphaOff val="0"/>
                <a:satMod val="110000"/>
                <a:lumMod val="100000"/>
                <a:shade val="100000"/>
              </a:schemeClr>
            </a:gs>
            <a:gs pos="100000">
              <a:schemeClr val="accent4">
                <a:hueOff val="4492233"/>
                <a:satOff val="0"/>
                <a:lumOff val="-1135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1957</a:t>
          </a:r>
          <a:r>
            <a:rPr lang="en-US" sz="1100" kern="1200" dirty="0">
              <a:solidFill>
                <a:schemeClr val="tx1"/>
              </a:solidFill>
            </a:rPr>
            <a:t> : Completes first density log,  enabling realization of bulk density measurement using gamma ray attenuation</a:t>
          </a:r>
          <a:endParaRPr lang="en-MY" sz="1100" kern="1200" dirty="0">
            <a:solidFill>
              <a:schemeClr val="tx1"/>
            </a:solidFill>
          </a:endParaRPr>
        </a:p>
      </dsp:txBody>
      <dsp:txXfrm>
        <a:off x="7857435" y="3244473"/>
        <a:ext cx="1550634" cy="907786"/>
      </dsp:txXfrm>
    </dsp:sp>
    <dsp:sp modelId="{CC8E0CF3-AF10-4F1C-A321-4B0E3C337DFA}">
      <dsp:nvSpPr>
        <dsp:cNvPr id="0" name=""/>
        <dsp:cNvSpPr/>
      </dsp:nvSpPr>
      <dsp:spPr>
        <a:xfrm rot="5400000">
          <a:off x="8462398" y="4293001"/>
          <a:ext cx="340709" cy="398565"/>
        </a:xfrm>
        <a:prstGeom prst="rightArrow">
          <a:avLst>
            <a:gd name="adj1" fmla="val 60000"/>
            <a:gd name="adj2" fmla="val 50000"/>
          </a:avLst>
        </a:prstGeom>
        <a:gradFill rotWithShape="0">
          <a:gsLst>
            <a:gs pos="0">
              <a:schemeClr val="accent4">
                <a:hueOff val="4813106"/>
                <a:satOff val="0"/>
                <a:lumOff val="-12171"/>
                <a:alphaOff val="0"/>
                <a:satMod val="103000"/>
                <a:lumMod val="102000"/>
                <a:tint val="94000"/>
              </a:schemeClr>
            </a:gs>
            <a:gs pos="50000">
              <a:schemeClr val="accent4">
                <a:hueOff val="4813106"/>
                <a:satOff val="0"/>
                <a:lumOff val="-12171"/>
                <a:alphaOff val="0"/>
                <a:satMod val="110000"/>
                <a:lumMod val="100000"/>
                <a:shade val="100000"/>
              </a:schemeClr>
            </a:gs>
            <a:gs pos="100000">
              <a:schemeClr val="accent4">
                <a:hueOff val="4813106"/>
                <a:satOff val="0"/>
                <a:lumOff val="-12171"/>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5400000">
        <a:off x="8513184" y="4321929"/>
        <a:ext cx="239139" cy="238496"/>
      </dsp:txXfrm>
    </dsp:sp>
    <dsp:sp modelId="{9EF07D48-DF98-4AC9-90DC-2F9671E1257E}">
      <dsp:nvSpPr>
        <dsp:cNvPr id="0" name=""/>
        <dsp:cNvSpPr/>
      </dsp:nvSpPr>
      <dsp:spPr>
        <a:xfrm>
          <a:off x="7829192" y="4823351"/>
          <a:ext cx="1607120" cy="964272"/>
        </a:xfrm>
        <a:prstGeom prst="roundRect">
          <a:avLst>
            <a:gd name="adj" fmla="val 10000"/>
          </a:avLst>
        </a:prstGeom>
        <a:gradFill rotWithShape="0">
          <a:gsLst>
            <a:gs pos="0">
              <a:schemeClr val="accent4">
                <a:hueOff val="4900617"/>
                <a:satOff val="0"/>
                <a:lumOff val="-12392"/>
                <a:alphaOff val="0"/>
                <a:satMod val="103000"/>
                <a:lumMod val="102000"/>
                <a:tint val="94000"/>
              </a:schemeClr>
            </a:gs>
            <a:gs pos="50000">
              <a:schemeClr val="accent4">
                <a:hueOff val="4900617"/>
                <a:satOff val="0"/>
                <a:lumOff val="-12392"/>
                <a:alphaOff val="0"/>
                <a:satMod val="110000"/>
                <a:lumMod val="100000"/>
                <a:shade val="100000"/>
              </a:schemeClr>
            </a:gs>
            <a:gs pos="100000">
              <a:schemeClr val="accent4">
                <a:hueOff val="4900617"/>
                <a:satOff val="0"/>
                <a:lumOff val="-1239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1966</a:t>
          </a:r>
          <a:r>
            <a:rPr lang="en-US" sz="1100" kern="1200" dirty="0">
              <a:solidFill>
                <a:schemeClr val="tx1"/>
              </a:solidFill>
            </a:rPr>
            <a:t> : Develop small </a:t>
          </a:r>
          <a:r>
            <a:rPr lang="en-US" sz="1100" kern="1200" dirty="0" err="1">
              <a:solidFill>
                <a:schemeClr val="tx1"/>
              </a:solidFill>
            </a:rPr>
            <a:t>minitron</a:t>
          </a:r>
          <a:r>
            <a:rPr lang="en-US" sz="1100" kern="1200" dirty="0">
              <a:solidFill>
                <a:schemeClr val="tx1"/>
              </a:solidFill>
            </a:rPr>
            <a:t> and constructed 1-11/16” TDT tool for thru tubing production logging</a:t>
          </a:r>
          <a:endParaRPr lang="en-MY" sz="1100" kern="1200" dirty="0">
            <a:solidFill>
              <a:schemeClr val="tx1"/>
            </a:solidFill>
          </a:endParaRPr>
        </a:p>
      </dsp:txBody>
      <dsp:txXfrm>
        <a:off x="7857435" y="4851594"/>
        <a:ext cx="1550634" cy="907786"/>
      </dsp:txXfrm>
    </dsp:sp>
    <dsp:sp modelId="{24474F1A-3B43-4E17-9EF9-28B76A86CA4E}">
      <dsp:nvSpPr>
        <dsp:cNvPr id="0" name=""/>
        <dsp:cNvSpPr/>
      </dsp:nvSpPr>
      <dsp:spPr>
        <a:xfrm rot="10800000">
          <a:off x="7347056" y="5106204"/>
          <a:ext cx="340709" cy="398565"/>
        </a:xfrm>
        <a:prstGeom prst="rightArrow">
          <a:avLst>
            <a:gd name="adj1" fmla="val 60000"/>
            <a:gd name="adj2" fmla="val 50000"/>
          </a:avLst>
        </a:prstGeom>
        <a:gradFill rotWithShape="0">
          <a:gsLst>
            <a:gs pos="0">
              <a:schemeClr val="accent4">
                <a:hueOff val="5250661"/>
                <a:satOff val="0"/>
                <a:lumOff val="-13277"/>
                <a:alphaOff val="0"/>
                <a:satMod val="103000"/>
                <a:lumMod val="102000"/>
                <a:tint val="94000"/>
              </a:schemeClr>
            </a:gs>
            <a:gs pos="50000">
              <a:schemeClr val="accent4">
                <a:hueOff val="5250661"/>
                <a:satOff val="0"/>
                <a:lumOff val="-13277"/>
                <a:alphaOff val="0"/>
                <a:satMod val="110000"/>
                <a:lumMod val="100000"/>
                <a:shade val="100000"/>
              </a:schemeClr>
            </a:gs>
            <a:gs pos="100000">
              <a:schemeClr val="accent4">
                <a:hueOff val="5250661"/>
                <a:satOff val="0"/>
                <a:lumOff val="-13277"/>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10800000">
        <a:off x="7449269" y="5185917"/>
        <a:ext cx="238496" cy="239139"/>
      </dsp:txXfrm>
    </dsp:sp>
    <dsp:sp modelId="{806AFCE4-40AC-47EE-B48F-A630A6790748}">
      <dsp:nvSpPr>
        <dsp:cNvPr id="0" name=""/>
        <dsp:cNvSpPr/>
      </dsp:nvSpPr>
      <dsp:spPr>
        <a:xfrm>
          <a:off x="5579224" y="4823351"/>
          <a:ext cx="1607120" cy="964272"/>
        </a:xfrm>
        <a:prstGeom prst="roundRect">
          <a:avLst>
            <a:gd name="adj" fmla="val 10000"/>
          </a:avLst>
        </a:prstGeom>
        <a:gradFill rotWithShape="0">
          <a:gsLst>
            <a:gs pos="0">
              <a:schemeClr val="accent4">
                <a:hueOff val="5309002"/>
                <a:satOff val="0"/>
                <a:lumOff val="-13425"/>
                <a:alphaOff val="0"/>
                <a:satMod val="103000"/>
                <a:lumMod val="102000"/>
                <a:tint val="94000"/>
              </a:schemeClr>
            </a:gs>
            <a:gs pos="50000">
              <a:schemeClr val="accent4">
                <a:hueOff val="5309002"/>
                <a:satOff val="0"/>
                <a:lumOff val="-13425"/>
                <a:alphaOff val="0"/>
                <a:satMod val="110000"/>
                <a:lumMod val="100000"/>
                <a:shade val="100000"/>
              </a:schemeClr>
            </a:gs>
            <a:gs pos="100000">
              <a:schemeClr val="accent4">
                <a:hueOff val="5309002"/>
                <a:satOff val="0"/>
                <a:lumOff val="-1342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1969</a:t>
          </a:r>
          <a:r>
            <a:rPr lang="en-US" sz="1100" kern="1200" dirty="0">
              <a:solidFill>
                <a:schemeClr val="tx1"/>
              </a:solidFill>
            </a:rPr>
            <a:t> : Incorporates experimental lithology into </a:t>
          </a:r>
          <a:r>
            <a:rPr lang="en-US" sz="1100" kern="1200" dirty="0" err="1">
              <a:solidFill>
                <a:schemeClr val="tx1"/>
              </a:solidFill>
            </a:rPr>
            <a:t>Litho</a:t>
          </a:r>
          <a:r>
            <a:rPr lang="en-US" sz="1100" kern="1200" dirty="0">
              <a:solidFill>
                <a:schemeClr val="tx1"/>
              </a:solidFill>
            </a:rPr>
            <a:t>-Density tool for direct measurement of formation lithology</a:t>
          </a:r>
          <a:endParaRPr lang="en-MY" sz="1100" kern="1200" dirty="0">
            <a:solidFill>
              <a:schemeClr val="tx1"/>
            </a:solidFill>
          </a:endParaRPr>
        </a:p>
      </dsp:txBody>
      <dsp:txXfrm>
        <a:off x="5607467" y="4851594"/>
        <a:ext cx="1550634" cy="907786"/>
      </dsp:txXfrm>
    </dsp:sp>
    <dsp:sp modelId="{F742FB24-B8FD-44EB-82EC-8B5A624CAE42}">
      <dsp:nvSpPr>
        <dsp:cNvPr id="0" name=""/>
        <dsp:cNvSpPr/>
      </dsp:nvSpPr>
      <dsp:spPr>
        <a:xfrm rot="10800000">
          <a:off x="5097087" y="5106204"/>
          <a:ext cx="340709" cy="398565"/>
        </a:xfrm>
        <a:prstGeom prst="rightArrow">
          <a:avLst>
            <a:gd name="adj1" fmla="val 60000"/>
            <a:gd name="adj2" fmla="val 50000"/>
          </a:avLst>
        </a:prstGeom>
        <a:gradFill rotWithShape="0">
          <a:gsLst>
            <a:gs pos="0">
              <a:schemeClr val="accent4">
                <a:hueOff val="5688216"/>
                <a:satOff val="0"/>
                <a:lumOff val="-14384"/>
                <a:alphaOff val="0"/>
                <a:satMod val="103000"/>
                <a:lumMod val="102000"/>
                <a:tint val="94000"/>
              </a:schemeClr>
            </a:gs>
            <a:gs pos="50000">
              <a:schemeClr val="accent4">
                <a:hueOff val="5688216"/>
                <a:satOff val="0"/>
                <a:lumOff val="-14384"/>
                <a:alphaOff val="0"/>
                <a:satMod val="110000"/>
                <a:lumMod val="100000"/>
                <a:shade val="100000"/>
              </a:schemeClr>
            </a:gs>
            <a:gs pos="100000">
              <a:schemeClr val="accent4">
                <a:hueOff val="5688216"/>
                <a:satOff val="0"/>
                <a:lumOff val="-14384"/>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10800000">
        <a:off x="5199300" y="5185917"/>
        <a:ext cx="238496" cy="239139"/>
      </dsp:txXfrm>
    </dsp:sp>
    <dsp:sp modelId="{F418227B-4CC3-4D6C-9E7E-B61D29A6FC5D}">
      <dsp:nvSpPr>
        <dsp:cNvPr id="0" name=""/>
        <dsp:cNvSpPr/>
      </dsp:nvSpPr>
      <dsp:spPr>
        <a:xfrm>
          <a:off x="3329255" y="4823351"/>
          <a:ext cx="1607120" cy="964272"/>
        </a:xfrm>
        <a:prstGeom prst="roundRect">
          <a:avLst>
            <a:gd name="adj" fmla="val 10000"/>
          </a:avLst>
        </a:prstGeom>
        <a:gradFill rotWithShape="0">
          <a:gsLst>
            <a:gs pos="0">
              <a:schemeClr val="accent4">
                <a:hueOff val="5717387"/>
                <a:satOff val="0"/>
                <a:lumOff val="-14457"/>
                <a:alphaOff val="0"/>
                <a:satMod val="103000"/>
                <a:lumMod val="102000"/>
                <a:tint val="94000"/>
              </a:schemeClr>
            </a:gs>
            <a:gs pos="50000">
              <a:schemeClr val="accent4">
                <a:hueOff val="5717387"/>
                <a:satOff val="0"/>
                <a:lumOff val="-14457"/>
                <a:alphaOff val="0"/>
                <a:satMod val="110000"/>
                <a:lumMod val="100000"/>
                <a:shade val="100000"/>
              </a:schemeClr>
            </a:gs>
            <a:gs pos="100000">
              <a:schemeClr val="accent4">
                <a:hueOff val="5717387"/>
                <a:satOff val="0"/>
                <a:lumOff val="-1445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kern="1200" dirty="0">
              <a:solidFill>
                <a:schemeClr val="tx1"/>
              </a:solidFill>
            </a:rPr>
            <a:t>1971</a:t>
          </a:r>
          <a:r>
            <a:rPr lang="en-US" sz="1100" kern="1200" dirty="0">
              <a:solidFill>
                <a:schemeClr val="tx1"/>
              </a:solidFill>
            </a:rPr>
            <a:t> : Introduction of first logging that combined gamma ray, SP, induction, Spherical Focused Resistivity, sonic and caliper log – the “triple combo”</a:t>
          </a:r>
          <a:endParaRPr lang="en-MY" sz="1100" kern="1200" dirty="0">
            <a:solidFill>
              <a:schemeClr val="tx1"/>
            </a:solidFill>
          </a:endParaRPr>
        </a:p>
      </dsp:txBody>
      <dsp:txXfrm>
        <a:off x="3357498" y="4851594"/>
        <a:ext cx="1550634" cy="907786"/>
      </dsp:txXfrm>
    </dsp:sp>
    <dsp:sp modelId="{5EA22597-3F53-4059-A7C9-4F4DB918AB90}">
      <dsp:nvSpPr>
        <dsp:cNvPr id="0" name=""/>
        <dsp:cNvSpPr/>
      </dsp:nvSpPr>
      <dsp:spPr>
        <a:xfrm rot="10800000">
          <a:off x="2847119" y="5106204"/>
          <a:ext cx="340709" cy="398565"/>
        </a:xfrm>
        <a:prstGeom prst="rightArrow">
          <a:avLst>
            <a:gd name="adj1" fmla="val 60000"/>
            <a:gd name="adj2" fmla="val 50000"/>
          </a:avLst>
        </a:prstGeom>
        <a:gradFill rotWithShape="0">
          <a:gsLst>
            <a:gs pos="0">
              <a:schemeClr val="accent4">
                <a:hueOff val="6125771"/>
                <a:satOff val="0"/>
                <a:lumOff val="-15490"/>
                <a:alphaOff val="0"/>
                <a:satMod val="103000"/>
                <a:lumMod val="102000"/>
                <a:tint val="94000"/>
              </a:schemeClr>
            </a:gs>
            <a:gs pos="50000">
              <a:schemeClr val="accent4">
                <a:hueOff val="6125771"/>
                <a:satOff val="0"/>
                <a:lumOff val="-15490"/>
                <a:alphaOff val="0"/>
                <a:satMod val="110000"/>
                <a:lumMod val="100000"/>
                <a:shade val="100000"/>
              </a:schemeClr>
            </a:gs>
            <a:gs pos="100000">
              <a:schemeClr val="accent4">
                <a:hueOff val="6125771"/>
                <a:satOff val="0"/>
                <a:lumOff val="-1549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MY" sz="900" kern="1200">
            <a:solidFill>
              <a:schemeClr val="tx1"/>
            </a:solidFill>
          </a:endParaRPr>
        </a:p>
      </dsp:txBody>
      <dsp:txXfrm rot="10800000">
        <a:off x="2949332" y="5185917"/>
        <a:ext cx="238496" cy="239139"/>
      </dsp:txXfrm>
    </dsp:sp>
    <dsp:sp modelId="{06FE2B45-BA6C-4669-B65C-230E59514BF6}">
      <dsp:nvSpPr>
        <dsp:cNvPr id="0" name=""/>
        <dsp:cNvSpPr/>
      </dsp:nvSpPr>
      <dsp:spPr>
        <a:xfrm>
          <a:off x="1079286" y="4823351"/>
          <a:ext cx="1607120" cy="964272"/>
        </a:xfrm>
        <a:prstGeom prst="roundRect">
          <a:avLst>
            <a:gd name="adj" fmla="val 10000"/>
          </a:avLst>
        </a:prstGeom>
        <a:gradFill rotWithShape="0">
          <a:gsLst>
            <a:gs pos="0">
              <a:schemeClr val="accent4">
                <a:hueOff val="6125771"/>
                <a:satOff val="0"/>
                <a:lumOff val="-15490"/>
                <a:alphaOff val="0"/>
                <a:satMod val="103000"/>
                <a:lumMod val="102000"/>
                <a:tint val="94000"/>
              </a:schemeClr>
            </a:gs>
            <a:gs pos="50000">
              <a:schemeClr val="accent4">
                <a:hueOff val="6125771"/>
                <a:satOff val="0"/>
                <a:lumOff val="-15490"/>
                <a:alphaOff val="0"/>
                <a:satMod val="110000"/>
                <a:lumMod val="100000"/>
                <a:shade val="100000"/>
              </a:schemeClr>
            </a:gs>
            <a:gs pos="100000">
              <a:schemeClr val="accent4">
                <a:hueOff val="6125771"/>
                <a:satOff val="0"/>
                <a:lumOff val="-1549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b="1" i="0" kern="1200" dirty="0">
              <a:solidFill>
                <a:schemeClr val="tx1"/>
              </a:solidFill>
            </a:rPr>
            <a:t>1980</a:t>
          </a:r>
          <a:r>
            <a:rPr lang="en-US" sz="1100" kern="1200" dirty="0">
              <a:solidFill>
                <a:schemeClr val="tx1"/>
              </a:solidFill>
            </a:rPr>
            <a:t> : Completes first measurement while drilling (MWD) job in the Gulf of Mexico</a:t>
          </a:r>
          <a:endParaRPr lang="en-MY" sz="1100" kern="1200" dirty="0">
            <a:solidFill>
              <a:schemeClr val="tx1"/>
            </a:solidFill>
          </a:endParaRPr>
        </a:p>
      </dsp:txBody>
      <dsp:txXfrm>
        <a:off x="1107529" y="4851594"/>
        <a:ext cx="1550634" cy="9077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94A668-9877-4A57-9404-F08168377BB9}">
      <dsp:nvSpPr>
        <dsp:cNvPr id="0" name=""/>
        <dsp:cNvSpPr/>
      </dsp:nvSpPr>
      <dsp:spPr>
        <a:xfrm>
          <a:off x="5258507" y="1530060"/>
          <a:ext cx="3719930" cy="645608"/>
        </a:xfrm>
        <a:custGeom>
          <a:avLst/>
          <a:gdLst/>
          <a:ahLst/>
          <a:cxnLst/>
          <a:rect l="0" t="0" r="0" b="0"/>
          <a:pathLst>
            <a:path>
              <a:moveTo>
                <a:pt x="0" y="0"/>
              </a:moveTo>
              <a:lnTo>
                <a:pt x="0" y="322804"/>
              </a:lnTo>
              <a:lnTo>
                <a:pt x="3719930" y="322804"/>
              </a:lnTo>
              <a:lnTo>
                <a:pt x="3719930" y="64560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BA531B-4D28-45C6-BB9D-D83E5ECA76BF}">
      <dsp:nvSpPr>
        <dsp:cNvPr id="0" name=""/>
        <dsp:cNvSpPr/>
      </dsp:nvSpPr>
      <dsp:spPr>
        <a:xfrm>
          <a:off x="5212787" y="1530060"/>
          <a:ext cx="91440" cy="645608"/>
        </a:xfrm>
        <a:custGeom>
          <a:avLst/>
          <a:gdLst/>
          <a:ahLst/>
          <a:cxnLst/>
          <a:rect l="0" t="0" r="0" b="0"/>
          <a:pathLst>
            <a:path>
              <a:moveTo>
                <a:pt x="45720" y="0"/>
              </a:moveTo>
              <a:lnTo>
                <a:pt x="45720" y="64560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3BABA6C-A1ED-4B2B-93CA-6EA60CFF3A87}">
      <dsp:nvSpPr>
        <dsp:cNvPr id="0" name=""/>
        <dsp:cNvSpPr/>
      </dsp:nvSpPr>
      <dsp:spPr>
        <a:xfrm>
          <a:off x="1538575" y="1530060"/>
          <a:ext cx="3719932" cy="645608"/>
        </a:xfrm>
        <a:custGeom>
          <a:avLst/>
          <a:gdLst/>
          <a:ahLst/>
          <a:cxnLst/>
          <a:rect l="0" t="0" r="0" b="0"/>
          <a:pathLst>
            <a:path>
              <a:moveTo>
                <a:pt x="3719932" y="0"/>
              </a:moveTo>
              <a:lnTo>
                <a:pt x="3719932" y="322804"/>
              </a:lnTo>
              <a:lnTo>
                <a:pt x="0" y="322804"/>
              </a:lnTo>
              <a:lnTo>
                <a:pt x="0" y="64560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C40B8D-C732-4007-8E4A-4A0D409B41F3}">
      <dsp:nvSpPr>
        <dsp:cNvPr id="0" name=""/>
        <dsp:cNvSpPr/>
      </dsp:nvSpPr>
      <dsp:spPr>
        <a:xfrm>
          <a:off x="3721345" y="572378"/>
          <a:ext cx="3074323" cy="95768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rPr>
            <a:t>Wireline Classification</a:t>
          </a:r>
        </a:p>
      </dsp:txBody>
      <dsp:txXfrm>
        <a:off x="3721345" y="572378"/>
        <a:ext cx="3074323" cy="957682"/>
      </dsp:txXfrm>
    </dsp:sp>
    <dsp:sp modelId="{06306F81-9EF3-4E54-9582-2DA1810A77FA}">
      <dsp:nvSpPr>
        <dsp:cNvPr id="0" name=""/>
        <dsp:cNvSpPr/>
      </dsp:nvSpPr>
      <dsp:spPr>
        <a:xfrm>
          <a:off x="1413" y="2175669"/>
          <a:ext cx="3074323" cy="91602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Slickline Services</a:t>
          </a:r>
        </a:p>
      </dsp:txBody>
      <dsp:txXfrm>
        <a:off x="1413" y="2175669"/>
        <a:ext cx="3074323" cy="916025"/>
      </dsp:txXfrm>
    </dsp:sp>
    <dsp:sp modelId="{28622149-2840-4FA6-8ABE-521CEE2344D3}">
      <dsp:nvSpPr>
        <dsp:cNvPr id="0" name=""/>
        <dsp:cNvSpPr/>
      </dsp:nvSpPr>
      <dsp:spPr>
        <a:xfrm>
          <a:off x="3721345" y="2175669"/>
          <a:ext cx="3074323" cy="91602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E-Line Services</a:t>
          </a:r>
        </a:p>
      </dsp:txBody>
      <dsp:txXfrm>
        <a:off x="3721345" y="2175669"/>
        <a:ext cx="3074323" cy="916025"/>
      </dsp:txXfrm>
    </dsp:sp>
    <dsp:sp modelId="{0C71BAD0-9F25-45D9-A252-2493DECB4FC6}">
      <dsp:nvSpPr>
        <dsp:cNvPr id="0" name=""/>
        <dsp:cNvSpPr/>
      </dsp:nvSpPr>
      <dsp:spPr>
        <a:xfrm>
          <a:off x="7441276" y="2175669"/>
          <a:ext cx="3074323" cy="91602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Braided Line Services</a:t>
          </a:r>
        </a:p>
      </dsp:txBody>
      <dsp:txXfrm>
        <a:off x="7441276" y="2175669"/>
        <a:ext cx="3074323" cy="916025"/>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790AE0C-481F-4711-97A6-81AB2FEC058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JFE Learning Material Package</a:t>
            </a:r>
          </a:p>
        </p:txBody>
      </p:sp>
      <p:sp>
        <p:nvSpPr>
          <p:cNvPr id="3" name="Date Placeholder 2">
            <a:extLst>
              <a:ext uri="{FF2B5EF4-FFF2-40B4-BE49-F238E27FC236}">
                <a16:creationId xmlns:a16="http://schemas.microsoft.com/office/drawing/2014/main" id="{822A2EB5-5AAE-44AF-B720-38A24939C98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7DA258-C6B8-46BF-91BA-78EAA3FBCFF1}" type="datetimeFigureOut">
              <a:rPr lang="en-US" smtClean="0"/>
              <a:t>5/13/2022</a:t>
            </a:fld>
            <a:endParaRPr lang="en-US"/>
          </a:p>
        </p:txBody>
      </p:sp>
      <p:sp>
        <p:nvSpPr>
          <p:cNvPr id="4" name="Footer Placeholder 3">
            <a:extLst>
              <a:ext uri="{FF2B5EF4-FFF2-40B4-BE49-F238E27FC236}">
                <a16:creationId xmlns:a16="http://schemas.microsoft.com/office/drawing/2014/main" id="{2BC2D659-B3AC-449A-AAA5-BE064034EEF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2E80CD4-9EF8-48AC-B6BD-4BF0695933C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B6478CB-AA8C-41D6-931F-B58FB127D60A}" type="slidenum">
              <a:rPr lang="en-US" smtClean="0"/>
              <a:t>‹#›</a:t>
            </a:fld>
            <a:endParaRPr lang="en-US"/>
          </a:p>
        </p:txBody>
      </p:sp>
    </p:spTree>
    <p:extLst>
      <p:ext uri="{BB962C8B-B14F-4D97-AF65-F5344CB8AC3E}">
        <p14:creationId xmlns:p14="http://schemas.microsoft.com/office/powerpoint/2010/main" val="970632686"/>
      </p:ext>
    </p:extLst>
  </p:cSld>
  <p:clrMap bg1="lt1" tx1="dk1" bg2="lt2" tx2="dk2" accent1="accent1" accent2="accent2" accent3="accent3" accent4="accent4" accent5="accent5" accent6="accent6" hlink="hlink" folHlink="folHlink"/>
  <p:hf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13T01:45:10.780"/>
    </inkml:context>
    <inkml:brush xml:id="br0">
      <inkml:brushProperty name="width" value="0.05" units="cm"/>
      <inkml:brushProperty name="height" value="0.05" units="cm"/>
      <inkml:brushProperty name="color" value="#E71224"/>
    </inkml:brush>
  </inkml:definitions>
  <inkml:trace contextRef="#ctx0" brushRef="#br0">1 1711 24575,'0'-26'0,"2"0"0,1-1 0,1 2 0,1-1 0,2 0 0,0 1 0,2 0 0,0 1 0,2 0 0,1 0 0,1 1 0,0 1 0,2 0 0,21-24 0,38-40 0,70-95 0,-129 158 0,0-1 0,-2-1 0,-1 0 0,0-1 0,-2 0 0,9-37 0,-7 21 0,1 0 0,3 0 0,1 2 0,43-73 0,111-139 0,-142 211 0,67-116 96,-47 71-1557,-33 61-5365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13T01:45:12.416"/>
    </inkml:context>
    <inkml:brush xml:id="br0">
      <inkml:brushProperty name="width" value="0.05" units="cm"/>
      <inkml:brushProperty name="height" value="0.05" units="cm"/>
      <inkml:brushProperty name="color" value="#E71224"/>
    </inkml:brush>
  </inkml:definitions>
  <inkml:trace contextRef="#ctx0" brushRef="#br0">0 0 24575,'17'252'0,"-8"-89"0,0-7 0,1-3 0,-10-152 0,0 0 0,0 0 0,0 0 0,0 0 0,0 0 0,1 0 0,-1 0 0,0 0 0,0 0 0,1 0 0,-1 0 0,1 0 0,-1 0 0,1 0 0,-1 0 0,1 0 0,0-1 0,-1 1 0,1 0 0,0 0 0,0-1 0,-1 1 0,1 0 0,0-1 0,1 1 0,0 0 0,-1-1 0,1 0 0,-1 0 0,1 0 0,-1 0 0,1 0 0,-1 0 0,1 0 0,0-1 0,-1 1 0,1-1 0,-1 1 0,1-1 0,2-1 0,7-4 0,-1 0 0,1-1 0,13-13 0,-15 13 0,63-54 0,-54 43 0,0 2 0,2 0 0,-1 1 0,2 1 0,0 1 0,45-21 0,-21 19 0,-1-2 0,69-37 0,-77 38-1365,-20 11-5461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13T01:45:17.799"/>
    </inkml:context>
    <inkml:brush xml:id="br0">
      <inkml:brushProperty name="width" value="0.05" units="cm"/>
      <inkml:brushProperty name="height" value="0.05" units="cm"/>
      <inkml:brushProperty name="color" value="#E71224"/>
    </inkml:brush>
  </inkml:definitions>
  <inkml:trace contextRef="#ctx0" brushRef="#br0">1 1780 24575,'10'-182'0,"1"-7"0,-7 131 0,2-1 0,3 1 0,23-82 0,2-15 0,7-93 0,38-182 0,-72 406 0,1 0 0,14-29 0,7-18 0,-14-2-1365,-11 57-5461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5-13T01:45:19.458"/>
    </inkml:context>
    <inkml:brush xml:id="br0">
      <inkml:brushProperty name="width" value="0.05" units="cm"/>
      <inkml:brushProperty name="height" value="0.05" units="cm"/>
      <inkml:brushProperty name="color" value="#E71224"/>
    </inkml:brush>
  </inkml:definitions>
  <inkml:trace contextRef="#ctx0" brushRef="#br0">1 22 24575,'8'10'0,"1"0"0,-1 0 0,0 1 0,-1 0 0,10 22 0,22 67 0,-6-15 0,58 110 0,-19-16 0,-54-281 0,-10 77 0,0 0 0,2 1 0,1 0 0,14-24 0,63-88 0,-60 95 0,-14 19 0,2 1 0,0 1 0,2 0 0,0 1 0,1 1 0,1 0 0,0 2 0,1 1 0,31-18 0,-49 32-114,0-1 1,0 1-1,-1-1 0,1 0 0,0 0 1,-1 0-1,0 0 0,1-1 0,-1 1 1,0-1-1,2-2 0,1-7-6712</inkml:trace>
</inkml:ink>
</file>

<file path=ppt/ink/ink5.xml><?xml version="1.0" encoding="utf-8"?>
<inkml:ink xmlns:inkml="http://www.w3.org/2003/InkML">
  <inkml:definitions>
    <inkml:context xml:id="ctx0">
      <inkml:inkSource xml:id="inkSrc0">
        <inkml:traceFormat>
          <inkml:channel name="X" type="integer" min="-1280" max="1920" units="cm"/>
          <inkml:channel name="Y" type="integer" max="1167" units="cm"/>
          <inkml:channel name="T" type="integer" max="2.14748E9" units="dev"/>
        </inkml:traceFormat>
        <inkml:channelProperties>
          <inkml:channelProperty channel="X" name="resolution" value="103.55987" units="1/cm"/>
          <inkml:channelProperty channel="Y" name="resolution" value="67.06896" units="1/cm"/>
          <inkml:channelProperty channel="T" name="resolution" value="1" units="1/dev"/>
        </inkml:channelProperties>
      </inkml:inkSource>
      <inkml:timestamp xml:id="ts0" timeString="2022-05-13T01:58:35.528"/>
    </inkml:context>
    <inkml:brush xml:id="br0">
      <inkml:brushProperty name="width" value="0.05292" units="cm"/>
      <inkml:brushProperty name="height" value="0.05292" units="cm"/>
      <inkml:brushProperty name="color" value="#FF0000"/>
    </inkml:brush>
  </inkml:definitions>
  <inkml:trace contextRef="#ctx0" brushRef="#br0">22013 11130 0,'0'0'0,"-247"-106"31,177 71-15,-18-18 0,35 35-16,-71-17 15,1 18 17,17-1-17,-53 18 1,71 0-1,17 0-15,-228 0 16,-89-35 0,35 35 15,194 0-15,36 0-1,-301 88 16,142-18-15,106-34 0,-36 17-1,124-18 1,35-18-16,-53 19 16,-123 70-1,-1-1 1,54-34-1,88-18 1,70-35 0,0-18-1,18 17 1,-17 54 15,-1 35-15,18-54-16,0 37 31,-17-36-31,17 35 31,0-35-15,0 0 0,0-18-1,17 0 1,1 0-1,-1 18 1,19-17 0,-19-1-1,-17-17 17,18-1-32,17 18 15,54 18 1,34 0-1,36 0 1,-71-35 0,229 52 15,-17-52-15,194-18-1,-106 0 1,124 0-1,-301 0 1,19 0 0,-54 0-1,177-18 17,-230 18-32,54 0 15,370-17 1,-318 17-1,-17 0 1,-54-18 0,19 18-1,123-35 17,-212 17-17,-18 1 1,-17-1-1,-18-17 1,18-18 0,0-35-1,18-36 1,-18 36 15,-36 70-31,19-70 16,-36 70-1,0-34 1,0 16-16,0-34 16,0-54-1,-18 36 1,0-53 15,-17 106-15,18-1-1,-1-17 1,0 36 0,1-1-1,17-17-15,-36 0 32,36 17-17,-17 0 1,-1 1-1,-35-19 1,0 19 0,18-1-1,0 0 1</inkml:trace>
</inkml:ink>
</file>

<file path=ppt/ink/ink6.xml><?xml version="1.0" encoding="utf-8"?>
<inkml:ink xmlns:inkml="http://www.w3.org/2003/InkML">
  <inkml:definitions>
    <inkml:context xml:id="ctx0">
      <inkml:inkSource xml:id="inkSrc0">
        <inkml:traceFormat>
          <inkml:channel name="X" type="integer" min="-1280" max="1920" units="cm"/>
          <inkml:channel name="Y" type="integer" max="1167" units="cm"/>
          <inkml:channel name="T" type="integer" max="2.14748E9" units="dev"/>
        </inkml:traceFormat>
        <inkml:channelProperties>
          <inkml:channelProperty channel="X" name="resolution" value="103.55987" units="1/cm"/>
          <inkml:channelProperty channel="Y" name="resolution" value="67.06896" units="1/cm"/>
          <inkml:channelProperty channel="T" name="resolution" value="1" units="1/dev"/>
        </inkml:channelProperties>
      </inkml:inkSource>
      <inkml:timestamp xml:id="ts0" timeString="2022-05-13T01:58:49.253"/>
    </inkml:context>
    <inkml:brush xml:id="br0">
      <inkml:brushProperty name="width" value="0.05292" units="cm"/>
      <inkml:brushProperty name="height" value="0.05292" units="cm"/>
      <inkml:brushProperty name="color" value="#FF0000"/>
    </inkml:brush>
  </inkml:definitions>
  <inkml:trace contextRef="#ctx0" brushRef="#br0">30004 7885 0,'0'17'109,"17"1"-77,89 194-17,-35-89 1,-18 18-16,0-53 16,-18 18-1,18 18 1,-36-71-1,-17-18 1,18 18 0,158 441 15,-123-247-15,-17-89-1,-19-140 1</inkml:trace>
  <inkml:trace contextRef="#ctx0" brushRef="#br0" timeOffset="1399.78">30021 7990 0,'0'18'78,"0"0"-78,0-1 16,0 1 0,0 0-16,0 35 15,0 52 1,0-52-16,0 18 31,0-54 47,0 1-47,0 0-15,0-54 47,0 19-63,0-107 15,0 89 1,36-177 15,-36 177-31,0-18 16,0-17-1,0 17 1,0 35 0,17 18 109,19 18-110,16 17-15,-16 18 16,17-18-16,-36-17 15,54 35 1,-53-36 0,-1 1-1,-17 0-15,106 52 32,-71-52-17</inkml:trace>
  <inkml:trace contextRef="#ctx0" brushRef="#br0" timeOffset="2828.4">26935 3792 0,'0'36'78,"0"34"-63,0-17-15,0 335 32,0-317-17,-53 123 1,0-53-1,-18 0 1,36-18 15,17-34-15,1-54-16,-1 35 16,-17-34-1,17-1 1,18-17-1,0-1 1,-18 1 0,18 0-16,0 17 15,-17-18 1,17 19 0,0-19-1,0 1 16,0 0 1,35 88 30,36 52-46,-54-70-16,19 106 15,-19-70 1,1-18 0,-18-89-1,0 1 1,0-36 46,-18 18-62</inkml:trace>
  <inkml:trace contextRef="#ctx0" brushRef="#br0" timeOffset="4069.52">26423 5662 0,'18'18'32,"35"35"-17,-36-36 1,1 19 0,52 52-1,107 229 16,-160-317-15,-17 36-16,0-19 16,18-17-1,-18 18 32,18 17 78,70 53-94,-70-88-15,-18 18 0,0-53 31,0-18-32,0 17-15,0-34 16,70-36-1,18 0 1,53-70 15,-52 52-15,-72 89-16,71-71 31,-35 71-15,-53 17-16,18-17 15,-18 17 17</inkml:trace>
</inkml:ink>
</file>

<file path=ppt/ink/ink7.xml><?xml version="1.0" encoding="utf-8"?>
<inkml:ink xmlns:inkml="http://www.w3.org/2003/InkML">
  <inkml:definitions>
    <inkml:context xml:id="ctx0">
      <inkml:inkSource xml:id="inkSrc0">
        <inkml:traceFormat>
          <inkml:channel name="X" type="integer" min="-1280" max="1920" units="cm"/>
          <inkml:channel name="Y" type="integer" max="1167" units="cm"/>
          <inkml:channel name="T" type="integer" max="2.14748E9" units="dev"/>
        </inkml:traceFormat>
        <inkml:channelProperties>
          <inkml:channelProperty channel="X" name="resolution" value="103.55987" units="1/cm"/>
          <inkml:channelProperty channel="Y" name="resolution" value="67.06896" units="1/cm"/>
          <inkml:channelProperty channel="T" name="resolution" value="1" units="1/dev"/>
        </inkml:channelProperties>
      </inkml:inkSource>
      <inkml:timestamp xml:id="ts0" timeString="2022-05-13T02:01:15.310"/>
    </inkml:context>
    <inkml:brush xml:id="br0">
      <inkml:brushProperty name="width" value="0.05292" units="cm"/>
      <inkml:brushProperty name="height" value="0.05292" units="cm"/>
      <inkml:brushProperty name="color" value="#FF0000"/>
    </inkml:brush>
  </inkml:definitions>
  <inkml:trace contextRef="#ctx0" brushRef="#br0">3528 12665 0,'17'0'78,"1"17"-78,-18 1 15,18-18 17,-1 18 30,1-18-46,-18 17-1,18-17 1,-18 18 0,17-18 15,-17 18 31,18-1-15,0-17-31,-1 0 125,36 0-141,53-70 15,-36 17 1,36-35-16,-35-1 0,35-17 31,123-158 0,-158 193-15,-54 36 0,1 17-1,-1 1 1,-17-1-16</inkml:trace>
  <inkml:trace contextRef="#ctx0" brushRef="#br0" timeOffset="3187.93">3616 15169 0,'35'18'156,"-17"0"-140,17 17 15,-17-17-31,-18-1 0,17-17 15,1 0 1,17 53 15,1 18-15,-19-54 0,1 19-1,-18-19 1,18-17-16,-1 36 15,1-1 1,17 18 0,-17-36 15,17 19-15,-17-36-1,-18 17 1,17-17 15,1 0-31,0 0 47,17 0-31,-18 0-1,1 0 1,0 0-1,-1 0 1,1-17 0,0-19-1,35-52 17,-53 71-17,0-1 1,0 0-1,0-35 17,0-17-17,0-1 1,0 18 0,0 36-1,0-1 1,0 0 31,-18 18 0,0 0 46,1 0-77,-1 0 0,0 0-1,-35 36 16,36-19-31,-18 1 16,17 0-16,0-18 16,18 17-16,-17 1 15,-1 0 17,18-1-17,-18 18 1,-17 1-1,-53 105 17,70-106-17,-17 18 1,0 0 0,-18 18-1,-35 17 1,-18 35-1,18-17 1,52-35 0,19-71-1,-1 17 1,18 1 15,-18-18 0</inkml:trace>
  <inkml:trace contextRef="#ctx0" brushRef="#br0" timeOffset="6379.22">9860 17110 0,'18'0'203,"-1"0"-187,1 0-1,17 0-15,-17 0 16,35 0-16,-18 0 15,71 0 1,-71 0 0,124-18-1,-53 0 1,229 18 31,-194 0-32,-70 0 1,17 0 0,53 0-1,-18 0 1,-105 0-16,106 0 16,-54 0-1,-35 0 1,-17 0-1,17 0 1,106 0 15,-52 0-31,-54 0 16,0 0 0,-17 0 46,-1 0-46,1-17-1,0 17 1,-1 0 0,1 0 30,0 0-14,-1 0-1,1 0-31,0 0 16,-1 0-16,54-18 15,140 18-15,-17 0 31,-52 0 1,-107 0-17</inkml:trace>
  <inkml:trace contextRef="#ctx0" brushRef="#br0" timeOffset="8134.26">9878 17268 0,'35'0'109,"71"-17"-93,-18-1-16,-17 18 15,-1-17-15,36-1 31,-53 18-31,17-18 32,-52 18-32,35 0 15,18 0 1,70-17 0,141-1 15,-159 18-16,-70 0 1,0 0 0,53 0-1,-18 0 1,-35 0 0,-18 0-1,-17 0-15,35 0 31,-18 0-15,36 0 0,17 0-1,0 0 1,36 0 15,-89 0-15,53 0-1,0 0 1,-52 0 0,-1 0-1,-17 0 1,-1-18 0,1 18-1,-1 0 1,1 0-1,17 0 1,-17-17 0,0 17-1,-1 0 17,19 0-1,17-18-16,-36 18 1,1 0-16</inkml:trace>
  <inkml:trace contextRef="#ctx0" brushRef="#br0" timeOffset="111015.7">3898 5838 0,'18'0'141,"17"0"-125,53 18-1,-35-18-15,0 18 16,35-18-1,53 17 1,71 1 0,123-18 15,-141 0-15,18 0-1,53 0 1,105 0-1,-194-18 1,18 18 0,-17-17-1,70 17 1,-89 0 0,1 0-1,35 0 16,-123 0-31,17 0 16,0-18 0,89 18-1,17-18 1,229 18 15,-247 0-15,-17 0-1,-18 0 1,-35 0 0,0 0-1,0 0 1,-71 0 0,-17 0-1</inkml:trace>
</inkml:ink>
</file>

<file path=ppt/ink/ink8.xml><?xml version="1.0" encoding="utf-8"?>
<inkml:ink xmlns:inkml="http://www.w3.org/2003/InkML">
  <inkml:definitions>
    <inkml:context xml:id="ctx0">
      <inkml:inkSource xml:id="inkSrc0">
        <inkml:traceFormat>
          <inkml:channel name="X" type="integer" min="-1280" max="1920" units="cm"/>
          <inkml:channel name="Y" type="integer" max="1167" units="cm"/>
          <inkml:channel name="T" type="integer" max="2.14748E9" units="dev"/>
        </inkml:traceFormat>
        <inkml:channelProperties>
          <inkml:channelProperty channel="X" name="resolution" value="103.55987" units="1/cm"/>
          <inkml:channelProperty channel="Y" name="resolution" value="67.06896" units="1/cm"/>
          <inkml:channelProperty channel="T" name="resolution" value="1" units="1/dev"/>
        </inkml:channelProperties>
      </inkml:inkSource>
      <inkml:timestamp xml:id="ts0" timeString="2022-05-13T02:03:28.894"/>
    </inkml:context>
    <inkml:brush xml:id="br0">
      <inkml:brushProperty name="width" value="0.05292" units="cm"/>
      <inkml:brushProperty name="height" value="0.05292" units="cm"/>
      <inkml:brushProperty name="color" value="#FF0000"/>
    </inkml:brush>
  </inkml:definitions>
  <inkml:trace contextRef="#ctx0" brushRef="#br0">3704 6650 0,'35'0'125,"1"0"-109,17 0-16,-18 0 16,18 0-1,0 0-15,35 0 16,0 0-1,0 0 1,18 0 0,18 0-1,34 0 1,178 0 15,-248 0-15,53-18-1,0 18 1,-35 0 0,-36 0 15,-17 0-15,35 0-1,-52 0-15,70 0 16,17 0-1,89 0 1,-71 0 0,-35 0-1,-1 0 1,-34 0 0,194 0-1,70 0 32,-229 0-47,-71 18 31,0-18-31,18 0 32,88 0-17,36 0 1,-19 0-16,-87 0 15,105 0 1,-105 0 0</inkml:trace>
  <inkml:trace contextRef="#ctx0" brushRef="#br0" timeOffset="1461.04">3404 5239 0,'0'53'15,"0"0"1,0-36-16,0 18 31,0 1-31,0-1 16,0-17-1,0 246 17,0-176-17,0 54 1,18 34 0,17 36-1,-17-54 1,-18-87-16,0-36 15,0 0 1,0-17 0,17 0 15,-17 17-15,71 89 15,-53-89-16,-18-18 1,17-17 0,-17-35-1,0-106-15</inkml:trace>
  <inkml:trace contextRef="#ctx0" brushRef="#br0" timeOffset="3327.38">3528 5221 0,'0'-18'15,"17"1"32,54 17-47,52-35 16,195-18-1,-142 53-15,212 0 16,106 0 0,-212 35-1,-105-17-15,352 17 16,-35-35-1,35-18 1,-141-17 0,0-36-1,-264 54 1,34-1-16,-34 18 31,-36 0-15,-53 0-1,-17 0 17,0 0 30,-1 0-46,1 0-1,0 0 1,-18 18 125,0 140-110,0-105-31,-18-35 16,0 35-16,1 0 15,-1 70 1,0-105-1,1 17 1,17-17 0,0 0-1,0-1 1,-18-17 15,18 18-15,0-1-16,0 54 15,0-18 1,0 88 0,0-53 15,0-53-15,-18 54 15,18-36-16,0 0 1,0-1-16,0 19 16,0-53-1,0-1-15,0 1 63,18 0 124,-18-1-187,18 1 16,-1 17-16,-17-17 16,0-1 15</inkml:trace>
  <inkml:trace contextRef="#ctx0" brushRef="#br0" timeOffset="13914.08">12665 10548 0,'17'0'62,"1"0"-46,0 0 0,-1 0-16,19 0 15,-19 0-15,54 0 32,-1 0-17,-17 0 1,-18 0 15,-17 0-15,0 0-1,-1 0 1,1 0 0,-18-18-1,18 54 32,-1 34-31,-17-52-16,0 35 0,18 35 15,0-35 17,-18-35-17,17 52 1,-17 54-1,18 34 1,-18-34 0,18 70-1,-18-177 17,0 36-17,0 53 1,0 35-1,0 0 1,0-70 0,0-53-1,0-1-15,0 1 16,0 52 0,0 89 15,0-88-16,0-18 1,0-36 0,0 1-1,0 70 17,17 53-17,-17 71 1,0-106-1,18-106 79,-18 17-78,0 1-16,17 0 15,-17-1 95,0 1-110,-17 0 31,17-1 32,0 1-63,0 123 31,-18-70-31,18-36 15,0-18 1,-17-17 109,-1 0-31,-35 0-79,35 0 1,1 0 0,-1 0-1,-70 0 1,0 18 0,-106-18 15,176 0-16,0 0 1,1 0 15,17 18-31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JFE Learning Material Package</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7E95C2-AEF0-4D63-8F9E-D49522D6441A}" type="datetimeFigureOut">
              <a:rPr lang="en-US" smtClean="0"/>
              <a:t>5/13/2022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F7B48-0D76-4C69-9C88-6CD1165ECAB9}" type="slidenum">
              <a:rPr lang="en-US" smtClean="0"/>
              <a:t>‹#›</a:t>
            </a:fld>
            <a:endParaRPr lang="en-US"/>
          </a:p>
        </p:txBody>
      </p:sp>
    </p:spTree>
    <p:extLst>
      <p:ext uri="{BB962C8B-B14F-4D97-AF65-F5344CB8AC3E}">
        <p14:creationId xmlns:p14="http://schemas.microsoft.com/office/powerpoint/2010/main" val="1386725025"/>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Neu</a:t>
            </a:r>
            <a:r>
              <a:rPr lang="en-US" baseline="0" dirty="0"/>
              <a:t> Dimension provides high ends specialist solution that cover E-line Cased Hole services, </a:t>
            </a:r>
            <a:r>
              <a:rPr lang="en-US" baseline="0" dirty="0" err="1"/>
              <a:t>Slickline</a:t>
            </a:r>
            <a:r>
              <a:rPr lang="en-US" baseline="0" dirty="0"/>
              <a:t> services and coil tubing services.</a:t>
            </a:r>
            <a:endParaRPr lang="en-US" dirty="0"/>
          </a:p>
        </p:txBody>
      </p:sp>
      <p:sp>
        <p:nvSpPr>
          <p:cNvPr id="4" name="Slide Number Placeholder 3"/>
          <p:cNvSpPr>
            <a:spLocks noGrp="1"/>
          </p:cNvSpPr>
          <p:nvPr>
            <p:ph type="sldNum" sz="quarter" idx="10"/>
          </p:nvPr>
        </p:nvSpPr>
        <p:spPr/>
        <p:txBody>
          <a:bodyPr/>
          <a:lstStyle/>
          <a:p>
            <a:fld id="{B5F34EBA-EA9E-4936-A7E5-23C067EE0C2E}" type="slidenum">
              <a:rPr lang="en-MY" smtClean="0"/>
              <a:t>8</a:t>
            </a:fld>
            <a:endParaRPr lang="en-MY"/>
          </a:p>
        </p:txBody>
      </p:sp>
    </p:spTree>
    <p:extLst>
      <p:ext uri="{BB962C8B-B14F-4D97-AF65-F5344CB8AC3E}">
        <p14:creationId xmlns:p14="http://schemas.microsoft.com/office/powerpoint/2010/main" val="1863589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36B8473F-E18D-44F8-B714-091DB2B5DA3A}" type="slidenum">
              <a:rPr lang="en-MY" smtClean="0"/>
              <a:t>10</a:t>
            </a:fld>
            <a:endParaRPr lang="en-MY"/>
          </a:p>
        </p:txBody>
      </p:sp>
    </p:spTree>
    <p:extLst>
      <p:ext uri="{BB962C8B-B14F-4D97-AF65-F5344CB8AC3E}">
        <p14:creationId xmlns:p14="http://schemas.microsoft.com/office/powerpoint/2010/main" val="584814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30</a:t>
            </a:fld>
            <a:endParaRPr lang="en-MY"/>
          </a:p>
        </p:txBody>
      </p:sp>
    </p:spTree>
    <p:extLst>
      <p:ext uri="{BB962C8B-B14F-4D97-AF65-F5344CB8AC3E}">
        <p14:creationId xmlns:p14="http://schemas.microsoft.com/office/powerpoint/2010/main" val="1663656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9BAA4F33-FE6B-4B53-A80C-8B002242FA47}" type="slidenum">
              <a:rPr lang="en-MY" smtClean="0"/>
              <a:t>32</a:t>
            </a:fld>
            <a:endParaRPr lang="en-MY"/>
          </a:p>
        </p:txBody>
      </p:sp>
    </p:spTree>
    <p:extLst>
      <p:ext uri="{BB962C8B-B14F-4D97-AF65-F5344CB8AC3E}">
        <p14:creationId xmlns:p14="http://schemas.microsoft.com/office/powerpoint/2010/main" val="50077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en-US"/>
              <a:t>JFE Learning Material Package</a:t>
            </a:r>
          </a:p>
        </p:txBody>
      </p:sp>
      <p:sp>
        <p:nvSpPr>
          <p:cNvPr id="5" name="Slide Number Placeholder 4"/>
          <p:cNvSpPr>
            <a:spLocks noGrp="1"/>
          </p:cNvSpPr>
          <p:nvPr>
            <p:ph type="sldNum" sz="quarter" idx="5"/>
          </p:nvPr>
        </p:nvSpPr>
        <p:spPr/>
        <p:txBody>
          <a:bodyPr/>
          <a:lstStyle/>
          <a:p>
            <a:fld id="{86DF7B48-0D76-4C69-9C88-6CD1165ECAB9}" type="slidenum">
              <a:rPr lang="en-US" smtClean="0"/>
              <a:t>38</a:t>
            </a:fld>
            <a:endParaRPr lang="en-US"/>
          </a:p>
        </p:txBody>
      </p:sp>
    </p:spTree>
    <p:extLst>
      <p:ext uri="{BB962C8B-B14F-4D97-AF65-F5344CB8AC3E}">
        <p14:creationId xmlns:p14="http://schemas.microsoft.com/office/powerpoint/2010/main" val="52724695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E29CC0E-2368-4D26-81E8-013C9C8BAE10}"/>
              </a:ext>
            </a:extLst>
          </p:cNvPr>
          <p:cNvPicPr>
            <a:picLocks noChangeAspect="1"/>
          </p:cNvPicPr>
          <p:nvPr/>
        </p:nvPicPr>
        <p:blipFill rotWithShape="1">
          <a:blip r:embed="rId2"/>
          <a:srcRect t="33027" r="48124"/>
          <a:stretch/>
        </p:blipFill>
        <p:spPr>
          <a:xfrm>
            <a:off x="5468" y="1388838"/>
            <a:ext cx="6229869" cy="5469162"/>
          </a:xfrm>
          <a:prstGeom prst="rect">
            <a:avLst/>
          </a:prstGeom>
        </p:spPr>
      </p:pic>
      <p:pic>
        <p:nvPicPr>
          <p:cNvPr id="7" name="Picture 6">
            <a:extLst>
              <a:ext uri="{FF2B5EF4-FFF2-40B4-BE49-F238E27FC236}">
                <a16:creationId xmlns:a16="http://schemas.microsoft.com/office/drawing/2014/main" id="{EE29CC0E-2368-4D26-81E8-013C9C8BAE10}"/>
              </a:ext>
            </a:extLst>
          </p:cNvPr>
          <p:cNvPicPr>
            <a:picLocks noChangeAspect="1"/>
          </p:cNvPicPr>
          <p:nvPr/>
        </p:nvPicPr>
        <p:blipFill rotWithShape="1">
          <a:blip r:embed="rId2"/>
          <a:srcRect l="62355" t="7220" r="10967" b="64091"/>
          <a:stretch/>
        </p:blipFill>
        <p:spPr>
          <a:xfrm>
            <a:off x="6506140" y="0"/>
            <a:ext cx="5685860" cy="4157831"/>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60484" y="155529"/>
            <a:ext cx="3162287" cy="1276799"/>
          </a:xfrm>
          <a:prstGeom prst="rect">
            <a:avLst/>
          </a:prstGeom>
          <a:effectLst>
            <a:glow rad="101600">
              <a:schemeClr val="bg1">
                <a:alpha val="60000"/>
              </a:schemeClr>
            </a:glow>
          </a:effectLst>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MY"/>
          </a:p>
        </p:txBody>
      </p:sp>
      <p:sp>
        <p:nvSpPr>
          <p:cNvPr id="4" name="Date Placeholder 3"/>
          <p:cNvSpPr>
            <a:spLocks noGrp="1"/>
          </p:cNvSpPr>
          <p:nvPr>
            <p:ph type="dt" sz="half" idx="10"/>
          </p:nvPr>
        </p:nvSpPr>
        <p:spPr/>
        <p:txBody>
          <a:bodyPr/>
          <a:lstStyle/>
          <a:p>
            <a:fld id="{87B4667A-E694-404C-9F0D-06D7EC5F9124}" type="datetime1">
              <a:rPr lang="en-US" smtClean="0"/>
              <a:t>5/13/2022</a:t>
            </a:fld>
            <a:endParaRPr lang="en-US"/>
          </a:p>
        </p:txBody>
      </p:sp>
      <p:sp>
        <p:nvSpPr>
          <p:cNvPr id="5" name="Footer Placeholder 4"/>
          <p:cNvSpPr>
            <a:spLocks noGrp="1"/>
          </p:cNvSpPr>
          <p:nvPr>
            <p:ph type="ftr" sz="quarter" idx="11"/>
          </p:nvPr>
        </p:nvSpPr>
        <p:spPr/>
        <p:txBody>
          <a:bodyPr/>
          <a:lstStyle/>
          <a:p>
            <a:r>
              <a:rPr lang="en-US"/>
              <a:t>Dimension Bid Private</a:t>
            </a:r>
          </a:p>
        </p:txBody>
      </p:sp>
      <p:sp>
        <p:nvSpPr>
          <p:cNvPr id="6" name="Slide Number Placeholder 5"/>
          <p:cNvSpPr>
            <a:spLocks noGrp="1"/>
          </p:cNvSpPr>
          <p:nvPr>
            <p:ph type="sldNum" sz="quarter" idx="12"/>
          </p:nvPr>
        </p:nvSpPr>
        <p:spPr/>
        <p:txBody>
          <a:bodyPr/>
          <a:lstStyle/>
          <a:p>
            <a:fld id="{D9BA068A-7036-4609-B0CD-B6A4F8A2CEEB}" type="slidenum">
              <a:rPr lang="en-US" smtClean="0"/>
              <a:t>‹#›</a:t>
            </a:fld>
            <a:endParaRPr lang="en-US"/>
          </a:p>
        </p:txBody>
      </p:sp>
      <p:sp>
        <p:nvSpPr>
          <p:cNvPr id="10" name="TextBox 9"/>
          <p:cNvSpPr txBox="1"/>
          <p:nvPr/>
        </p:nvSpPr>
        <p:spPr>
          <a:xfrm>
            <a:off x="0" y="6589938"/>
            <a:ext cx="1657826" cy="276999"/>
          </a:xfrm>
          <a:prstGeom prst="rect">
            <a:avLst/>
          </a:prstGeom>
          <a:noFill/>
        </p:spPr>
        <p:txBody>
          <a:bodyPr wrap="none" rtlCol="0">
            <a:spAutoFit/>
          </a:bodyPr>
          <a:lstStyle/>
          <a:p>
            <a:r>
              <a:rPr lang="en-MY" sz="1200" dirty="0">
                <a:solidFill>
                  <a:schemeClr val="tx1">
                    <a:lumMod val="65000"/>
                    <a:lumOff val="35000"/>
                  </a:schemeClr>
                </a:solidFill>
              </a:rPr>
              <a:t>© </a:t>
            </a:r>
            <a:r>
              <a:rPr lang="en-MY" sz="1200" dirty="0" err="1">
                <a:solidFill>
                  <a:schemeClr val="tx1">
                    <a:lumMod val="65000"/>
                    <a:lumOff val="35000"/>
                  </a:schemeClr>
                </a:solidFill>
              </a:rPr>
              <a:t>Neu</a:t>
            </a:r>
            <a:r>
              <a:rPr lang="en-MY" sz="1200" baseline="0" dirty="0">
                <a:solidFill>
                  <a:schemeClr val="tx1">
                    <a:lumMod val="65000"/>
                    <a:lumOff val="35000"/>
                  </a:schemeClr>
                </a:solidFill>
              </a:rPr>
              <a:t> Dimension 2018</a:t>
            </a:r>
            <a:endParaRPr lang="en-MY" sz="1200" dirty="0">
              <a:solidFill>
                <a:schemeClr val="tx1">
                  <a:lumMod val="65000"/>
                  <a:lumOff val="35000"/>
                </a:schemeClr>
              </a:solidFill>
            </a:endParaRPr>
          </a:p>
        </p:txBody>
      </p:sp>
      <p:grpSp>
        <p:nvGrpSpPr>
          <p:cNvPr id="19" name="Group 18"/>
          <p:cNvGrpSpPr/>
          <p:nvPr/>
        </p:nvGrpSpPr>
        <p:grpSpPr>
          <a:xfrm>
            <a:off x="1959408" y="5244297"/>
            <a:ext cx="8383394" cy="1258208"/>
            <a:chOff x="2007534" y="5244297"/>
            <a:chExt cx="8383394" cy="1258208"/>
          </a:xfrm>
        </p:grpSpPr>
        <p:pic>
          <p:nvPicPr>
            <p:cNvPr id="12" name="Picture 11">
              <a:extLst>
                <a:ext uri="{FF2B5EF4-FFF2-40B4-BE49-F238E27FC236}">
                  <a16:creationId xmlns:a16="http://schemas.microsoft.com/office/drawing/2014/main" id="{8E4A5D79-335C-4312-B824-647D3914F5F5}"/>
                </a:ext>
              </a:extLst>
            </p:cNvPr>
            <p:cNvPicPr>
              <a:picLocks noChangeAspect="1"/>
            </p:cNvPicPr>
            <p:nvPr/>
          </p:nvPicPr>
          <p:blipFill>
            <a:blip r:embed="rId4"/>
            <a:stretch>
              <a:fillRect/>
            </a:stretch>
          </p:blipFill>
          <p:spPr>
            <a:xfrm>
              <a:off x="2007534" y="5247789"/>
              <a:ext cx="1713543" cy="1254716"/>
            </a:xfrm>
            <a:prstGeom prst="rect">
              <a:avLst/>
            </a:prstGeom>
          </p:spPr>
        </p:pic>
        <p:pic>
          <p:nvPicPr>
            <p:cNvPr id="16" name="Picture 15">
              <a:extLst>
                <a:ext uri="{FF2B5EF4-FFF2-40B4-BE49-F238E27FC236}">
                  <a16:creationId xmlns:a16="http://schemas.microsoft.com/office/drawing/2014/main" id="{4E0AA0E1-D116-4552-8E48-B4E626BA18BB}"/>
                </a:ext>
              </a:extLst>
            </p:cNvPr>
            <p:cNvPicPr>
              <a:picLocks noChangeAspect="1"/>
            </p:cNvPicPr>
            <p:nvPr/>
          </p:nvPicPr>
          <p:blipFill>
            <a:blip r:embed="rId5"/>
            <a:stretch>
              <a:fillRect/>
            </a:stretch>
          </p:blipFill>
          <p:spPr>
            <a:xfrm>
              <a:off x="4431911" y="5244297"/>
              <a:ext cx="1001111" cy="1247430"/>
            </a:xfrm>
            <a:prstGeom prst="rect">
              <a:avLst/>
            </a:prstGeom>
          </p:spPr>
        </p:pic>
        <p:pic>
          <p:nvPicPr>
            <p:cNvPr id="17" name="Picture 24" descr="http://i1.ytimg.com/vi/X00EUZt-WK4/hqdefault.jpg">
              <a:extLst>
                <a:ext uri="{FF2B5EF4-FFF2-40B4-BE49-F238E27FC236}">
                  <a16:creationId xmlns:a16="http://schemas.microsoft.com/office/drawing/2014/main" id="{97B5EBA3-283F-412F-B54B-5515F99D3882}"/>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433022" y="5255497"/>
              <a:ext cx="2129568" cy="123938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A723D436-5AFC-48A8-A271-4DFB3EC002EF}"/>
                </a:ext>
              </a:extLst>
            </p:cNvPr>
            <p:cNvPicPr>
              <a:picLocks noChangeAspect="1" noChangeArrowheads="1"/>
            </p:cNvPicPr>
            <p:nvPr/>
          </p:nvPicPr>
          <p:blipFill>
            <a:blip r:embed="rId8" cstate="print"/>
            <a:srcRect/>
            <a:stretch>
              <a:fillRect/>
            </a:stretch>
          </p:blipFill>
          <p:spPr bwMode="auto">
            <a:xfrm>
              <a:off x="7562590" y="5251812"/>
              <a:ext cx="2828338" cy="1239389"/>
            </a:xfrm>
            <a:prstGeom prst="rect">
              <a:avLst/>
            </a:prstGeom>
            <a:noFill/>
            <a:ln w="9525">
              <a:noFill/>
              <a:miter lim="800000"/>
              <a:headEnd/>
              <a:tailEnd/>
            </a:ln>
          </p:spPr>
        </p:pic>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12773" y="5245250"/>
              <a:ext cx="719138" cy="1247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015995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20254" y="50598"/>
            <a:ext cx="2019492" cy="815386"/>
          </a:xfrm>
          <a:prstGeom prst="rect">
            <a:avLst/>
          </a:prstGeom>
          <a:effectLst>
            <a:glow rad="101600">
              <a:schemeClr val="bg1">
                <a:alpha val="60000"/>
              </a:schemeClr>
            </a:glow>
          </a:effectLst>
        </p:spPr>
      </p:pic>
      <p:sp>
        <p:nvSpPr>
          <p:cNvPr id="2" name="Title 1"/>
          <p:cNvSpPr>
            <a:spLocks noGrp="1"/>
          </p:cNvSpPr>
          <p:nvPr>
            <p:ph type="title"/>
          </p:nvPr>
        </p:nvSpPr>
        <p:spPr/>
        <p:txBody>
          <a:bodyPr/>
          <a:lstStyle/>
          <a:p>
            <a:r>
              <a:rPr lang="en-US"/>
              <a:t>Click to edit Master title style</a:t>
            </a:r>
            <a:endParaRPr lang="en-MY"/>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dirty="0"/>
          </a:p>
        </p:txBody>
      </p:sp>
      <p:sp>
        <p:nvSpPr>
          <p:cNvPr id="4" name="Date Placeholder 3"/>
          <p:cNvSpPr>
            <a:spLocks noGrp="1"/>
          </p:cNvSpPr>
          <p:nvPr>
            <p:ph type="dt" sz="half" idx="10"/>
          </p:nvPr>
        </p:nvSpPr>
        <p:spPr/>
        <p:txBody>
          <a:bodyPr/>
          <a:lstStyle/>
          <a:p>
            <a:fld id="{CAC1006C-7EBE-42F0-864A-C74AE1514EB4}" type="datetime1">
              <a:rPr lang="en-US" smtClean="0"/>
              <a:t>5/13/2022</a:t>
            </a:fld>
            <a:endParaRPr lang="en-US"/>
          </a:p>
        </p:txBody>
      </p:sp>
      <p:sp>
        <p:nvSpPr>
          <p:cNvPr id="5" name="Footer Placeholder 4"/>
          <p:cNvSpPr>
            <a:spLocks noGrp="1"/>
          </p:cNvSpPr>
          <p:nvPr>
            <p:ph type="ftr" sz="quarter" idx="11"/>
          </p:nvPr>
        </p:nvSpPr>
        <p:spPr/>
        <p:txBody>
          <a:bodyPr/>
          <a:lstStyle/>
          <a:p>
            <a:r>
              <a:rPr lang="en-US"/>
              <a:t>Dimension Bid Private</a:t>
            </a:r>
          </a:p>
        </p:txBody>
      </p:sp>
      <p:sp>
        <p:nvSpPr>
          <p:cNvPr id="6" name="Slide Number Placeholder 5"/>
          <p:cNvSpPr>
            <a:spLocks noGrp="1"/>
          </p:cNvSpPr>
          <p:nvPr>
            <p:ph type="sldNum" sz="quarter" idx="12"/>
          </p:nvPr>
        </p:nvSpPr>
        <p:spPr/>
        <p:txBody>
          <a:bodyPr/>
          <a:lstStyle/>
          <a:p>
            <a:fld id="{D9BA068A-7036-4609-B0CD-B6A4F8A2CEEB}" type="slidenum">
              <a:rPr lang="en-US" smtClean="0"/>
              <a:t>‹#›</a:t>
            </a:fld>
            <a:endParaRPr lang="en-US"/>
          </a:p>
        </p:txBody>
      </p:sp>
    </p:spTree>
    <p:extLst>
      <p:ext uri="{BB962C8B-B14F-4D97-AF65-F5344CB8AC3E}">
        <p14:creationId xmlns:p14="http://schemas.microsoft.com/office/powerpoint/2010/main" val="2900328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40942-3CFD-4EA7-A5FB-CB7F8794398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F489A19-690F-4838-B4CB-0F221B263E53}"/>
              </a:ext>
            </a:extLst>
          </p:cNvPr>
          <p:cNvSpPr>
            <a:spLocks noGrp="1"/>
          </p:cNvSpPr>
          <p:nvPr>
            <p:ph type="dt" sz="half" idx="10"/>
          </p:nvPr>
        </p:nvSpPr>
        <p:spPr>
          <a:xfrm>
            <a:off x="5401526" y="6359503"/>
            <a:ext cx="2743200" cy="365125"/>
          </a:xfrm>
          <a:prstGeom prst="rect">
            <a:avLst/>
          </a:prstGeom>
        </p:spPr>
        <p:txBody>
          <a:bodyPr/>
          <a:lstStyle/>
          <a:p>
            <a:fld id="{0370CA0F-B719-4FA1-A0F2-A714595AE854}" type="datetime1">
              <a:rPr lang="en-US" smtClean="0"/>
              <a:t>5/13/2022</a:t>
            </a:fld>
            <a:endParaRPr lang="en-US"/>
          </a:p>
        </p:txBody>
      </p:sp>
      <p:sp>
        <p:nvSpPr>
          <p:cNvPr id="4" name="Footer Placeholder 3">
            <a:extLst>
              <a:ext uri="{FF2B5EF4-FFF2-40B4-BE49-F238E27FC236}">
                <a16:creationId xmlns:a16="http://schemas.microsoft.com/office/drawing/2014/main" id="{D2931676-34F0-4152-BA5B-6D35A4D167DE}"/>
              </a:ext>
            </a:extLst>
          </p:cNvPr>
          <p:cNvSpPr>
            <a:spLocks noGrp="1"/>
          </p:cNvSpPr>
          <p:nvPr>
            <p:ph type="ftr" sz="quarter" idx="11"/>
          </p:nvPr>
        </p:nvSpPr>
        <p:spPr>
          <a:xfrm>
            <a:off x="8351537" y="6356350"/>
            <a:ext cx="2336074" cy="365125"/>
          </a:xfrm>
          <a:prstGeom prst="rect">
            <a:avLst/>
          </a:prstGeom>
        </p:spPr>
        <p:txBody>
          <a:bodyPr/>
          <a:lstStyle/>
          <a:p>
            <a:r>
              <a:rPr lang="en-US"/>
              <a:t>Dimension Bid Private</a:t>
            </a:r>
          </a:p>
        </p:txBody>
      </p:sp>
      <p:sp>
        <p:nvSpPr>
          <p:cNvPr id="5" name="Slide Number Placeholder 4">
            <a:extLst>
              <a:ext uri="{FF2B5EF4-FFF2-40B4-BE49-F238E27FC236}">
                <a16:creationId xmlns:a16="http://schemas.microsoft.com/office/drawing/2014/main" id="{C6E88BCE-0D1D-4F27-AC9D-75F9FA9BFBC1}"/>
              </a:ext>
            </a:extLst>
          </p:cNvPr>
          <p:cNvSpPr>
            <a:spLocks noGrp="1"/>
          </p:cNvSpPr>
          <p:nvPr>
            <p:ph type="sldNum" sz="quarter" idx="12"/>
          </p:nvPr>
        </p:nvSpPr>
        <p:spPr/>
        <p:txBody>
          <a:bodyPr/>
          <a:lstStyle/>
          <a:p>
            <a:fld id="{D9BA068A-7036-4609-B0CD-B6A4F8A2CEEB}" type="slidenum">
              <a:rPr lang="en-US" smtClean="0"/>
              <a:t>‹#›</a:t>
            </a:fld>
            <a:endParaRPr lang="en-US"/>
          </a:p>
        </p:txBody>
      </p:sp>
    </p:spTree>
    <p:extLst>
      <p:ext uri="{BB962C8B-B14F-4D97-AF65-F5344CB8AC3E}">
        <p14:creationId xmlns:p14="http://schemas.microsoft.com/office/powerpoint/2010/main" val="1670506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318697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p:nvPicPr>
        <p:blipFill>
          <a:blip r:embed="rId6"/>
          <a:stretch>
            <a:fillRect/>
          </a:stretch>
        </p:blipFill>
        <p:spPr>
          <a:xfrm>
            <a:off x="0" y="1"/>
            <a:ext cx="12192000" cy="6857999"/>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pPr lvl="0" defTabSz="1007991">
              <a:lnSpc>
                <a:spcPct val="80000"/>
              </a:lnSpc>
            </a:pPr>
            <a:r>
              <a:rPr lang="en-US"/>
              <a:t>Click to edit Master title style</a:t>
            </a:r>
            <a:endParaRPr lang="en-MY" dirty="0"/>
          </a:p>
        </p:txBody>
      </p:sp>
      <p:sp>
        <p:nvSpPr>
          <p:cNvPr id="3" name="Text Placeholder 2"/>
          <p:cNvSpPr>
            <a:spLocks noGrp="1"/>
          </p:cNvSpPr>
          <p:nvPr>
            <p:ph type="body" idx="1"/>
          </p:nvPr>
        </p:nvSpPr>
        <p:spPr>
          <a:xfrm>
            <a:off x="838200" y="1825625"/>
            <a:ext cx="10515600" cy="4351338"/>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13/5/2022</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BA068A-7036-4609-B0CD-B6A4F8A2CEEB}" type="slidenum">
              <a:rPr lang="en-US" smtClean="0"/>
              <a:t>‹#›</a:t>
            </a:fld>
            <a:endParaRPr lang="en-US"/>
          </a:p>
        </p:txBody>
      </p:sp>
      <p:pic>
        <p:nvPicPr>
          <p:cNvPr id="8" name="Picture 7">
            <a:extLst>
              <a:ext uri="{FF2B5EF4-FFF2-40B4-BE49-F238E27FC236}">
                <a16:creationId xmlns:a16="http://schemas.microsoft.com/office/drawing/2014/main" id="{6CCAC356-F779-491C-862E-0993B5D11872}"/>
              </a:ext>
            </a:extLst>
          </p:cNvPr>
          <p:cNvPicPr>
            <a:picLocks noChangeAspect="1"/>
          </p:cNvPicPr>
          <p:nvPr userDrawn="1"/>
        </p:nvPicPr>
        <p:blipFill>
          <a:blip r:embed="rId6"/>
          <a:stretch>
            <a:fillRect/>
          </a:stretch>
        </p:blipFill>
        <p:spPr>
          <a:xfrm>
            <a:off x="0" y="1"/>
            <a:ext cx="12192000" cy="6857999"/>
          </a:xfrm>
          <a:prstGeom prst="rect">
            <a:avLst/>
          </a:prstGeom>
        </p:spPr>
      </p:pic>
    </p:spTree>
    <p:extLst>
      <p:ext uri="{BB962C8B-B14F-4D97-AF65-F5344CB8AC3E}">
        <p14:creationId xmlns:p14="http://schemas.microsoft.com/office/powerpoint/2010/main" val="361338334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2" r:id="rId3"/>
    <p:sldLayoutId id="2147483673" r:id="rId4"/>
  </p:sldLayoutIdLst>
  <p:hf sldNum="0" hd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3.png"/><Relationship Id="rId18" Type="http://schemas.openxmlformats.org/officeDocument/2006/relationships/customXml" Target="../ink/ink4.xml"/><Relationship Id="rId3" Type="http://schemas.openxmlformats.org/officeDocument/2006/relationships/diagramLayout" Target="../diagrams/layout2.xml"/><Relationship Id="rId7" Type="http://schemas.openxmlformats.org/officeDocument/2006/relationships/image" Target="../media/image20.jpeg"/><Relationship Id="rId12" Type="http://schemas.openxmlformats.org/officeDocument/2006/relationships/customXml" Target="../ink/ink1.xml"/><Relationship Id="rId17" Type="http://schemas.openxmlformats.org/officeDocument/2006/relationships/image" Target="../media/image25.png"/><Relationship Id="rId2" Type="http://schemas.openxmlformats.org/officeDocument/2006/relationships/diagramData" Target="../diagrams/data2.xml"/><Relationship Id="rId16" Type="http://schemas.openxmlformats.org/officeDocument/2006/relationships/customXml" Target="../ink/ink3.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hdphoto" Target="../media/hdphoto3.wdp"/><Relationship Id="rId5" Type="http://schemas.openxmlformats.org/officeDocument/2006/relationships/diagramColors" Target="../diagrams/colors2.xml"/><Relationship Id="rId15" Type="http://schemas.openxmlformats.org/officeDocument/2006/relationships/image" Target="../media/image24.png"/><Relationship Id="rId10" Type="http://schemas.openxmlformats.org/officeDocument/2006/relationships/image" Target="../media/image22.png"/><Relationship Id="rId19" Type="http://schemas.openxmlformats.org/officeDocument/2006/relationships/image" Target="../media/image26.png"/><Relationship Id="rId4" Type="http://schemas.openxmlformats.org/officeDocument/2006/relationships/diagramQuickStyle" Target="../diagrams/quickStyle2.xml"/><Relationship Id="rId9" Type="http://schemas.microsoft.com/office/2007/relationships/hdphoto" Target="../media/hdphoto2.wdp"/><Relationship Id="rId14" Type="http://schemas.openxmlformats.org/officeDocument/2006/relationships/customXml" Target="../ink/ink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customXml" Target="../ink/ink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customXml" Target="../ink/ink7.xml"/></Relationships>
</file>

<file path=ppt/slides/_rels/slide28.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42.jp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49.jpeg"/><Relationship Id="rId5" Type="http://schemas.openxmlformats.org/officeDocument/2006/relationships/image" Target="../media/image17.jpeg"/><Relationship Id="rId4" Type="http://schemas.openxmlformats.org/officeDocument/2006/relationships/image" Target="../media/image48.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60.emf"/><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png"/></Relationships>
</file>

<file path=ppt/slides/_rels/slide3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image" Target="../media/image63.jpeg"/><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jpeg"/></Relationships>
</file>

<file path=ppt/slides/_rels/slide43.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69.jp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74.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D9D3E-1447-4AF4-9698-687DD19C630E}"/>
              </a:ext>
            </a:extLst>
          </p:cNvPr>
          <p:cNvSpPr>
            <a:spLocks noGrp="1"/>
          </p:cNvSpPr>
          <p:nvPr>
            <p:ph type="ctrTitle"/>
          </p:nvPr>
        </p:nvSpPr>
        <p:spPr>
          <a:xfrm>
            <a:off x="1938004" y="1214438"/>
            <a:ext cx="8315991" cy="2387600"/>
          </a:xfrm>
          <a:ln>
            <a:noFill/>
          </a:ln>
        </p:spPr>
        <p:txBody>
          <a:bodyPr/>
          <a:lstStyle/>
          <a:p>
            <a:r>
              <a:rPr lang="en-US" dirty="0">
                <a:latin typeface="Century Gothic" panose="020B0502020202020204" pitchFamily="34" charset="0"/>
              </a:rPr>
              <a:t>Fundamental </a:t>
            </a:r>
            <a:r>
              <a:rPr lang="en-US">
                <a:latin typeface="Century Gothic" panose="020B0502020202020204" pitchFamily="34" charset="0"/>
              </a:rPr>
              <a:t>of Wireline</a:t>
            </a:r>
            <a:endParaRPr lang="en-US" dirty="0">
              <a:latin typeface="Century Gothic" panose="020B0502020202020204" pitchFamily="34" charset="0"/>
            </a:endParaRPr>
          </a:p>
        </p:txBody>
      </p:sp>
      <p:sp>
        <p:nvSpPr>
          <p:cNvPr id="3" name="Subtitle 2">
            <a:extLst>
              <a:ext uri="{FF2B5EF4-FFF2-40B4-BE49-F238E27FC236}">
                <a16:creationId xmlns:a16="http://schemas.microsoft.com/office/drawing/2014/main" id="{A87E545D-60C5-4DDD-BA3F-08190004BBEC}"/>
              </a:ext>
            </a:extLst>
          </p:cNvPr>
          <p:cNvSpPr>
            <a:spLocks noGrp="1"/>
          </p:cNvSpPr>
          <p:nvPr>
            <p:ph type="subTitle" idx="1"/>
          </p:nvPr>
        </p:nvSpPr>
        <p:spPr/>
        <p:txBody>
          <a:bodyPr/>
          <a:lstStyle/>
          <a:p>
            <a:endParaRPr lang="en-US" sz="2800" dirty="0"/>
          </a:p>
          <a:p>
            <a:r>
              <a:rPr lang="en-US" sz="2800" b="1"/>
              <a:t>Module 05</a:t>
            </a:r>
            <a:endParaRPr lang="en-US" sz="2800" b="1" dirty="0"/>
          </a:p>
          <a:p>
            <a:r>
              <a:rPr lang="en-US" sz="2800" b="1" dirty="0"/>
              <a:t>JFE Learning Material Package</a:t>
            </a:r>
          </a:p>
          <a:p>
            <a:endParaRPr lang="en-US" dirty="0"/>
          </a:p>
        </p:txBody>
      </p:sp>
    </p:spTree>
    <p:extLst>
      <p:ext uri="{BB962C8B-B14F-4D97-AF65-F5344CB8AC3E}">
        <p14:creationId xmlns:p14="http://schemas.microsoft.com/office/powerpoint/2010/main" val="8633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EEC39-D56F-470F-938F-C443BC287781}"/>
              </a:ext>
            </a:extLst>
          </p:cNvPr>
          <p:cNvSpPr>
            <a:spLocks noGrp="1"/>
          </p:cNvSpPr>
          <p:nvPr>
            <p:ph type="title"/>
          </p:nvPr>
        </p:nvSpPr>
        <p:spPr/>
        <p:txBody>
          <a:bodyPr/>
          <a:lstStyle/>
          <a:p>
            <a:r>
              <a:rPr lang="en-US" dirty="0"/>
              <a:t>Course Outline…</a:t>
            </a:r>
          </a:p>
        </p:txBody>
      </p:sp>
      <p:sp>
        <p:nvSpPr>
          <p:cNvPr id="3" name="Content Placeholder 2">
            <a:extLst>
              <a:ext uri="{FF2B5EF4-FFF2-40B4-BE49-F238E27FC236}">
                <a16:creationId xmlns:a16="http://schemas.microsoft.com/office/drawing/2014/main" id="{F90DDE13-1E64-4C8E-845F-7B11D05C8821}"/>
              </a:ext>
            </a:extLst>
          </p:cNvPr>
          <p:cNvSpPr>
            <a:spLocks noGrp="1"/>
          </p:cNvSpPr>
          <p:nvPr>
            <p:ph idx="1"/>
          </p:nvPr>
        </p:nvSpPr>
        <p:spPr>
          <a:xfrm>
            <a:off x="838200" y="1690688"/>
            <a:ext cx="10515600" cy="5045777"/>
          </a:xfrm>
        </p:spPr>
        <p:txBody>
          <a:bodyPr>
            <a:normAutofit fontScale="55000" lnSpcReduction="20000"/>
          </a:bodyPr>
          <a:lstStyle/>
          <a:p>
            <a:pPr>
              <a:lnSpc>
                <a:spcPct val="120000"/>
              </a:lnSpc>
            </a:pPr>
            <a:r>
              <a:rPr lang="en-US" dirty="0"/>
              <a:t>Learning Outcome</a:t>
            </a:r>
          </a:p>
          <a:p>
            <a:pPr>
              <a:lnSpc>
                <a:spcPct val="120000"/>
              </a:lnSpc>
            </a:pPr>
            <a:r>
              <a:rPr lang="en-US" dirty="0"/>
              <a:t>Well Intervention Structure</a:t>
            </a:r>
          </a:p>
          <a:p>
            <a:pPr>
              <a:lnSpc>
                <a:spcPct val="120000"/>
              </a:lnSpc>
            </a:pPr>
            <a:r>
              <a:rPr lang="en-US" dirty="0"/>
              <a:t>Wireline History</a:t>
            </a:r>
          </a:p>
          <a:p>
            <a:pPr>
              <a:lnSpc>
                <a:spcPct val="120000"/>
              </a:lnSpc>
            </a:pPr>
            <a:r>
              <a:rPr lang="en-US" dirty="0"/>
              <a:t>Introduction to DB and Key Milestone</a:t>
            </a:r>
          </a:p>
          <a:p>
            <a:pPr>
              <a:lnSpc>
                <a:spcPct val="120000"/>
              </a:lnSpc>
            </a:pPr>
            <a:r>
              <a:rPr lang="en-US" dirty="0"/>
              <a:t>Introduction of Well Intervention Conveyance</a:t>
            </a:r>
          </a:p>
          <a:p>
            <a:pPr>
              <a:lnSpc>
                <a:spcPct val="120000"/>
              </a:lnSpc>
            </a:pPr>
            <a:r>
              <a:rPr lang="en-US" dirty="0"/>
              <a:t>Slickline Services (SLS)</a:t>
            </a:r>
          </a:p>
          <a:p>
            <a:pPr>
              <a:lnSpc>
                <a:spcPct val="120000"/>
              </a:lnSpc>
            </a:pPr>
            <a:r>
              <a:rPr lang="en-US" dirty="0"/>
              <a:t>Braided Line Services (SLS)</a:t>
            </a:r>
          </a:p>
          <a:p>
            <a:pPr>
              <a:lnSpc>
                <a:spcPct val="120000"/>
              </a:lnSpc>
            </a:pPr>
            <a:r>
              <a:rPr lang="en-US" dirty="0"/>
              <a:t>E-Line Services (CHS)</a:t>
            </a:r>
          </a:p>
          <a:p>
            <a:pPr>
              <a:lnSpc>
                <a:spcPct val="120000"/>
              </a:lnSpc>
            </a:pPr>
            <a:r>
              <a:rPr lang="en-US" dirty="0"/>
              <a:t>Coiled Tubing Services (CTS)</a:t>
            </a:r>
          </a:p>
          <a:p>
            <a:pPr>
              <a:lnSpc>
                <a:spcPct val="120000"/>
              </a:lnSpc>
            </a:pPr>
            <a:r>
              <a:rPr lang="en-US" dirty="0"/>
              <a:t>Comparison of Method of Conveyance</a:t>
            </a:r>
          </a:p>
          <a:p>
            <a:pPr>
              <a:lnSpc>
                <a:spcPct val="120000"/>
              </a:lnSpc>
            </a:pPr>
            <a:r>
              <a:rPr lang="en-US" dirty="0"/>
              <a:t>Workover Operation</a:t>
            </a:r>
          </a:p>
          <a:p>
            <a:pPr>
              <a:lnSpc>
                <a:spcPct val="120000"/>
              </a:lnSpc>
            </a:pPr>
            <a:r>
              <a:rPr lang="en-US" dirty="0"/>
              <a:t>Summary</a:t>
            </a:r>
          </a:p>
          <a:p>
            <a:endParaRPr lang="en-US" dirty="0"/>
          </a:p>
        </p:txBody>
      </p:sp>
    </p:spTree>
    <p:extLst>
      <p:ext uri="{BB962C8B-B14F-4D97-AF65-F5344CB8AC3E}">
        <p14:creationId xmlns:p14="http://schemas.microsoft.com/office/powerpoint/2010/main" val="3940863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C8D1B-1A4E-4A85-AD74-E5497D85F9C1}"/>
              </a:ext>
            </a:extLst>
          </p:cNvPr>
          <p:cNvSpPr>
            <a:spLocks noGrp="1"/>
          </p:cNvSpPr>
          <p:nvPr>
            <p:ph type="title"/>
          </p:nvPr>
        </p:nvSpPr>
        <p:spPr/>
        <p:txBody>
          <a:bodyPr>
            <a:normAutofit/>
          </a:bodyPr>
          <a:lstStyle/>
          <a:p>
            <a:r>
              <a:rPr lang="en-US" sz="4000" u="sng" dirty="0"/>
              <a:t>By the end of the course, JFEs should be able to:</a:t>
            </a:r>
          </a:p>
        </p:txBody>
      </p:sp>
      <p:sp>
        <p:nvSpPr>
          <p:cNvPr id="3" name="Content Placeholder 2">
            <a:extLst>
              <a:ext uri="{FF2B5EF4-FFF2-40B4-BE49-F238E27FC236}">
                <a16:creationId xmlns:a16="http://schemas.microsoft.com/office/drawing/2014/main" id="{CF4B41BB-8D64-458A-A02D-4C7B81B76BFF}"/>
              </a:ext>
            </a:extLst>
          </p:cNvPr>
          <p:cNvSpPr>
            <a:spLocks noGrp="1"/>
          </p:cNvSpPr>
          <p:nvPr>
            <p:ph idx="1"/>
          </p:nvPr>
        </p:nvSpPr>
        <p:spPr>
          <a:xfrm>
            <a:off x="838199" y="1825624"/>
            <a:ext cx="10620737" cy="4873350"/>
          </a:xfrm>
        </p:spPr>
        <p:txBody>
          <a:bodyPr>
            <a:normAutofit fontScale="77500" lnSpcReduction="20000"/>
          </a:bodyPr>
          <a:lstStyle/>
          <a:p>
            <a:pPr lvl="0">
              <a:lnSpc>
                <a:spcPct val="110000"/>
              </a:lnSpc>
            </a:pPr>
            <a:r>
              <a:rPr lang="en-US" dirty="0"/>
              <a:t>Explain the wireline history, its development and well intervention structure</a:t>
            </a:r>
          </a:p>
          <a:p>
            <a:pPr lvl="0">
              <a:lnSpc>
                <a:spcPct val="110000"/>
              </a:lnSpc>
            </a:pPr>
            <a:r>
              <a:rPr lang="en-US" dirty="0"/>
              <a:t>Explain on type of Well Intervention Conveyance System</a:t>
            </a:r>
          </a:p>
          <a:p>
            <a:pPr lvl="0">
              <a:lnSpc>
                <a:spcPct val="110000"/>
              </a:lnSpc>
            </a:pPr>
            <a:r>
              <a:rPr lang="en-US" dirty="0"/>
              <a:t>Differentiate between Slickline, Braided Line, E-Line operation and Coiled Tubing.</a:t>
            </a:r>
          </a:p>
          <a:p>
            <a:pPr lvl="0">
              <a:lnSpc>
                <a:spcPct val="110000"/>
              </a:lnSpc>
            </a:pPr>
            <a:r>
              <a:rPr lang="en-US" dirty="0"/>
              <a:t>Explain on each conveyance the principle, basic equipment and its application </a:t>
            </a:r>
          </a:p>
          <a:p>
            <a:pPr lvl="0">
              <a:lnSpc>
                <a:spcPct val="110000"/>
              </a:lnSpc>
            </a:pPr>
            <a:r>
              <a:rPr lang="en-US" dirty="0"/>
              <a:t>Explain the importance of well intervention and role of wireline in general.</a:t>
            </a:r>
          </a:p>
          <a:p>
            <a:pPr lvl="0">
              <a:lnSpc>
                <a:spcPct val="110000"/>
              </a:lnSpc>
            </a:pPr>
            <a:r>
              <a:rPr lang="en-US" dirty="0"/>
              <a:t>Define the comparison between all those conveyance in well intervention services. </a:t>
            </a:r>
          </a:p>
          <a:p>
            <a:pPr lvl="0">
              <a:lnSpc>
                <a:spcPct val="110000"/>
              </a:lnSpc>
            </a:pPr>
            <a:r>
              <a:rPr lang="en-US" dirty="0"/>
              <a:t>Explain on the workover operation, steps and application. </a:t>
            </a:r>
          </a:p>
        </p:txBody>
      </p:sp>
    </p:spTree>
    <p:extLst>
      <p:ext uri="{BB962C8B-B14F-4D97-AF65-F5344CB8AC3E}">
        <p14:creationId xmlns:p14="http://schemas.microsoft.com/office/powerpoint/2010/main" val="1798273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10611-C8AF-4AFD-B1A4-E00D19D657D5}"/>
              </a:ext>
            </a:extLst>
          </p:cNvPr>
          <p:cNvSpPr>
            <a:spLocks noGrp="1"/>
          </p:cNvSpPr>
          <p:nvPr>
            <p:ph type="title"/>
          </p:nvPr>
        </p:nvSpPr>
        <p:spPr/>
        <p:txBody>
          <a:bodyPr/>
          <a:lstStyle/>
          <a:p>
            <a:r>
              <a:rPr lang="en-US" b="1" dirty="0"/>
              <a:t>Well Intervention Structure</a:t>
            </a:r>
          </a:p>
        </p:txBody>
      </p:sp>
      <p:grpSp>
        <p:nvGrpSpPr>
          <p:cNvPr id="8" name="Group 7">
            <a:extLst>
              <a:ext uri="{FF2B5EF4-FFF2-40B4-BE49-F238E27FC236}">
                <a16:creationId xmlns:a16="http://schemas.microsoft.com/office/drawing/2014/main" id="{C92BEB61-39DB-4C96-9340-15FF70680C27}"/>
              </a:ext>
            </a:extLst>
          </p:cNvPr>
          <p:cNvGrpSpPr/>
          <p:nvPr/>
        </p:nvGrpSpPr>
        <p:grpSpPr>
          <a:xfrm>
            <a:off x="3823255" y="1981767"/>
            <a:ext cx="4283004" cy="395804"/>
            <a:chOff x="3384123" y="1476446"/>
            <a:chExt cx="4283004" cy="395804"/>
          </a:xfrm>
          <a:scene3d>
            <a:camera prst="orthographicFront"/>
            <a:lightRig rig="threePt" dir="t">
              <a:rot lat="0" lon="0" rev="7500000"/>
            </a:lightRig>
          </a:scene3d>
        </p:grpSpPr>
        <p:sp>
          <p:nvSpPr>
            <p:cNvPr id="9" name="Rounded Rectangle 72">
              <a:extLst>
                <a:ext uri="{FF2B5EF4-FFF2-40B4-BE49-F238E27FC236}">
                  <a16:creationId xmlns:a16="http://schemas.microsoft.com/office/drawing/2014/main" id="{DC78F9C3-0CE8-41C5-93E3-75A3428EB7D5}"/>
                </a:ext>
              </a:extLst>
            </p:cNvPr>
            <p:cNvSpPr/>
            <p:nvPr/>
          </p:nvSpPr>
          <p:spPr>
            <a:xfrm>
              <a:off x="3384123" y="1476446"/>
              <a:ext cx="4260430" cy="386853"/>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0" name="Rounded Rectangle 4">
              <a:extLst>
                <a:ext uri="{FF2B5EF4-FFF2-40B4-BE49-F238E27FC236}">
                  <a16:creationId xmlns:a16="http://schemas.microsoft.com/office/drawing/2014/main" id="{A06EB527-4343-458F-B32D-A2AAC5992EE7}"/>
                </a:ext>
              </a:extLst>
            </p:cNvPr>
            <p:cNvSpPr/>
            <p:nvPr/>
          </p:nvSpPr>
          <p:spPr>
            <a:xfrm>
              <a:off x="3406697" y="1508059"/>
              <a:ext cx="4260430" cy="364191"/>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 </a:t>
              </a:r>
              <a:r>
                <a:rPr lang="en-US" sz="1400" b="1" kern="1200" dirty="0"/>
                <a:t>Well Intervention</a:t>
              </a:r>
            </a:p>
          </p:txBody>
        </p:sp>
      </p:grpSp>
      <p:sp>
        <p:nvSpPr>
          <p:cNvPr id="11" name="Straight Connector 5">
            <a:extLst>
              <a:ext uri="{FF2B5EF4-FFF2-40B4-BE49-F238E27FC236}">
                <a16:creationId xmlns:a16="http://schemas.microsoft.com/office/drawing/2014/main" id="{D332A2EE-98BD-432A-9105-479D8372329E}"/>
              </a:ext>
            </a:extLst>
          </p:cNvPr>
          <p:cNvSpPr/>
          <p:nvPr/>
        </p:nvSpPr>
        <p:spPr>
          <a:xfrm>
            <a:off x="1932272" y="2388902"/>
            <a:ext cx="2781280" cy="305744"/>
          </a:xfrm>
          <a:custGeom>
            <a:avLst/>
            <a:gdLst/>
            <a:ahLst/>
            <a:cxnLst/>
            <a:rect l="0" t="0" r="0" b="0"/>
            <a:pathLst>
              <a:path>
                <a:moveTo>
                  <a:pt x="2781280" y="0"/>
                </a:moveTo>
                <a:lnTo>
                  <a:pt x="2781280" y="152872"/>
                </a:lnTo>
                <a:lnTo>
                  <a:pt x="0" y="152872"/>
                </a:lnTo>
                <a:lnTo>
                  <a:pt x="0" y="305744"/>
                </a:lnTo>
              </a:path>
            </a:pathLst>
          </a:custGeom>
          <a:noFill/>
          <a:scene3d>
            <a:camera prst="orthographicFront"/>
            <a:lightRig rig="threePt" dir="t">
              <a:rot lat="0" lon="0" rev="7500000"/>
            </a:lightRig>
          </a:scene3d>
          <a:sp3d z="-40000" prstMaterial="matte"/>
        </p:spPr>
        <p:style>
          <a:lnRef idx="2">
            <a:schemeClr val="accent5">
              <a:shade val="6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12" name="Group 11">
            <a:extLst>
              <a:ext uri="{FF2B5EF4-FFF2-40B4-BE49-F238E27FC236}">
                <a16:creationId xmlns:a16="http://schemas.microsoft.com/office/drawing/2014/main" id="{3CBE2309-B299-48FC-848F-2379CB9F917A}"/>
              </a:ext>
            </a:extLst>
          </p:cNvPr>
          <p:cNvGrpSpPr/>
          <p:nvPr/>
        </p:nvGrpSpPr>
        <p:grpSpPr>
          <a:xfrm>
            <a:off x="927474" y="2694646"/>
            <a:ext cx="2009595" cy="390670"/>
            <a:chOff x="488342" y="2189325"/>
            <a:chExt cx="2009595" cy="390670"/>
          </a:xfrm>
          <a:scene3d>
            <a:camera prst="orthographicFront"/>
            <a:lightRig rig="threePt" dir="t">
              <a:rot lat="0" lon="0" rev="7500000"/>
            </a:lightRig>
          </a:scene3d>
        </p:grpSpPr>
        <p:sp>
          <p:nvSpPr>
            <p:cNvPr id="13" name="Rounded Rectangle 70">
              <a:extLst>
                <a:ext uri="{FF2B5EF4-FFF2-40B4-BE49-F238E27FC236}">
                  <a16:creationId xmlns:a16="http://schemas.microsoft.com/office/drawing/2014/main" id="{51C0355F-372B-4E01-A7A9-1A8031DDE78B}"/>
                </a:ext>
              </a:extLst>
            </p:cNvPr>
            <p:cNvSpPr/>
            <p:nvPr/>
          </p:nvSpPr>
          <p:spPr>
            <a:xfrm>
              <a:off x="488342" y="2189325"/>
              <a:ext cx="2009595" cy="390670"/>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4" name="Rounded Rectangle 7">
              <a:extLst>
                <a:ext uri="{FF2B5EF4-FFF2-40B4-BE49-F238E27FC236}">
                  <a16:creationId xmlns:a16="http://schemas.microsoft.com/office/drawing/2014/main" id="{37A570C1-8DD6-40DC-A3A5-269C3088DDB3}"/>
                </a:ext>
              </a:extLst>
            </p:cNvPr>
            <p:cNvSpPr/>
            <p:nvPr/>
          </p:nvSpPr>
          <p:spPr>
            <a:xfrm>
              <a:off x="499784" y="2200767"/>
              <a:ext cx="1986711" cy="367786"/>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solidFill>
                    <a:srgbClr val="000099"/>
                  </a:solidFill>
                </a:rPr>
                <a:t>Mechanical </a:t>
              </a:r>
              <a:r>
                <a:rPr lang="en-US" sz="1400" b="1" kern="1200" dirty="0" err="1">
                  <a:solidFill>
                    <a:srgbClr val="000099"/>
                  </a:solidFill>
                </a:rPr>
                <a:t>Wireline</a:t>
              </a:r>
              <a:endParaRPr lang="en-US" sz="1400" b="1" kern="1200" dirty="0">
                <a:solidFill>
                  <a:srgbClr val="000099"/>
                </a:solidFill>
              </a:endParaRPr>
            </a:p>
          </p:txBody>
        </p:sp>
      </p:grpSp>
      <p:sp>
        <p:nvSpPr>
          <p:cNvPr id="15" name="Straight Connector 8">
            <a:extLst>
              <a:ext uri="{FF2B5EF4-FFF2-40B4-BE49-F238E27FC236}">
                <a16:creationId xmlns:a16="http://schemas.microsoft.com/office/drawing/2014/main" id="{72CB35C4-35B2-4BC6-B698-D2B50BD071B3}"/>
              </a:ext>
            </a:extLst>
          </p:cNvPr>
          <p:cNvSpPr/>
          <p:nvPr/>
        </p:nvSpPr>
        <p:spPr>
          <a:xfrm>
            <a:off x="1378181" y="3085317"/>
            <a:ext cx="554090" cy="327892"/>
          </a:xfrm>
          <a:custGeom>
            <a:avLst/>
            <a:gdLst/>
            <a:ahLst/>
            <a:cxnLst/>
            <a:rect l="0" t="0" r="0" b="0"/>
            <a:pathLst>
              <a:path>
                <a:moveTo>
                  <a:pt x="554090" y="0"/>
                </a:moveTo>
                <a:lnTo>
                  <a:pt x="554090" y="163946"/>
                </a:lnTo>
                <a:lnTo>
                  <a:pt x="0" y="163946"/>
                </a:lnTo>
                <a:lnTo>
                  <a:pt x="0" y="327892"/>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16" name="Group 15">
            <a:extLst>
              <a:ext uri="{FF2B5EF4-FFF2-40B4-BE49-F238E27FC236}">
                <a16:creationId xmlns:a16="http://schemas.microsoft.com/office/drawing/2014/main" id="{D4C2DD75-1C70-413C-957D-A1BC345A48D6}"/>
              </a:ext>
            </a:extLst>
          </p:cNvPr>
          <p:cNvGrpSpPr/>
          <p:nvPr/>
        </p:nvGrpSpPr>
        <p:grpSpPr>
          <a:xfrm>
            <a:off x="983515" y="3413209"/>
            <a:ext cx="789333" cy="710729"/>
            <a:chOff x="544383" y="2907888"/>
            <a:chExt cx="789333" cy="710729"/>
          </a:xfrm>
          <a:scene3d>
            <a:camera prst="orthographicFront"/>
            <a:lightRig rig="threePt" dir="t">
              <a:rot lat="0" lon="0" rev="7500000"/>
            </a:lightRig>
          </a:scene3d>
        </p:grpSpPr>
        <p:sp>
          <p:nvSpPr>
            <p:cNvPr id="17" name="Rounded Rectangle 68">
              <a:extLst>
                <a:ext uri="{FF2B5EF4-FFF2-40B4-BE49-F238E27FC236}">
                  <a16:creationId xmlns:a16="http://schemas.microsoft.com/office/drawing/2014/main" id="{6B1A85FA-CD2F-486F-B3B2-4DE2428CF0D0}"/>
                </a:ext>
              </a:extLst>
            </p:cNvPr>
            <p:cNvSpPr/>
            <p:nvPr/>
          </p:nvSpPr>
          <p:spPr>
            <a:xfrm>
              <a:off x="544383" y="2907888"/>
              <a:ext cx="789333" cy="710729"/>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8" name="Rounded Rectangle 10">
              <a:extLst>
                <a:ext uri="{FF2B5EF4-FFF2-40B4-BE49-F238E27FC236}">
                  <a16:creationId xmlns:a16="http://schemas.microsoft.com/office/drawing/2014/main" id="{427DDC5B-3346-4B6A-8DBB-4232EBC1103F}"/>
                </a:ext>
              </a:extLst>
            </p:cNvPr>
            <p:cNvSpPr/>
            <p:nvPr/>
          </p:nvSpPr>
          <p:spPr>
            <a:xfrm>
              <a:off x="565200" y="2928705"/>
              <a:ext cx="747699" cy="669095"/>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err="1">
                  <a:solidFill>
                    <a:srgbClr val="000099"/>
                  </a:solidFill>
                </a:rPr>
                <a:t>SlickLine</a:t>
              </a:r>
              <a:r>
                <a:rPr lang="en-US" sz="1400" kern="1200" dirty="0">
                  <a:solidFill>
                    <a:srgbClr val="0033CC"/>
                  </a:solidFill>
                </a:rPr>
                <a:t> </a:t>
              </a:r>
            </a:p>
          </p:txBody>
        </p:sp>
      </p:grpSp>
      <p:sp>
        <p:nvSpPr>
          <p:cNvPr id="19" name="Straight Connector 11">
            <a:extLst>
              <a:ext uri="{FF2B5EF4-FFF2-40B4-BE49-F238E27FC236}">
                <a16:creationId xmlns:a16="http://schemas.microsoft.com/office/drawing/2014/main" id="{C261085D-E3AF-4409-A709-2C6740EC9A47}"/>
              </a:ext>
            </a:extLst>
          </p:cNvPr>
          <p:cNvSpPr/>
          <p:nvPr/>
        </p:nvSpPr>
        <p:spPr>
          <a:xfrm>
            <a:off x="1247968" y="4123939"/>
            <a:ext cx="91440" cy="145286"/>
          </a:xfrm>
          <a:custGeom>
            <a:avLst/>
            <a:gdLst/>
            <a:ahLst/>
            <a:cxnLst/>
            <a:rect l="0" t="0" r="0" b="0"/>
            <a:pathLst>
              <a:path>
                <a:moveTo>
                  <a:pt x="130213" y="0"/>
                </a:moveTo>
                <a:lnTo>
                  <a:pt x="130213" y="72643"/>
                </a:lnTo>
                <a:lnTo>
                  <a:pt x="45720" y="72643"/>
                </a:lnTo>
                <a:lnTo>
                  <a:pt x="45720" y="145286"/>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20" name="Group 19">
            <a:extLst>
              <a:ext uri="{FF2B5EF4-FFF2-40B4-BE49-F238E27FC236}">
                <a16:creationId xmlns:a16="http://schemas.microsoft.com/office/drawing/2014/main" id="{DABF0A90-8E04-4E13-AAFD-DD04FE947EA0}"/>
              </a:ext>
            </a:extLst>
          </p:cNvPr>
          <p:cNvGrpSpPr/>
          <p:nvPr/>
        </p:nvGrpSpPr>
        <p:grpSpPr>
          <a:xfrm>
            <a:off x="858675" y="4269225"/>
            <a:ext cx="870024" cy="955373"/>
            <a:chOff x="419543" y="3763904"/>
            <a:chExt cx="870024" cy="955373"/>
          </a:xfrm>
          <a:scene3d>
            <a:camera prst="orthographicFront"/>
            <a:lightRig rig="threePt" dir="t">
              <a:rot lat="0" lon="0" rev="7500000"/>
            </a:lightRig>
          </a:scene3d>
        </p:grpSpPr>
        <p:sp>
          <p:nvSpPr>
            <p:cNvPr id="21" name="Rounded Rectangle 66">
              <a:extLst>
                <a:ext uri="{FF2B5EF4-FFF2-40B4-BE49-F238E27FC236}">
                  <a16:creationId xmlns:a16="http://schemas.microsoft.com/office/drawing/2014/main" id="{591C2341-BFAD-45D8-9CE2-65EE8F960534}"/>
                </a:ext>
              </a:extLst>
            </p:cNvPr>
            <p:cNvSpPr/>
            <p:nvPr/>
          </p:nvSpPr>
          <p:spPr>
            <a:xfrm>
              <a:off x="419543" y="3763904"/>
              <a:ext cx="870024" cy="955373"/>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22" name="Rounded Rectangle 13">
              <a:extLst>
                <a:ext uri="{FF2B5EF4-FFF2-40B4-BE49-F238E27FC236}">
                  <a16:creationId xmlns:a16="http://schemas.microsoft.com/office/drawing/2014/main" id="{1B4E2692-2D25-4BDB-B58E-D01A9CDB439C}"/>
                </a:ext>
              </a:extLst>
            </p:cNvPr>
            <p:cNvSpPr/>
            <p:nvPr/>
          </p:nvSpPr>
          <p:spPr>
            <a:xfrm>
              <a:off x="445025" y="3789386"/>
              <a:ext cx="819060" cy="904409"/>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a:solidFill>
                    <a:srgbClr val="000099"/>
                  </a:solidFill>
                </a:rPr>
                <a:t>Memory </a:t>
              </a:r>
            </a:p>
            <a:p>
              <a:pPr lvl="0" algn="ctr" defTabSz="533400">
                <a:lnSpc>
                  <a:spcPct val="90000"/>
                </a:lnSpc>
                <a:spcBef>
                  <a:spcPct val="0"/>
                </a:spcBef>
                <a:spcAft>
                  <a:spcPct val="35000"/>
                </a:spcAft>
              </a:pPr>
              <a:r>
                <a:rPr lang="en-US" sz="1200" b="1" kern="1200" dirty="0">
                  <a:solidFill>
                    <a:srgbClr val="000099"/>
                  </a:solidFill>
                </a:rPr>
                <a:t>CH Logging</a:t>
              </a:r>
            </a:p>
          </p:txBody>
        </p:sp>
      </p:grpSp>
      <p:sp>
        <p:nvSpPr>
          <p:cNvPr id="23" name="Straight Connector 14">
            <a:extLst>
              <a:ext uri="{FF2B5EF4-FFF2-40B4-BE49-F238E27FC236}">
                <a16:creationId xmlns:a16="http://schemas.microsoft.com/office/drawing/2014/main" id="{05116091-014B-4759-BA28-7359F6BEA05C}"/>
              </a:ext>
            </a:extLst>
          </p:cNvPr>
          <p:cNvSpPr/>
          <p:nvPr/>
        </p:nvSpPr>
        <p:spPr>
          <a:xfrm>
            <a:off x="1378181" y="4123939"/>
            <a:ext cx="856303" cy="145286"/>
          </a:xfrm>
          <a:custGeom>
            <a:avLst/>
            <a:gdLst/>
            <a:ahLst/>
            <a:cxnLst/>
            <a:rect l="0" t="0" r="0" b="0"/>
            <a:pathLst>
              <a:path>
                <a:moveTo>
                  <a:pt x="0" y="0"/>
                </a:moveTo>
                <a:lnTo>
                  <a:pt x="0" y="72643"/>
                </a:lnTo>
                <a:lnTo>
                  <a:pt x="856303" y="72643"/>
                </a:lnTo>
                <a:lnTo>
                  <a:pt x="856303" y="145286"/>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24" name="Group 23">
            <a:extLst>
              <a:ext uri="{FF2B5EF4-FFF2-40B4-BE49-F238E27FC236}">
                <a16:creationId xmlns:a16="http://schemas.microsoft.com/office/drawing/2014/main" id="{79DAB330-80CE-48E8-A34A-C30B4EB4AF09}"/>
              </a:ext>
            </a:extLst>
          </p:cNvPr>
          <p:cNvGrpSpPr/>
          <p:nvPr/>
        </p:nvGrpSpPr>
        <p:grpSpPr>
          <a:xfrm>
            <a:off x="1775630" y="4269225"/>
            <a:ext cx="917708" cy="955373"/>
            <a:chOff x="1336498" y="3763904"/>
            <a:chExt cx="917708" cy="955373"/>
          </a:xfrm>
          <a:scene3d>
            <a:camera prst="orthographicFront"/>
            <a:lightRig rig="threePt" dir="t">
              <a:rot lat="0" lon="0" rev="7500000"/>
            </a:lightRig>
          </a:scene3d>
        </p:grpSpPr>
        <p:sp>
          <p:nvSpPr>
            <p:cNvPr id="25" name="Rounded Rectangle 64">
              <a:extLst>
                <a:ext uri="{FF2B5EF4-FFF2-40B4-BE49-F238E27FC236}">
                  <a16:creationId xmlns:a16="http://schemas.microsoft.com/office/drawing/2014/main" id="{DB1DC2FB-E730-4507-8823-27A769CFCD23}"/>
                </a:ext>
              </a:extLst>
            </p:cNvPr>
            <p:cNvSpPr/>
            <p:nvPr/>
          </p:nvSpPr>
          <p:spPr>
            <a:xfrm>
              <a:off x="1336498" y="3763904"/>
              <a:ext cx="917708" cy="955373"/>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26" name="Rounded Rectangle 16">
              <a:extLst>
                <a:ext uri="{FF2B5EF4-FFF2-40B4-BE49-F238E27FC236}">
                  <a16:creationId xmlns:a16="http://schemas.microsoft.com/office/drawing/2014/main" id="{16689020-8D7A-44B7-ADA6-60814108430A}"/>
                </a:ext>
              </a:extLst>
            </p:cNvPr>
            <p:cNvSpPr/>
            <p:nvPr/>
          </p:nvSpPr>
          <p:spPr>
            <a:xfrm>
              <a:off x="1363377" y="3790783"/>
              <a:ext cx="863950" cy="901615"/>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a:solidFill>
                    <a:srgbClr val="000099"/>
                  </a:solidFill>
                </a:rPr>
                <a:t>Perforation</a:t>
              </a:r>
            </a:p>
          </p:txBody>
        </p:sp>
      </p:grpSp>
      <p:sp>
        <p:nvSpPr>
          <p:cNvPr id="27" name="Straight Connector 17">
            <a:extLst>
              <a:ext uri="{FF2B5EF4-FFF2-40B4-BE49-F238E27FC236}">
                <a16:creationId xmlns:a16="http://schemas.microsoft.com/office/drawing/2014/main" id="{DBFEE1F1-36EC-4911-81C3-FDC3735FBD68}"/>
              </a:ext>
            </a:extLst>
          </p:cNvPr>
          <p:cNvSpPr/>
          <p:nvPr/>
        </p:nvSpPr>
        <p:spPr>
          <a:xfrm>
            <a:off x="1932272" y="3085317"/>
            <a:ext cx="408521" cy="327892"/>
          </a:xfrm>
          <a:custGeom>
            <a:avLst/>
            <a:gdLst/>
            <a:ahLst/>
            <a:cxnLst/>
            <a:rect l="0" t="0" r="0" b="0"/>
            <a:pathLst>
              <a:path>
                <a:moveTo>
                  <a:pt x="0" y="0"/>
                </a:moveTo>
                <a:lnTo>
                  <a:pt x="0" y="163946"/>
                </a:lnTo>
                <a:lnTo>
                  <a:pt x="408521" y="163946"/>
                </a:lnTo>
                <a:lnTo>
                  <a:pt x="408521" y="327892"/>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28" name="Group 27">
            <a:extLst>
              <a:ext uri="{FF2B5EF4-FFF2-40B4-BE49-F238E27FC236}">
                <a16:creationId xmlns:a16="http://schemas.microsoft.com/office/drawing/2014/main" id="{EDB17F1B-6282-4E77-9A33-E97CF79EF980}"/>
              </a:ext>
            </a:extLst>
          </p:cNvPr>
          <p:cNvGrpSpPr/>
          <p:nvPr/>
        </p:nvGrpSpPr>
        <p:grpSpPr>
          <a:xfrm>
            <a:off x="1857174" y="3413209"/>
            <a:ext cx="967238" cy="730461"/>
            <a:chOff x="1418042" y="2907888"/>
            <a:chExt cx="967238" cy="606774"/>
          </a:xfrm>
          <a:scene3d>
            <a:camera prst="orthographicFront"/>
            <a:lightRig rig="threePt" dir="t">
              <a:rot lat="0" lon="0" rev="7500000"/>
            </a:lightRig>
          </a:scene3d>
        </p:grpSpPr>
        <p:sp>
          <p:nvSpPr>
            <p:cNvPr id="29" name="Rounded Rectangle 62">
              <a:extLst>
                <a:ext uri="{FF2B5EF4-FFF2-40B4-BE49-F238E27FC236}">
                  <a16:creationId xmlns:a16="http://schemas.microsoft.com/office/drawing/2014/main" id="{C8711F51-5E2F-4A50-80BA-CB1382E706A0}"/>
                </a:ext>
              </a:extLst>
            </p:cNvPr>
            <p:cNvSpPr/>
            <p:nvPr/>
          </p:nvSpPr>
          <p:spPr>
            <a:xfrm>
              <a:off x="1418042" y="2907888"/>
              <a:ext cx="967238" cy="606774"/>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30" name="Rounded Rectangle 19">
              <a:extLst>
                <a:ext uri="{FF2B5EF4-FFF2-40B4-BE49-F238E27FC236}">
                  <a16:creationId xmlns:a16="http://schemas.microsoft.com/office/drawing/2014/main" id="{DF14B60B-5135-4B28-ABA8-EF74AA2EFA69}"/>
                </a:ext>
              </a:extLst>
            </p:cNvPr>
            <p:cNvSpPr/>
            <p:nvPr/>
          </p:nvSpPr>
          <p:spPr>
            <a:xfrm>
              <a:off x="1435814" y="2925660"/>
              <a:ext cx="931694" cy="571230"/>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solidFill>
                    <a:srgbClr val="000099"/>
                  </a:solidFill>
                </a:rPr>
                <a:t>Braided Line</a:t>
              </a:r>
            </a:p>
          </p:txBody>
        </p:sp>
      </p:grpSp>
      <p:sp>
        <p:nvSpPr>
          <p:cNvPr id="31" name="Straight Connector 20">
            <a:extLst>
              <a:ext uri="{FF2B5EF4-FFF2-40B4-BE49-F238E27FC236}">
                <a16:creationId xmlns:a16="http://schemas.microsoft.com/office/drawing/2014/main" id="{50AD22A4-63C1-4AF7-A683-84FA845B0F03}"/>
              </a:ext>
            </a:extLst>
          </p:cNvPr>
          <p:cNvSpPr/>
          <p:nvPr/>
        </p:nvSpPr>
        <p:spPr>
          <a:xfrm>
            <a:off x="4653838" y="2397911"/>
            <a:ext cx="91440" cy="305744"/>
          </a:xfrm>
          <a:custGeom>
            <a:avLst/>
            <a:gdLst/>
            <a:ahLst/>
            <a:cxnLst/>
            <a:rect l="0" t="0" r="0" b="0"/>
            <a:pathLst>
              <a:path>
                <a:moveTo>
                  <a:pt x="45720" y="0"/>
                </a:moveTo>
                <a:lnTo>
                  <a:pt x="45720" y="152872"/>
                </a:lnTo>
                <a:lnTo>
                  <a:pt x="59628" y="152872"/>
                </a:lnTo>
                <a:lnTo>
                  <a:pt x="59628" y="305744"/>
                </a:lnTo>
              </a:path>
            </a:pathLst>
          </a:custGeom>
          <a:noFill/>
          <a:scene3d>
            <a:camera prst="orthographicFront"/>
            <a:lightRig rig="threePt" dir="t">
              <a:rot lat="0" lon="0" rev="7500000"/>
            </a:lightRig>
          </a:scene3d>
          <a:sp3d z="-40000" prstMaterial="matte"/>
        </p:spPr>
        <p:style>
          <a:lnRef idx="2">
            <a:schemeClr val="accent5">
              <a:shade val="6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32" name="Group 31">
            <a:extLst>
              <a:ext uri="{FF2B5EF4-FFF2-40B4-BE49-F238E27FC236}">
                <a16:creationId xmlns:a16="http://schemas.microsoft.com/office/drawing/2014/main" id="{7A9C8BB2-EC01-42D1-B1CE-183A6518A3C6}"/>
              </a:ext>
            </a:extLst>
          </p:cNvPr>
          <p:cNvGrpSpPr/>
          <p:nvPr/>
        </p:nvGrpSpPr>
        <p:grpSpPr>
          <a:xfrm>
            <a:off x="3950722" y="2694646"/>
            <a:ext cx="1553477" cy="357425"/>
            <a:chOff x="3511590" y="2189325"/>
            <a:chExt cx="1553477" cy="357425"/>
          </a:xfrm>
          <a:scene3d>
            <a:camera prst="orthographicFront"/>
            <a:lightRig rig="threePt" dir="t">
              <a:rot lat="0" lon="0" rev="7500000"/>
            </a:lightRig>
          </a:scene3d>
        </p:grpSpPr>
        <p:sp>
          <p:nvSpPr>
            <p:cNvPr id="33" name="Rounded Rectangle 60">
              <a:extLst>
                <a:ext uri="{FF2B5EF4-FFF2-40B4-BE49-F238E27FC236}">
                  <a16:creationId xmlns:a16="http://schemas.microsoft.com/office/drawing/2014/main" id="{42EAE739-EEDC-4639-9BAD-D61E49BD72A3}"/>
                </a:ext>
              </a:extLst>
            </p:cNvPr>
            <p:cNvSpPr/>
            <p:nvPr/>
          </p:nvSpPr>
          <p:spPr>
            <a:xfrm>
              <a:off x="3511590" y="2189325"/>
              <a:ext cx="1553477" cy="357425"/>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34" name="Rounded Rectangle 22">
              <a:extLst>
                <a:ext uri="{FF2B5EF4-FFF2-40B4-BE49-F238E27FC236}">
                  <a16:creationId xmlns:a16="http://schemas.microsoft.com/office/drawing/2014/main" id="{F246E297-8FE4-4854-9F12-8EF5BDE97496}"/>
                </a:ext>
              </a:extLst>
            </p:cNvPr>
            <p:cNvSpPr/>
            <p:nvPr/>
          </p:nvSpPr>
          <p:spPr>
            <a:xfrm>
              <a:off x="3522059" y="2199794"/>
              <a:ext cx="1532539" cy="336487"/>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solidFill>
                    <a:srgbClr val="FF0000"/>
                  </a:solidFill>
                </a:rPr>
                <a:t>Electric </a:t>
              </a:r>
              <a:r>
                <a:rPr lang="en-US" sz="1400" b="1" kern="1200" dirty="0" err="1">
                  <a:solidFill>
                    <a:srgbClr val="FF0000"/>
                  </a:solidFill>
                </a:rPr>
                <a:t>Wireline</a:t>
              </a:r>
              <a:endParaRPr lang="en-US" sz="1400" b="1" kern="1200" dirty="0">
                <a:solidFill>
                  <a:srgbClr val="FF0000"/>
                </a:solidFill>
              </a:endParaRPr>
            </a:p>
          </p:txBody>
        </p:sp>
      </p:grpSp>
      <p:sp>
        <p:nvSpPr>
          <p:cNvPr id="35" name="Straight Connector 23">
            <a:extLst>
              <a:ext uri="{FF2B5EF4-FFF2-40B4-BE49-F238E27FC236}">
                <a16:creationId xmlns:a16="http://schemas.microsoft.com/office/drawing/2014/main" id="{C0BEF10B-0B98-4254-9F3D-ED12FAB4EE0C}"/>
              </a:ext>
            </a:extLst>
          </p:cNvPr>
          <p:cNvSpPr/>
          <p:nvPr/>
        </p:nvSpPr>
        <p:spPr>
          <a:xfrm>
            <a:off x="3256046" y="3042547"/>
            <a:ext cx="1471414" cy="389474"/>
          </a:xfrm>
          <a:custGeom>
            <a:avLst/>
            <a:gdLst/>
            <a:ahLst/>
            <a:cxnLst/>
            <a:rect l="0" t="0" r="0" b="0"/>
            <a:pathLst>
              <a:path>
                <a:moveTo>
                  <a:pt x="1471414" y="0"/>
                </a:moveTo>
                <a:lnTo>
                  <a:pt x="1471414" y="194737"/>
                </a:lnTo>
                <a:lnTo>
                  <a:pt x="0" y="194737"/>
                </a:lnTo>
                <a:lnTo>
                  <a:pt x="0" y="389474"/>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36" name="Group 35">
            <a:extLst>
              <a:ext uri="{FF2B5EF4-FFF2-40B4-BE49-F238E27FC236}">
                <a16:creationId xmlns:a16="http://schemas.microsoft.com/office/drawing/2014/main" id="{075CD39C-C4FB-4FC3-B8EF-FC9A6172E1AF}"/>
              </a:ext>
            </a:extLst>
          </p:cNvPr>
          <p:cNvGrpSpPr/>
          <p:nvPr/>
        </p:nvGrpSpPr>
        <p:grpSpPr>
          <a:xfrm>
            <a:off x="2908739" y="3441546"/>
            <a:ext cx="694614" cy="730205"/>
            <a:chOff x="2469607" y="2936225"/>
            <a:chExt cx="694614" cy="744510"/>
          </a:xfrm>
          <a:scene3d>
            <a:camera prst="orthographicFront"/>
            <a:lightRig rig="threePt" dir="t">
              <a:rot lat="0" lon="0" rev="7500000"/>
            </a:lightRig>
          </a:scene3d>
        </p:grpSpPr>
        <p:sp>
          <p:nvSpPr>
            <p:cNvPr id="37" name="Rounded Rectangle 58">
              <a:extLst>
                <a:ext uri="{FF2B5EF4-FFF2-40B4-BE49-F238E27FC236}">
                  <a16:creationId xmlns:a16="http://schemas.microsoft.com/office/drawing/2014/main" id="{F5F0A563-722B-465B-9995-B54A06A6B460}"/>
                </a:ext>
              </a:extLst>
            </p:cNvPr>
            <p:cNvSpPr/>
            <p:nvPr/>
          </p:nvSpPr>
          <p:spPr>
            <a:xfrm>
              <a:off x="2469607" y="2936225"/>
              <a:ext cx="694614" cy="744510"/>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38" name="Rounded Rectangle 25">
              <a:extLst>
                <a:ext uri="{FF2B5EF4-FFF2-40B4-BE49-F238E27FC236}">
                  <a16:creationId xmlns:a16="http://schemas.microsoft.com/office/drawing/2014/main" id="{50520098-EA4B-4104-981F-6997A495E2E7}"/>
                </a:ext>
              </a:extLst>
            </p:cNvPr>
            <p:cNvSpPr/>
            <p:nvPr/>
          </p:nvSpPr>
          <p:spPr>
            <a:xfrm>
              <a:off x="2489952" y="2956570"/>
              <a:ext cx="653924" cy="703820"/>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a:solidFill>
                    <a:srgbClr val="FF0000"/>
                  </a:solidFill>
                </a:rPr>
                <a:t>CH Logging</a:t>
              </a:r>
            </a:p>
          </p:txBody>
        </p:sp>
      </p:grpSp>
      <p:sp>
        <p:nvSpPr>
          <p:cNvPr id="39" name="Straight Connector 26">
            <a:extLst>
              <a:ext uri="{FF2B5EF4-FFF2-40B4-BE49-F238E27FC236}">
                <a16:creationId xmlns:a16="http://schemas.microsoft.com/office/drawing/2014/main" id="{56B9D040-D50A-4151-BF6C-915DCC9EDDE1}"/>
              </a:ext>
            </a:extLst>
          </p:cNvPr>
          <p:cNvSpPr/>
          <p:nvPr/>
        </p:nvSpPr>
        <p:spPr>
          <a:xfrm>
            <a:off x="4123800" y="3042547"/>
            <a:ext cx="603660" cy="388515"/>
          </a:xfrm>
          <a:custGeom>
            <a:avLst/>
            <a:gdLst/>
            <a:ahLst/>
            <a:cxnLst/>
            <a:rect l="0" t="0" r="0" b="0"/>
            <a:pathLst>
              <a:path>
                <a:moveTo>
                  <a:pt x="603660" y="0"/>
                </a:moveTo>
                <a:lnTo>
                  <a:pt x="603660" y="194257"/>
                </a:lnTo>
                <a:lnTo>
                  <a:pt x="0" y="194257"/>
                </a:lnTo>
                <a:lnTo>
                  <a:pt x="0" y="388515"/>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40" name="Group 39">
            <a:extLst>
              <a:ext uri="{FF2B5EF4-FFF2-40B4-BE49-F238E27FC236}">
                <a16:creationId xmlns:a16="http://schemas.microsoft.com/office/drawing/2014/main" id="{9B1F6A47-CCFE-4C93-8BD1-97261B293F54}"/>
              </a:ext>
            </a:extLst>
          </p:cNvPr>
          <p:cNvGrpSpPr/>
          <p:nvPr/>
        </p:nvGrpSpPr>
        <p:grpSpPr>
          <a:xfrm>
            <a:off x="3677856" y="3440588"/>
            <a:ext cx="891887" cy="731164"/>
            <a:chOff x="3238724" y="2935266"/>
            <a:chExt cx="891887" cy="752613"/>
          </a:xfrm>
          <a:scene3d>
            <a:camera prst="orthographicFront"/>
            <a:lightRig rig="threePt" dir="t">
              <a:rot lat="0" lon="0" rev="7500000"/>
            </a:lightRig>
          </a:scene3d>
        </p:grpSpPr>
        <p:sp>
          <p:nvSpPr>
            <p:cNvPr id="41" name="Rounded Rectangle 56">
              <a:extLst>
                <a:ext uri="{FF2B5EF4-FFF2-40B4-BE49-F238E27FC236}">
                  <a16:creationId xmlns:a16="http://schemas.microsoft.com/office/drawing/2014/main" id="{5D7FE48C-6E9B-41A2-8645-27518211932B}"/>
                </a:ext>
              </a:extLst>
            </p:cNvPr>
            <p:cNvSpPr/>
            <p:nvPr/>
          </p:nvSpPr>
          <p:spPr>
            <a:xfrm>
              <a:off x="3238724" y="2935266"/>
              <a:ext cx="891887" cy="752613"/>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2" name="Rounded Rectangle 28">
              <a:extLst>
                <a:ext uri="{FF2B5EF4-FFF2-40B4-BE49-F238E27FC236}">
                  <a16:creationId xmlns:a16="http://schemas.microsoft.com/office/drawing/2014/main" id="{23B33DEE-EB7D-4C2D-8AB5-B4E1C4BAAB90}"/>
                </a:ext>
              </a:extLst>
            </p:cNvPr>
            <p:cNvSpPr/>
            <p:nvPr/>
          </p:nvSpPr>
          <p:spPr>
            <a:xfrm>
              <a:off x="3260767" y="2957309"/>
              <a:ext cx="847801" cy="708527"/>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a:solidFill>
                    <a:srgbClr val="FF0000"/>
                  </a:solidFill>
                </a:rPr>
                <a:t>Perforation</a:t>
              </a:r>
            </a:p>
          </p:txBody>
        </p:sp>
      </p:grpSp>
      <p:sp>
        <p:nvSpPr>
          <p:cNvPr id="43" name="Straight Connector 29">
            <a:extLst>
              <a:ext uri="{FF2B5EF4-FFF2-40B4-BE49-F238E27FC236}">
                <a16:creationId xmlns:a16="http://schemas.microsoft.com/office/drawing/2014/main" id="{21F823D2-89C5-450F-AC48-CFC599F4E168}"/>
              </a:ext>
            </a:extLst>
          </p:cNvPr>
          <p:cNvSpPr/>
          <p:nvPr/>
        </p:nvSpPr>
        <p:spPr>
          <a:xfrm>
            <a:off x="4727461" y="3052072"/>
            <a:ext cx="386247" cy="386214"/>
          </a:xfrm>
          <a:custGeom>
            <a:avLst/>
            <a:gdLst/>
            <a:ahLst/>
            <a:cxnLst/>
            <a:rect l="0" t="0" r="0" b="0"/>
            <a:pathLst>
              <a:path>
                <a:moveTo>
                  <a:pt x="0" y="0"/>
                </a:moveTo>
                <a:lnTo>
                  <a:pt x="0" y="193107"/>
                </a:lnTo>
                <a:lnTo>
                  <a:pt x="386247" y="193107"/>
                </a:lnTo>
                <a:lnTo>
                  <a:pt x="386247" y="386214"/>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44" name="Group 43">
            <a:extLst>
              <a:ext uri="{FF2B5EF4-FFF2-40B4-BE49-F238E27FC236}">
                <a16:creationId xmlns:a16="http://schemas.microsoft.com/office/drawing/2014/main" id="{E0016D89-B50C-4AEA-8695-4B5CEC3026E8}"/>
              </a:ext>
            </a:extLst>
          </p:cNvPr>
          <p:cNvGrpSpPr/>
          <p:nvPr/>
        </p:nvGrpSpPr>
        <p:grpSpPr>
          <a:xfrm>
            <a:off x="4663894" y="3438286"/>
            <a:ext cx="899628" cy="733465"/>
            <a:chOff x="4224762" y="2932965"/>
            <a:chExt cx="899628" cy="791780"/>
          </a:xfrm>
          <a:scene3d>
            <a:camera prst="orthographicFront"/>
            <a:lightRig rig="threePt" dir="t">
              <a:rot lat="0" lon="0" rev="7500000"/>
            </a:lightRig>
          </a:scene3d>
        </p:grpSpPr>
        <p:sp>
          <p:nvSpPr>
            <p:cNvPr id="45" name="Rounded Rectangle 54">
              <a:extLst>
                <a:ext uri="{FF2B5EF4-FFF2-40B4-BE49-F238E27FC236}">
                  <a16:creationId xmlns:a16="http://schemas.microsoft.com/office/drawing/2014/main" id="{E5B36783-7108-42BA-8FBC-040DC3BB7311}"/>
                </a:ext>
              </a:extLst>
            </p:cNvPr>
            <p:cNvSpPr/>
            <p:nvPr/>
          </p:nvSpPr>
          <p:spPr>
            <a:xfrm>
              <a:off x="4224762" y="2932965"/>
              <a:ext cx="899628" cy="791780"/>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6" name="Rounded Rectangle 31">
              <a:extLst>
                <a:ext uri="{FF2B5EF4-FFF2-40B4-BE49-F238E27FC236}">
                  <a16:creationId xmlns:a16="http://schemas.microsoft.com/office/drawing/2014/main" id="{54411812-26FE-460C-94FC-0C827FEE268C}"/>
                </a:ext>
              </a:extLst>
            </p:cNvPr>
            <p:cNvSpPr/>
            <p:nvPr/>
          </p:nvSpPr>
          <p:spPr>
            <a:xfrm>
              <a:off x="4247952" y="2956155"/>
              <a:ext cx="853248" cy="745400"/>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a:solidFill>
                    <a:srgbClr val="FF0000"/>
                  </a:solidFill>
                </a:rPr>
                <a:t>Mechanical</a:t>
              </a:r>
            </a:p>
            <a:p>
              <a:pPr lvl="0" algn="ctr" defTabSz="533400">
                <a:lnSpc>
                  <a:spcPct val="90000"/>
                </a:lnSpc>
                <a:spcBef>
                  <a:spcPct val="0"/>
                </a:spcBef>
                <a:spcAft>
                  <a:spcPct val="35000"/>
                </a:spcAft>
              </a:pPr>
              <a:r>
                <a:rPr lang="en-US" sz="1200" b="1" kern="1200" dirty="0">
                  <a:solidFill>
                    <a:srgbClr val="FF0000"/>
                  </a:solidFill>
                </a:rPr>
                <a:t>Services </a:t>
              </a:r>
            </a:p>
          </p:txBody>
        </p:sp>
      </p:grpSp>
      <p:sp>
        <p:nvSpPr>
          <p:cNvPr id="47" name="Straight Connector 32">
            <a:extLst>
              <a:ext uri="{FF2B5EF4-FFF2-40B4-BE49-F238E27FC236}">
                <a16:creationId xmlns:a16="http://schemas.microsoft.com/office/drawing/2014/main" id="{A3BD3920-B522-4D48-9A59-D1DF622CFC00}"/>
              </a:ext>
            </a:extLst>
          </p:cNvPr>
          <p:cNvSpPr/>
          <p:nvPr/>
        </p:nvSpPr>
        <p:spPr>
          <a:xfrm>
            <a:off x="4727461" y="3010868"/>
            <a:ext cx="1368976" cy="478343"/>
          </a:xfrm>
          <a:custGeom>
            <a:avLst/>
            <a:gdLst/>
            <a:ahLst/>
            <a:cxnLst/>
            <a:rect l="0" t="0" r="0" b="0"/>
            <a:pathLst>
              <a:path>
                <a:moveTo>
                  <a:pt x="0" y="0"/>
                </a:moveTo>
                <a:lnTo>
                  <a:pt x="0" y="223332"/>
                </a:lnTo>
                <a:lnTo>
                  <a:pt x="1368976" y="223332"/>
                </a:lnTo>
                <a:lnTo>
                  <a:pt x="1368976" y="446664"/>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48" name="Group 47">
            <a:extLst>
              <a:ext uri="{FF2B5EF4-FFF2-40B4-BE49-F238E27FC236}">
                <a16:creationId xmlns:a16="http://schemas.microsoft.com/office/drawing/2014/main" id="{41C3D4C7-BF45-424B-9398-2733C631B174}"/>
              </a:ext>
            </a:extLst>
          </p:cNvPr>
          <p:cNvGrpSpPr/>
          <p:nvPr/>
        </p:nvGrpSpPr>
        <p:grpSpPr>
          <a:xfrm>
            <a:off x="5647849" y="3498737"/>
            <a:ext cx="897175" cy="673015"/>
            <a:chOff x="5208717" y="2993416"/>
            <a:chExt cx="897175" cy="693321"/>
          </a:xfrm>
          <a:scene3d>
            <a:camera prst="orthographicFront"/>
            <a:lightRig rig="threePt" dir="t">
              <a:rot lat="0" lon="0" rev="7500000"/>
            </a:lightRig>
          </a:scene3d>
        </p:grpSpPr>
        <p:sp>
          <p:nvSpPr>
            <p:cNvPr id="49" name="Rounded Rectangle 52">
              <a:extLst>
                <a:ext uri="{FF2B5EF4-FFF2-40B4-BE49-F238E27FC236}">
                  <a16:creationId xmlns:a16="http://schemas.microsoft.com/office/drawing/2014/main" id="{4AE0B3DD-D9AB-4BCB-91F2-BF669A9BB106}"/>
                </a:ext>
              </a:extLst>
            </p:cNvPr>
            <p:cNvSpPr/>
            <p:nvPr/>
          </p:nvSpPr>
          <p:spPr>
            <a:xfrm>
              <a:off x="5208717" y="2993416"/>
              <a:ext cx="897175" cy="693321"/>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50" name="Rounded Rectangle 34">
              <a:extLst>
                <a:ext uri="{FF2B5EF4-FFF2-40B4-BE49-F238E27FC236}">
                  <a16:creationId xmlns:a16="http://schemas.microsoft.com/office/drawing/2014/main" id="{CA2EC881-2A29-495F-A947-936AD7F7985A}"/>
                </a:ext>
              </a:extLst>
            </p:cNvPr>
            <p:cNvSpPr/>
            <p:nvPr/>
          </p:nvSpPr>
          <p:spPr>
            <a:xfrm>
              <a:off x="5229024" y="3013723"/>
              <a:ext cx="856561" cy="652707"/>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a:solidFill>
                    <a:srgbClr val="FF0000"/>
                  </a:solidFill>
                </a:rPr>
                <a:t>Pipe Recovery</a:t>
              </a:r>
            </a:p>
          </p:txBody>
        </p:sp>
      </p:grpSp>
      <p:sp>
        <p:nvSpPr>
          <p:cNvPr id="51" name="Straight Connector 35">
            <a:extLst>
              <a:ext uri="{FF2B5EF4-FFF2-40B4-BE49-F238E27FC236}">
                <a16:creationId xmlns:a16="http://schemas.microsoft.com/office/drawing/2014/main" id="{E8725B2D-43A4-46D2-A47C-593C94916A6C}"/>
              </a:ext>
            </a:extLst>
          </p:cNvPr>
          <p:cNvSpPr/>
          <p:nvPr/>
        </p:nvSpPr>
        <p:spPr>
          <a:xfrm>
            <a:off x="4713553" y="2388902"/>
            <a:ext cx="3559200" cy="305744"/>
          </a:xfrm>
          <a:custGeom>
            <a:avLst/>
            <a:gdLst/>
            <a:ahLst/>
            <a:cxnLst/>
            <a:rect l="0" t="0" r="0" b="0"/>
            <a:pathLst>
              <a:path>
                <a:moveTo>
                  <a:pt x="0" y="0"/>
                </a:moveTo>
                <a:lnTo>
                  <a:pt x="0" y="152872"/>
                </a:lnTo>
                <a:lnTo>
                  <a:pt x="3559200" y="152872"/>
                </a:lnTo>
                <a:lnTo>
                  <a:pt x="3559200" y="305744"/>
                </a:lnTo>
              </a:path>
            </a:pathLst>
          </a:custGeom>
          <a:noFill/>
          <a:scene3d>
            <a:camera prst="orthographicFront"/>
            <a:lightRig rig="threePt" dir="t">
              <a:rot lat="0" lon="0" rev="7500000"/>
            </a:lightRig>
          </a:scene3d>
          <a:sp3d z="-40000" prstMaterial="matte"/>
        </p:spPr>
        <p:style>
          <a:lnRef idx="2">
            <a:schemeClr val="accent5">
              <a:shade val="6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52" name="Group 51">
            <a:extLst>
              <a:ext uri="{FF2B5EF4-FFF2-40B4-BE49-F238E27FC236}">
                <a16:creationId xmlns:a16="http://schemas.microsoft.com/office/drawing/2014/main" id="{A7EFC0BF-752B-4FE1-80DC-124EBC379EEF}"/>
              </a:ext>
            </a:extLst>
          </p:cNvPr>
          <p:cNvGrpSpPr/>
          <p:nvPr/>
        </p:nvGrpSpPr>
        <p:grpSpPr>
          <a:xfrm>
            <a:off x="7665940" y="2694646"/>
            <a:ext cx="1213626" cy="307590"/>
            <a:chOff x="7226808" y="2189325"/>
            <a:chExt cx="1213626" cy="307590"/>
          </a:xfrm>
          <a:scene3d>
            <a:camera prst="orthographicFront"/>
            <a:lightRig rig="threePt" dir="t">
              <a:rot lat="0" lon="0" rev="7500000"/>
            </a:lightRig>
          </a:scene3d>
        </p:grpSpPr>
        <p:sp>
          <p:nvSpPr>
            <p:cNvPr id="53" name="Rounded Rectangle 50">
              <a:extLst>
                <a:ext uri="{FF2B5EF4-FFF2-40B4-BE49-F238E27FC236}">
                  <a16:creationId xmlns:a16="http://schemas.microsoft.com/office/drawing/2014/main" id="{DEC6DC3B-9940-4BBD-8B38-17384010C4D9}"/>
                </a:ext>
              </a:extLst>
            </p:cNvPr>
            <p:cNvSpPr/>
            <p:nvPr/>
          </p:nvSpPr>
          <p:spPr>
            <a:xfrm>
              <a:off x="7226808" y="2189325"/>
              <a:ext cx="1213626" cy="307590"/>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54" name="Rounded Rectangle 37">
              <a:extLst>
                <a:ext uri="{FF2B5EF4-FFF2-40B4-BE49-F238E27FC236}">
                  <a16:creationId xmlns:a16="http://schemas.microsoft.com/office/drawing/2014/main" id="{8F27797F-B29A-46AC-AA3D-4CFB0DCF68A2}"/>
                </a:ext>
              </a:extLst>
            </p:cNvPr>
            <p:cNvSpPr/>
            <p:nvPr/>
          </p:nvSpPr>
          <p:spPr>
            <a:xfrm>
              <a:off x="7235817" y="2198334"/>
              <a:ext cx="1195608" cy="289572"/>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solidFill>
                    <a:srgbClr val="008000"/>
                  </a:solidFill>
                  <a:latin typeface="Times New Roman" pitchFamily="18" charset="0"/>
                  <a:cs typeface="Times New Roman" pitchFamily="18" charset="0"/>
                </a:rPr>
                <a:t>Subsurface</a:t>
              </a:r>
              <a:endParaRPr lang="en-US" sz="1400" b="1" kern="1200" dirty="0">
                <a:solidFill>
                  <a:srgbClr val="008000"/>
                </a:solidFill>
              </a:endParaRPr>
            </a:p>
          </p:txBody>
        </p:sp>
      </p:grpSp>
      <p:sp>
        <p:nvSpPr>
          <p:cNvPr id="55" name="Straight Connector 38">
            <a:extLst>
              <a:ext uri="{FF2B5EF4-FFF2-40B4-BE49-F238E27FC236}">
                <a16:creationId xmlns:a16="http://schemas.microsoft.com/office/drawing/2014/main" id="{04ED8063-637C-477B-89F7-0616714A37CB}"/>
              </a:ext>
            </a:extLst>
          </p:cNvPr>
          <p:cNvSpPr/>
          <p:nvPr/>
        </p:nvSpPr>
        <p:spPr>
          <a:xfrm>
            <a:off x="7018376" y="3002237"/>
            <a:ext cx="1254376" cy="359778"/>
          </a:xfrm>
          <a:custGeom>
            <a:avLst/>
            <a:gdLst/>
            <a:ahLst/>
            <a:cxnLst/>
            <a:rect l="0" t="0" r="0" b="0"/>
            <a:pathLst>
              <a:path>
                <a:moveTo>
                  <a:pt x="1254376" y="0"/>
                </a:moveTo>
                <a:lnTo>
                  <a:pt x="1254376" y="179889"/>
                </a:lnTo>
                <a:lnTo>
                  <a:pt x="0" y="179889"/>
                </a:lnTo>
                <a:lnTo>
                  <a:pt x="0" y="359778"/>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56" name="Group 55">
            <a:extLst>
              <a:ext uri="{FF2B5EF4-FFF2-40B4-BE49-F238E27FC236}">
                <a16:creationId xmlns:a16="http://schemas.microsoft.com/office/drawing/2014/main" id="{446AE4B1-65D5-49BC-827F-25BEB0A22530}"/>
              </a:ext>
            </a:extLst>
          </p:cNvPr>
          <p:cNvGrpSpPr/>
          <p:nvPr/>
        </p:nvGrpSpPr>
        <p:grpSpPr>
          <a:xfrm>
            <a:off x="6594423" y="3362017"/>
            <a:ext cx="847906" cy="833908"/>
            <a:chOff x="6155291" y="2856695"/>
            <a:chExt cx="847906" cy="875551"/>
          </a:xfrm>
          <a:scene3d>
            <a:camera prst="orthographicFront"/>
            <a:lightRig rig="threePt" dir="t">
              <a:rot lat="0" lon="0" rev="7500000"/>
            </a:lightRig>
          </a:scene3d>
        </p:grpSpPr>
        <p:sp>
          <p:nvSpPr>
            <p:cNvPr id="57" name="Rounded Rectangle 48">
              <a:extLst>
                <a:ext uri="{FF2B5EF4-FFF2-40B4-BE49-F238E27FC236}">
                  <a16:creationId xmlns:a16="http://schemas.microsoft.com/office/drawing/2014/main" id="{1BD1EF61-16C2-420D-B24E-A6C50E4F3849}"/>
                </a:ext>
              </a:extLst>
            </p:cNvPr>
            <p:cNvSpPr/>
            <p:nvPr/>
          </p:nvSpPr>
          <p:spPr>
            <a:xfrm>
              <a:off x="6155291" y="2856695"/>
              <a:ext cx="847906" cy="875551"/>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58" name="Rounded Rectangle 40">
              <a:extLst>
                <a:ext uri="{FF2B5EF4-FFF2-40B4-BE49-F238E27FC236}">
                  <a16:creationId xmlns:a16="http://schemas.microsoft.com/office/drawing/2014/main" id="{98011245-0C7C-4FC3-AB0D-B7BB5B5FC13F}"/>
                </a:ext>
              </a:extLst>
            </p:cNvPr>
            <p:cNvSpPr/>
            <p:nvPr/>
          </p:nvSpPr>
          <p:spPr>
            <a:xfrm>
              <a:off x="6180125" y="2881529"/>
              <a:ext cx="798238" cy="825883"/>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a:solidFill>
                    <a:srgbClr val="008000"/>
                  </a:solidFill>
                </a:rPr>
                <a:t>Data Analysis</a:t>
              </a:r>
            </a:p>
          </p:txBody>
        </p:sp>
      </p:grpSp>
      <p:sp>
        <p:nvSpPr>
          <p:cNvPr id="59" name="Straight Connector 41">
            <a:extLst>
              <a:ext uri="{FF2B5EF4-FFF2-40B4-BE49-F238E27FC236}">
                <a16:creationId xmlns:a16="http://schemas.microsoft.com/office/drawing/2014/main" id="{D248D8E6-A9BE-4359-813B-94FA50E1FDB3}"/>
              </a:ext>
            </a:extLst>
          </p:cNvPr>
          <p:cNvSpPr/>
          <p:nvPr/>
        </p:nvSpPr>
        <p:spPr>
          <a:xfrm>
            <a:off x="7963476" y="3002237"/>
            <a:ext cx="309276" cy="359778"/>
          </a:xfrm>
          <a:custGeom>
            <a:avLst/>
            <a:gdLst/>
            <a:ahLst/>
            <a:cxnLst/>
            <a:rect l="0" t="0" r="0" b="0"/>
            <a:pathLst>
              <a:path>
                <a:moveTo>
                  <a:pt x="309276" y="0"/>
                </a:moveTo>
                <a:lnTo>
                  <a:pt x="309276" y="179889"/>
                </a:lnTo>
                <a:lnTo>
                  <a:pt x="0" y="179889"/>
                </a:lnTo>
                <a:lnTo>
                  <a:pt x="0" y="359778"/>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60" name="Group 59">
            <a:extLst>
              <a:ext uri="{FF2B5EF4-FFF2-40B4-BE49-F238E27FC236}">
                <a16:creationId xmlns:a16="http://schemas.microsoft.com/office/drawing/2014/main" id="{0EA54AB7-E3B2-4694-8AA8-0B98818DAB6D}"/>
              </a:ext>
            </a:extLst>
          </p:cNvPr>
          <p:cNvGrpSpPr/>
          <p:nvPr/>
        </p:nvGrpSpPr>
        <p:grpSpPr>
          <a:xfrm>
            <a:off x="7464271" y="3362016"/>
            <a:ext cx="1036510" cy="834566"/>
            <a:chOff x="7006089" y="2856695"/>
            <a:chExt cx="1036510" cy="877768"/>
          </a:xfrm>
          <a:scene3d>
            <a:camera prst="orthographicFront"/>
            <a:lightRig rig="threePt" dir="t">
              <a:rot lat="0" lon="0" rev="7500000"/>
            </a:lightRig>
          </a:scene3d>
        </p:grpSpPr>
        <p:sp>
          <p:nvSpPr>
            <p:cNvPr id="61" name="Rounded Rectangle 46">
              <a:extLst>
                <a:ext uri="{FF2B5EF4-FFF2-40B4-BE49-F238E27FC236}">
                  <a16:creationId xmlns:a16="http://schemas.microsoft.com/office/drawing/2014/main" id="{A268E9DC-6D08-410A-910D-EF11B109D10B}"/>
                </a:ext>
              </a:extLst>
            </p:cNvPr>
            <p:cNvSpPr/>
            <p:nvPr/>
          </p:nvSpPr>
          <p:spPr>
            <a:xfrm>
              <a:off x="7006089" y="2856695"/>
              <a:ext cx="1036510" cy="877768"/>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62" name="Rounded Rectangle 43">
              <a:extLst>
                <a:ext uri="{FF2B5EF4-FFF2-40B4-BE49-F238E27FC236}">
                  <a16:creationId xmlns:a16="http://schemas.microsoft.com/office/drawing/2014/main" id="{3ED0099E-E284-41FC-B972-DF341CF431D8}"/>
                </a:ext>
              </a:extLst>
            </p:cNvPr>
            <p:cNvSpPr/>
            <p:nvPr/>
          </p:nvSpPr>
          <p:spPr>
            <a:xfrm>
              <a:off x="7031798" y="2882404"/>
              <a:ext cx="985092" cy="826350"/>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a:solidFill>
                    <a:srgbClr val="008000"/>
                  </a:solidFill>
                </a:rPr>
                <a:t>Well Review Consultation</a:t>
              </a:r>
            </a:p>
          </p:txBody>
        </p:sp>
      </p:grpSp>
      <p:sp>
        <p:nvSpPr>
          <p:cNvPr id="63" name="Straight Connector 44">
            <a:extLst>
              <a:ext uri="{FF2B5EF4-FFF2-40B4-BE49-F238E27FC236}">
                <a16:creationId xmlns:a16="http://schemas.microsoft.com/office/drawing/2014/main" id="{FDF60D71-15E1-4819-ACB7-233BA2AF23BA}"/>
              </a:ext>
            </a:extLst>
          </p:cNvPr>
          <p:cNvSpPr/>
          <p:nvPr/>
        </p:nvSpPr>
        <p:spPr>
          <a:xfrm>
            <a:off x="8291803" y="3002237"/>
            <a:ext cx="847762" cy="365603"/>
          </a:xfrm>
          <a:custGeom>
            <a:avLst/>
            <a:gdLst/>
            <a:ahLst/>
            <a:cxnLst/>
            <a:rect l="0" t="0" r="0" b="0"/>
            <a:pathLst>
              <a:path>
                <a:moveTo>
                  <a:pt x="0" y="0"/>
                </a:moveTo>
                <a:lnTo>
                  <a:pt x="0" y="182801"/>
                </a:lnTo>
                <a:lnTo>
                  <a:pt x="847762" y="182801"/>
                </a:lnTo>
                <a:lnTo>
                  <a:pt x="847762" y="365603"/>
                </a:lnTo>
              </a:path>
            </a:pathLst>
          </a:custGeom>
          <a:noFill/>
          <a:scene3d>
            <a:camera prst="orthographicFront"/>
            <a:lightRig rig="threePt" dir="t">
              <a:rot lat="0" lon="0" rev="7500000"/>
            </a:lightRig>
          </a:scene3d>
          <a:sp3d z="-40000" prstMaterial="matte"/>
        </p:spPr>
        <p:style>
          <a:lnRef idx="2">
            <a:schemeClr val="accent5">
              <a:shade val="8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grpSp>
        <p:nvGrpSpPr>
          <p:cNvPr id="64" name="Group 63">
            <a:extLst>
              <a:ext uri="{FF2B5EF4-FFF2-40B4-BE49-F238E27FC236}">
                <a16:creationId xmlns:a16="http://schemas.microsoft.com/office/drawing/2014/main" id="{D15CE52C-33D4-4E0A-9887-14C7CF982FD1}"/>
              </a:ext>
            </a:extLst>
          </p:cNvPr>
          <p:cNvGrpSpPr/>
          <p:nvPr/>
        </p:nvGrpSpPr>
        <p:grpSpPr>
          <a:xfrm>
            <a:off x="8481169" y="3367840"/>
            <a:ext cx="1278692" cy="828084"/>
            <a:chOff x="8042037" y="2862519"/>
            <a:chExt cx="1278692" cy="853070"/>
          </a:xfrm>
          <a:scene3d>
            <a:camera prst="orthographicFront"/>
            <a:lightRig rig="threePt" dir="t">
              <a:rot lat="0" lon="0" rev="7500000"/>
            </a:lightRig>
          </a:scene3d>
        </p:grpSpPr>
        <p:sp>
          <p:nvSpPr>
            <p:cNvPr id="65" name="Rounded Rectangle 44">
              <a:extLst>
                <a:ext uri="{FF2B5EF4-FFF2-40B4-BE49-F238E27FC236}">
                  <a16:creationId xmlns:a16="http://schemas.microsoft.com/office/drawing/2014/main" id="{46E49083-4865-4CEF-A58D-3E5515F7F12C}"/>
                </a:ext>
              </a:extLst>
            </p:cNvPr>
            <p:cNvSpPr/>
            <p:nvPr/>
          </p:nvSpPr>
          <p:spPr>
            <a:xfrm>
              <a:off x="8042037" y="2862519"/>
              <a:ext cx="1278692" cy="853070"/>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66" name="Rounded Rectangle 46">
              <a:extLst>
                <a:ext uri="{FF2B5EF4-FFF2-40B4-BE49-F238E27FC236}">
                  <a16:creationId xmlns:a16="http://schemas.microsoft.com/office/drawing/2014/main" id="{4D8A280D-7943-4BB8-A013-1D0B4ECCB466}"/>
                </a:ext>
              </a:extLst>
            </p:cNvPr>
            <p:cNvSpPr/>
            <p:nvPr/>
          </p:nvSpPr>
          <p:spPr>
            <a:xfrm>
              <a:off x="8067023" y="2887505"/>
              <a:ext cx="1228720" cy="803098"/>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i="0" kern="1200" dirty="0">
                  <a:solidFill>
                    <a:srgbClr val="008000"/>
                  </a:solidFill>
                </a:rPr>
                <a:t>Data Management</a:t>
              </a:r>
            </a:p>
          </p:txBody>
        </p:sp>
      </p:grpSp>
      <p:grpSp>
        <p:nvGrpSpPr>
          <p:cNvPr id="67" name="Group 66">
            <a:extLst>
              <a:ext uri="{FF2B5EF4-FFF2-40B4-BE49-F238E27FC236}">
                <a16:creationId xmlns:a16="http://schemas.microsoft.com/office/drawing/2014/main" id="{72B55442-0587-4041-81D5-B939DB3309BD}"/>
              </a:ext>
            </a:extLst>
          </p:cNvPr>
          <p:cNvGrpSpPr/>
          <p:nvPr/>
        </p:nvGrpSpPr>
        <p:grpSpPr>
          <a:xfrm>
            <a:off x="10065896" y="2694646"/>
            <a:ext cx="1213626" cy="307590"/>
            <a:chOff x="7226808" y="2189325"/>
            <a:chExt cx="1213626" cy="307590"/>
          </a:xfrm>
          <a:scene3d>
            <a:camera prst="orthographicFront"/>
            <a:lightRig rig="threePt" dir="t">
              <a:rot lat="0" lon="0" rev="7500000"/>
            </a:lightRig>
          </a:scene3d>
        </p:grpSpPr>
        <p:sp>
          <p:nvSpPr>
            <p:cNvPr id="68" name="Rounded Rectangle 77">
              <a:extLst>
                <a:ext uri="{FF2B5EF4-FFF2-40B4-BE49-F238E27FC236}">
                  <a16:creationId xmlns:a16="http://schemas.microsoft.com/office/drawing/2014/main" id="{EBC20445-69B5-4AFE-8F08-0997B000604B}"/>
                </a:ext>
              </a:extLst>
            </p:cNvPr>
            <p:cNvSpPr/>
            <p:nvPr/>
          </p:nvSpPr>
          <p:spPr>
            <a:xfrm>
              <a:off x="7226808" y="2189325"/>
              <a:ext cx="1213626" cy="307590"/>
            </a:xfrm>
            <a:prstGeom prst="roundRect">
              <a:avLst>
                <a:gd name="adj" fmla="val 10000"/>
              </a:avLst>
            </a:prstGeom>
            <a:sp3d prstMaterial="plastic">
              <a:bevelT w="127000" h="25400" prst="relaxedInset"/>
            </a:sp3d>
          </p:spPr>
          <p:style>
            <a:lnRef idx="0">
              <a:schemeClr val="accent5">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69" name="Rounded Rectangle 37">
              <a:extLst>
                <a:ext uri="{FF2B5EF4-FFF2-40B4-BE49-F238E27FC236}">
                  <a16:creationId xmlns:a16="http://schemas.microsoft.com/office/drawing/2014/main" id="{ACBB3A0F-9E80-485D-BD1F-96734F1B85BB}"/>
                </a:ext>
              </a:extLst>
            </p:cNvPr>
            <p:cNvSpPr/>
            <p:nvPr/>
          </p:nvSpPr>
          <p:spPr>
            <a:xfrm>
              <a:off x="7235817" y="2198334"/>
              <a:ext cx="1195608" cy="289572"/>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i="1" kern="1200" dirty="0">
                  <a:solidFill>
                    <a:srgbClr val="008000"/>
                  </a:solidFill>
                  <a:latin typeface="Times New Roman" pitchFamily="18" charset="0"/>
                  <a:cs typeface="Times New Roman" pitchFamily="18" charset="0"/>
                </a:rPr>
                <a:t>CTU</a:t>
              </a:r>
              <a:endParaRPr lang="en-US" sz="1400" b="1" kern="1200" dirty="0">
                <a:solidFill>
                  <a:srgbClr val="008000"/>
                </a:solidFill>
              </a:endParaRPr>
            </a:p>
          </p:txBody>
        </p:sp>
      </p:grpSp>
      <p:sp>
        <p:nvSpPr>
          <p:cNvPr id="70" name="Straight Connector 35">
            <a:extLst>
              <a:ext uri="{FF2B5EF4-FFF2-40B4-BE49-F238E27FC236}">
                <a16:creationId xmlns:a16="http://schemas.microsoft.com/office/drawing/2014/main" id="{CA413285-B7AC-4AB6-9B1C-6C431341019D}"/>
              </a:ext>
            </a:extLst>
          </p:cNvPr>
          <p:cNvSpPr/>
          <p:nvPr/>
        </p:nvSpPr>
        <p:spPr>
          <a:xfrm>
            <a:off x="7099966" y="2387824"/>
            <a:ext cx="4179556" cy="1893388"/>
          </a:xfrm>
          <a:custGeom>
            <a:avLst/>
            <a:gdLst/>
            <a:ahLst/>
            <a:cxnLst/>
            <a:rect l="0" t="0" r="0" b="0"/>
            <a:pathLst>
              <a:path>
                <a:moveTo>
                  <a:pt x="0" y="0"/>
                </a:moveTo>
                <a:lnTo>
                  <a:pt x="0" y="152872"/>
                </a:lnTo>
                <a:lnTo>
                  <a:pt x="3559200" y="152872"/>
                </a:lnTo>
                <a:lnTo>
                  <a:pt x="3559200" y="305744"/>
                </a:lnTo>
              </a:path>
            </a:pathLst>
          </a:custGeom>
          <a:noFill/>
          <a:scene3d>
            <a:camera prst="orthographicFront"/>
            <a:lightRig rig="threePt" dir="t">
              <a:rot lat="0" lon="0" rev="7500000"/>
            </a:lightRig>
          </a:scene3d>
          <a:sp3d z="-40000" prstMaterial="matte"/>
        </p:spPr>
        <p:style>
          <a:lnRef idx="2">
            <a:schemeClr val="accent5">
              <a:shade val="60000"/>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cxnSp>
        <p:nvCxnSpPr>
          <p:cNvPr id="73" name="Straight Connector 72">
            <a:extLst>
              <a:ext uri="{FF2B5EF4-FFF2-40B4-BE49-F238E27FC236}">
                <a16:creationId xmlns:a16="http://schemas.microsoft.com/office/drawing/2014/main" id="{6DCB6A77-E982-4EFE-9694-12A6EA3AD234}"/>
              </a:ext>
            </a:extLst>
          </p:cNvPr>
          <p:cNvCxnSpPr/>
          <p:nvPr/>
        </p:nvCxnSpPr>
        <p:spPr>
          <a:xfrm>
            <a:off x="1932271" y="2531160"/>
            <a:ext cx="8655055" cy="14514"/>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2284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E6227-AB33-415F-A736-DAEC22D7C2C3}"/>
              </a:ext>
            </a:extLst>
          </p:cNvPr>
          <p:cNvSpPr>
            <a:spLocks noGrp="1"/>
          </p:cNvSpPr>
          <p:nvPr>
            <p:ph type="title"/>
          </p:nvPr>
        </p:nvSpPr>
        <p:spPr/>
        <p:txBody>
          <a:bodyPr/>
          <a:lstStyle/>
          <a:p>
            <a:r>
              <a:rPr lang="en-US" b="1" dirty="0"/>
              <a:t>Wireline History</a:t>
            </a:r>
          </a:p>
        </p:txBody>
      </p:sp>
      <p:sp>
        <p:nvSpPr>
          <p:cNvPr id="3" name="Content Placeholder 2">
            <a:extLst>
              <a:ext uri="{FF2B5EF4-FFF2-40B4-BE49-F238E27FC236}">
                <a16:creationId xmlns:a16="http://schemas.microsoft.com/office/drawing/2014/main" id="{76CCD1D0-BFDB-4F57-902B-9FD045D4B31A}"/>
              </a:ext>
            </a:extLst>
          </p:cNvPr>
          <p:cNvSpPr>
            <a:spLocks noGrp="1"/>
          </p:cNvSpPr>
          <p:nvPr>
            <p:ph idx="1"/>
          </p:nvPr>
        </p:nvSpPr>
        <p:spPr/>
        <p:txBody>
          <a:bodyPr/>
          <a:lstStyle/>
          <a:p>
            <a:endParaRPr lang="en-US" dirty="0"/>
          </a:p>
        </p:txBody>
      </p:sp>
      <p:pic>
        <p:nvPicPr>
          <p:cNvPr id="5" name="Picture 4">
            <a:extLst>
              <a:ext uri="{FF2B5EF4-FFF2-40B4-BE49-F238E27FC236}">
                <a16:creationId xmlns:a16="http://schemas.microsoft.com/office/drawing/2014/main" id="{C5BB8C50-9072-473B-AA7A-9F2FBE7D22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8177" y="1806048"/>
            <a:ext cx="2124088" cy="4370916"/>
          </a:xfrm>
          <a:prstGeom prst="rect">
            <a:avLst/>
          </a:prstGeom>
        </p:spPr>
      </p:pic>
      <p:pic>
        <p:nvPicPr>
          <p:cNvPr id="6" name="Picture 5">
            <a:extLst>
              <a:ext uri="{FF2B5EF4-FFF2-40B4-BE49-F238E27FC236}">
                <a16:creationId xmlns:a16="http://schemas.microsoft.com/office/drawing/2014/main" id="{44B276F4-33CD-44CE-BE4B-2A92CB3C2A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9889" y="2478929"/>
            <a:ext cx="2804059" cy="2675394"/>
          </a:xfrm>
          <a:prstGeom prst="rect">
            <a:avLst/>
          </a:prstGeom>
        </p:spPr>
      </p:pic>
      <p:pic>
        <p:nvPicPr>
          <p:cNvPr id="7" name="Picture 6">
            <a:extLst>
              <a:ext uri="{FF2B5EF4-FFF2-40B4-BE49-F238E27FC236}">
                <a16:creationId xmlns:a16="http://schemas.microsoft.com/office/drawing/2014/main" id="{34691612-534B-4FE5-935C-A13E1F627F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8843" y="1825625"/>
            <a:ext cx="5574983" cy="4530725"/>
          </a:xfrm>
          <a:prstGeom prst="rect">
            <a:avLst/>
          </a:prstGeom>
        </p:spPr>
      </p:pic>
    </p:spTree>
    <p:extLst>
      <p:ext uri="{BB962C8B-B14F-4D97-AF65-F5344CB8AC3E}">
        <p14:creationId xmlns:p14="http://schemas.microsoft.com/office/powerpoint/2010/main" val="3396715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a:extLst>
              <a:ext uri="{FF2B5EF4-FFF2-40B4-BE49-F238E27FC236}">
                <a16:creationId xmlns:a16="http://schemas.microsoft.com/office/drawing/2014/main" id="{3C5AD2F7-32BB-460C-B87A-6F745408AFD8}"/>
              </a:ext>
            </a:extLst>
          </p:cNvPr>
          <p:cNvGraphicFramePr>
            <a:graphicFrameLocks noGrp="1"/>
          </p:cNvGraphicFramePr>
          <p:nvPr>
            <p:ph idx="1"/>
            <p:extLst>
              <p:ext uri="{D42A27DB-BD31-4B8C-83A1-F6EECF244321}">
                <p14:modId xmlns:p14="http://schemas.microsoft.com/office/powerpoint/2010/main" val="690747589"/>
              </p:ext>
            </p:extLst>
          </p:nvPr>
        </p:nvGraphicFramePr>
        <p:xfrm>
          <a:off x="838200" y="387350"/>
          <a:ext cx="10515600" cy="5789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7226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F1DE226-9333-49D9-A079-8C2622B3962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37331" y="244349"/>
            <a:ext cx="8753133" cy="6369301"/>
          </a:xfrm>
          <a:prstGeom prst="rect">
            <a:avLst/>
          </a:prstGeom>
        </p:spPr>
      </p:pic>
    </p:spTree>
    <p:extLst>
      <p:ext uri="{BB962C8B-B14F-4D97-AF65-F5344CB8AC3E}">
        <p14:creationId xmlns:p14="http://schemas.microsoft.com/office/powerpoint/2010/main" val="732457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DE221-133A-4078-80F1-86AF76BDDB56}"/>
              </a:ext>
            </a:extLst>
          </p:cNvPr>
          <p:cNvSpPr>
            <a:spLocks noGrp="1"/>
          </p:cNvSpPr>
          <p:nvPr>
            <p:ph type="title"/>
          </p:nvPr>
        </p:nvSpPr>
        <p:spPr>
          <a:xfrm>
            <a:off x="624251" y="172359"/>
            <a:ext cx="10515600" cy="1325563"/>
          </a:xfrm>
        </p:spPr>
        <p:txBody>
          <a:bodyPr/>
          <a:lstStyle/>
          <a:p>
            <a:r>
              <a:rPr lang="en-US" dirty="0"/>
              <a:t>INTRODUCTION</a:t>
            </a:r>
          </a:p>
        </p:txBody>
      </p:sp>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692903" y="1552518"/>
            <a:ext cx="3743325" cy="3295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7067DC33-8416-46B9-BFB5-95A4BBC5BE18}" type="slidenum">
              <a:rPr lang="en-MY" smtClean="0"/>
              <a:t>8</a:t>
            </a:fld>
            <a:endParaRPr lang="en-MY"/>
          </a:p>
        </p:txBody>
      </p:sp>
      <p:sp>
        <p:nvSpPr>
          <p:cNvPr id="5" name="Rectangle 4"/>
          <p:cNvSpPr/>
          <p:nvPr/>
        </p:nvSpPr>
        <p:spPr>
          <a:xfrm>
            <a:off x="5090470" y="1627657"/>
            <a:ext cx="6096000" cy="3139321"/>
          </a:xfrm>
          <a:prstGeom prst="rect">
            <a:avLst/>
          </a:prstGeom>
        </p:spPr>
        <p:txBody>
          <a:bodyPr>
            <a:spAutoFit/>
          </a:bodyPr>
          <a:lstStyle/>
          <a:p>
            <a:r>
              <a:rPr lang="en-US" b="1" u="sng" dirty="0"/>
              <a:t>About Us </a:t>
            </a:r>
            <a:r>
              <a:rPr lang="en-US" b="1" dirty="0"/>
              <a:t>:</a:t>
            </a:r>
          </a:p>
          <a:p>
            <a:r>
              <a:rPr lang="en-US" b="1" dirty="0"/>
              <a:t>Our main objective is simple – To collaborate with our clients in increasing their oil barrels and gas productions.</a:t>
            </a:r>
          </a:p>
          <a:p>
            <a:endParaRPr lang="en-US" b="1" dirty="0"/>
          </a:p>
          <a:p>
            <a:r>
              <a:rPr lang="en-US" dirty="0"/>
              <a:t>A vibrant and agile company with 20 years of experience under our belt, we deliver professional and world class services to National Oil Companies (NOCs) as well as International Oil Companies (IOCs). Our footprint is located across Malaysia, South East Asia and Central Asia while our warehouses are strategically located nationwide to provide fast and efficient services to achieve maximum advantage over operational costs.</a:t>
            </a:r>
            <a:endParaRPr lang="en-US" b="1" dirty="0"/>
          </a:p>
        </p:txBody>
      </p:sp>
      <p:grpSp>
        <p:nvGrpSpPr>
          <p:cNvPr id="8" name="Group 7"/>
          <p:cNvGrpSpPr/>
          <p:nvPr/>
        </p:nvGrpSpPr>
        <p:grpSpPr>
          <a:xfrm>
            <a:off x="747064" y="4917180"/>
            <a:ext cx="10439406" cy="1816925"/>
            <a:chOff x="126471" y="2459010"/>
            <a:chExt cx="9100620" cy="1436152"/>
          </a:xfrm>
        </p:grpSpPr>
        <p:sp>
          <p:nvSpPr>
            <p:cNvPr id="9" name="Freeform 18"/>
            <p:cNvSpPr>
              <a:spLocks noEditPoints="1"/>
            </p:cNvSpPr>
            <p:nvPr/>
          </p:nvSpPr>
          <p:spPr bwMode="gray">
            <a:xfrm>
              <a:off x="4294312" y="2459010"/>
              <a:ext cx="466048" cy="772931"/>
            </a:xfrm>
            <a:custGeom>
              <a:avLst/>
              <a:gdLst/>
              <a:ahLst/>
              <a:cxnLst>
                <a:cxn ang="0">
                  <a:pos x="688" y="656"/>
                </a:cxn>
                <a:cxn ang="0">
                  <a:pos x="621" y="526"/>
                </a:cxn>
                <a:cxn ang="0">
                  <a:pos x="699" y="330"/>
                </a:cxn>
                <a:cxn ang="0">
                  <a:pos x="712" y="269"/>
                </a:cxn>
                <a:cxn ang="0">
                  <a:pos x="680" y="254"/>
                </a:cxn>
                <a:cxn ang="0">
                  <a:pos x="656" y="298"/>
                </a:cxn>
                <a:cxn ang="0">
                  <a:pos x="603" y="267"/>
                </a:cxn>
                <a:cxn ang="0">
                  <a:pos x="591" y="190"/>
                </a:cxn>
                <a:cxn ang="0">
                  <a:pos x="604" y="188"/>
                </a:cxn>
                <a:cxn ang="0">
                  <a:pos x="633" y="144"/>
                </a:cxn>
                <a:cxn ang="0">
                  <a:pos x="628" y="138"/>
                </a:cxn>
                <a:cxn ang="0">
                  <a:pos x="627" y="121"/>
                </a:cxn>
                <a:cxn ang="0">
                  <a:pos x="612" y="82"/>
                </a:cxn>
                <a:cxn ang="0">
                  <a:pos x="547" y="1"/>
                </a:cxn>
                <a:cxn ang="0">
                  <a:pos x="444" y="78"/>
                </a:cxn>
                <a:cxn ang="0">
                  <a:pos x="480" y="185"/>
                </a:cxn>
                <a:cxn ang="0">
                  <a:pos x="387" y="278"/>
                </a:cxn>
                <a:cxn ang="0">
                  <a:pos x="313" y="383"/>
                </a:cxn>
                <a:cxn ang="0">
                  <a:pos x="297" y="633"/>
                </a:cxn>
                <a:cxn ang="0">
                  <a:pos x="315" y="677"/>
                </a:cxn>
                <a:cxn ang="0">
                  <a:pos x="338" y="700"/>
                </a:cxn>
                <a:cxn ang="0">
                  <a:pos x="347" y="741"/>
                </a:cxn>
                <a:cxn ang="0">
                  <a:pos x="306" y="961"/>
                </a:cxn>
                <a:cxn ang="0">
                  <a:pos x="242" y="1002"/>
                </a:cxn>
                <a:cxn ang="0">
                  <a:pos x="77" y="1179"/>
                </a:cxn>
                <a:cxn ang="0">
                  <a:pos x="10" y="1201"/>
                </a:cxn>
                <a:cxn ang="0">
                  <a:pos x="42" y="1314"/>
                </a:cxn>
                <a:cxn ang="0">
                  <a:pos x="118" y="1357"/>
                </a:cxn>
                <a:cxn ang="0">
                  <a:pos x="118" y="1262"/>
                </a:cxn>
                <a:cxn ang="0">
                  <a:pos x="129" y="1226"/>
                </a:cxn>
                <a:cxn ang="0">
                  <a:pos x="286" y="1057"/>
                </a:cxn>
                <a:cxn ang="0">
                  <a:pos x="367" y="1004"/>
                </a:cxn>
                <a:cxn ang="0">
                  <a:pos x="418" y="943"/>
                </a:cxn>
                <a:cxn ang="0">
                  <a:pos x="501" y="818"/>
                </a:cxn>
                <a:cxn ang="0">
                  <a:pos x="531" y="781"/>
                </a:cxn>
                <a:cxn ang="0">
                  <a:pos x="579" y="777"/>
                </a:cxn>
                <a:cxn ang="0">
                  <a:pos x="660" y="881"/>
                </a:cxn>
                <a:cxn ang="0">
                  <a:pos x="541" y="1041"/>
                </a:cxn>
                <a:cxn ang="0">
                  <a:pos x="569" y="1135"/>
                </a:cxn>
                <a:cxn ang="0">
                  <a:pos x="674" y="1190"/>
                </a:cxn>
                <a:cxn ang="0">
                  <a:pos x="654" y="1094"/>
                </a:cxn>
                <a:cxn ang="0">
                  <a:pos x="650" y="1063"/>
                </a:cxn>
                <a:cxn ang="0">
                  <a:pos x="790" y="838"/>
                </a:cxn>
                <a:cxn ang="0">
                  <a:pos x="803" y="725"/>
                </a:cxn>
                <a:cxn ang="0">
                  <a:pos x="362" y="606"/>
                </a:cxn>
                <a:cxn ang="0">
                  <a:pos x="351" y="619"/>
                </a:cxn>
                <a:cxn ang="0">
                  <a:pos x="354" y="523"/>
                </a:cxn>
                <a:cxn ang="0">
                  <a:pos x="390" y="394"/>
                </a:cxn>
                <a:cxn ang="0">
                  <a:pos x="415" y="545"/>
                </a:cxn>
              </a:cxnLst>
              <a:rect l="0" t="0" r="r" b="b"/>
              <a:pathLst>
                <a:path w="837" h="1386">
                  <a:moveTo>
                    <a:pt x="803" y="725"/>
                  </a:moveTo>
                  <a:cubicBezTo>
                    <a:pt x="768" y="706"/>
                    <a:pt x="688" y="656"/>
                    <a:pt x="688" y="656"/>
                  </a:cubicBezTo>
                  <a:cubicBezTo>
                    <a:pt x="688" y="656"/>
                    <a:pt x="607" y="617"/>
                    <a:pt x="593" y="614"/>
                  </a:cubicBezTo>
                  <a:cubicBezTo>
                    <a:pt x="580" y="611"/>
                    <a:pt x="612" y="533"/>
                    <a:pt x="621" y="526"/>
                  </a:cubicBezTo>
                  <a:cubicBezTo>
                    <a:pt x="630" y="518"/>
                    <a:pt x="670" y="460"/>
                    <a:pt x="673" y="439"/>
                  </a:cubicBezTo>
                  <a:cubicBezTo>
                    <a:pt x="677" y="418"/>
                    <a:pt x="699" y="330"/>
                    <a:pt x="699" y="330"/>
                  </a:cubicBezTo>
                  <a:cubicBezTo>
                    <a:pt x="699" y="330"/>
                    <a:pt x="711" y="316"/>
                    <a:pt x="712" y="304"/>
                  </a:cubicBezTo>
                  <a:cubicBezTo>
                    <a:pt x="713" y="292"/>
                    <a:pt x="722" y="281"/>
                    <a:pt x="712" y="269"/>
                  </a:cubicBezTo>
                  <a:cubicBezTo>
                    <a:pt x="705" y="261"/>
                    <a:pt x="707" y="251"/>
                    <a:pt x="697" y="257"/>
                  </a:cubicBezTo>
                  <a:cubicBezTo>
                    <a:pt x="694" y="259"/>
                    <a:pt x="692" y="245"/>
                    <a:pt x="680" y="254"/>
                  </a:cubicBezTo>
                  <a:cubicBezTo>
                    <a:pt x="678" y="255"/>
                    <a:pt x="675" y="244"/>
                    <a:pt x="664" y="258"/>
                  </a:cubicBezTo>
                  <a:cubicBezTo>
                    <a:pt x="649" y="276"/>
                    <a:pt x="650" y="282"/>
                    <a:pt x="656" y="298"/>
                  </a:cubicBezTo>
                  <a:cubicBezTo>
                    <a:pt x="662" y="313"/>
                    <a:pt x="672" y="319"/>
                    <a:pt x="631" y="397"/>
                  </a:cubicBezTo>
                  <a:cubicBezTo>
                    <a:pt x="631" y="397"/>
                    <a:pt x="630" y="318"/>
                    <a:pt x="603" y="267"/>
                  </a:cubicBezTo>
                  <a:cubicBezTo>
                    <a:pt x="577" y="218"/>
                    <a:pt x="583" y="213"/>
                    <a:pt x="583" y="213"/>
                  </a:cubicBezTo>
                  <a:cubicBezTo>
                    <a:pt x="591" y="190"/>
                    <a:pt x="591" y="190"/>
                    <a:pt x="591" y="190"/>
                  </a:cubicBezTo>
                  <a:cubicBezTo>
                    <a:pt x="591" y="190"/>
                    <a:pt x="593" y="189"/>
                    <a:pt x="595" y="189"/>
                  </a:cubicBezTo>
                  <a:cubicBezTo>
                    <a:pt x="599" y="189"/>
                    <a:pt x="602" y="189"/>
                    <a:pt x="604" y="188"/>
                  </a:cubicBezTo>
                  <a:cubicBezTo>
                    <a:pt x="613" y="185"/>
                    <a:pt x="639" y="181"/>
                    <a:pt x="627" y="157"/>
                  </a:cubicBezTo>
                  <a:cubicBezTo>
                    <a:pt x="627" y="157"/>
                    <a:pt x="634" y="148"/>
                    <a:pt x="633" y="144"/>
                  </a:cubicBezTo>
                  <a:cubicBezTo>
                    <a:pt x="632" y="142"/>
                    <a:pt x="630" y="141"/>
                    <a:pt x="628" y="141"/>
                  </a:cubicBezTo>
                  <a:cubicBezTo>
                    <a:pt x="628" y="140"/>
                    <a:pt x="628" y="139"/>
                    <a:pt x="628" y="138"/>
                  </a:cubicBezTo>
                  <a:cubicBezTo>
                    <a:pt x="630" y="136"/>
                    <a:pt x="632" y="133"/>
                    <a:pt x="631" y="132"/>
                  </a:cubicBezTo>
                  <a:cubicBezTo>
                    <a:pt x="630" y="129"/>
                    <a:pt x="627" y="121"/>
                    <a:pt x="627" y="121"/>
                  </a:cubicBezTo>
                  <a:cubicBezTo>
                    <a:pt x="627" y="121"/>
                    <a:pt x="638" y="112"/>
                    <a:pt x="631" y="104"/>
                  </a:cubicBezTo>
                  <a:cubicBezTo>
                    <a:pt x="623" y="97"/>
                    <a:pt x="610" y="93"/>
                    <a:pt x="612" y="82"/>
                  </a:cubicBezTo>
                  <a:cubicBezTo>
                    <a:pt x="613" y="71"/>
                    <a:pt x="618" y="51"/>
                    <a:pt x="605" y="36"/>
                  </a:cubicBezTo>
                  <a:cubicBezTo>
                    <a:pt x="592" y="21"/>
                    <a:pt x="591" y="2"/>
                    <a:pt x="547" y="1"/>
                  </a:cubicBezTo>
                  <a:cubicBezTo>
                    <a:pt x="507" y="0"/>
                    <a:pt x="473" y="7"/>
                    <a:pt x="455" y="43"/>
                  </a:cubicBezTo>
                  <a:cubicBezTo>
                    <a:pt x="445" y="59"/>
                    <a:pt x="443" y="75"/>
                    <a:pt x="444" y="78"/>
                  </a:cubicBezTo>
                  <a:cubicBezTo>
                    <a:pt x="444" y="78"/>
                    <a:pt x="436" y="139"/>
                    <a:pt x="478" y="168"/>
                  </a:cubicBezTo>
                  <a:cubicBezTo>
                    <a:pt x="478" y="168"/>
                    <a:pt x="494" y="182"/>
                    <a:pt x="480" y="185"/>
                  </a:cubicBezTo>
                  <a:cubicBezTo>
                    <a:pt x="465" y="189"/>
                    <a:pt x="440" y="217"/>
                    <a:pt x="429" y="235"/>
                  </a:cubicBezTo>
                  <a:cubicBezTo>
                    <a:pt x="417" y="253"/>
                    <a:pt x="411" y="255"/>
                    <a:pt x="387" y="278"/>
                  </a:cubicBezTo>
                  <a:cubicBezTo>
                    <a:pt x="363" y="302"/>
                    <a:pt x="344" y="343"/>
                    <a:pt x="333" y="353"/>
                  </a:cubicBezTo>
                  <a:cubicBezTo>
                    <a:pt x="322" y="362"/>
                    <a:pt x="315" y="361"/>
                    <a:pt x="313" y="383"/>
                  </a:cubicBezTo>
                  <a:cubicBezTo>
                    <a:pt x="310" y="405"/>
                    <a:pt x="289" y="429"/>
                    <a:pt x="295" y="510"/>
                  </a:cubicBezTo>
                  <a:cubicBezTo>
                    <a:pt x="300" y="592"/>
                    <a:pt x="298" y="622"/>
                    <a:pt x="297" y="633"/>
                  </a:cubicBezTo>
                  <a:cubicBezTo>
                    <a:pt x="296" y="643"/>
                    <a:pt x="300" y="658"/>
                    <a:pt x="303" y="666"/>
                  </a:cubicBezTo>
                  <a:cubicBezTo>
                    <a:pt x="306" y="674"/>
                    <a:pt x="315" y="677"/>
                    <a:pt x="315" y="677"/>
                  </a:cubicBezTo>
                  <a:cubicBezTo>
                    <a:pt x="315" y="677"/>
                    <a:pt x="323" y="680"/>
                    <a:pt x="324" y="697"/>
                  </a:cubicBezTo>
                  <a:cubicBezTo>
                    <a:pt x="324" y="697"/>
                    <a:pt x="333" y="706"/>
                    <a:pt x="338" y="700"/>
                  </a:cubicBezTo>
                  <a:cubicBezTo>
                    <a:pt x="338" y="700"/>
                    <a:pt x="343" y="708"/>
                    <a:pt x="351" y="707"/>
                  </a:cubicBezTo>
                  <a:cubicBezTo>
                    <a:pt x="349" y="719"/>
                    <a:pt x="347" y="732"/>
                    <a:pt x="347" y="741"/>
                  </a:cubicBezTo>
                  <a:cubicBezTo>
                    <a:pt x="348" y="768"/>
                    <a:pt x="347" y="846"/>
                    <a:pt x="343" y="863"/>
                  </a:cubicBezTo>
                  <a:cubicBezTo>
                    <a:pt x="339" y="880"/>
                    <a:pt x="349" y="907"/>
                    <a:pt x="306" y="961"/>
                  </a:cubicBezTo>
                  <a:cubicBezTo>
                    <a:pt x="306" y="961"/>
                    <a:pt x="305" y="962"/>
                    <a:pt x="305" y="963"/>
                  </a:cubicBezTo>
                  <a:cubicBezTo>
                    <a:pt x="289" y="971"/>
                    <a:pt x="265" y="985"/>
                    <a:pt x="242" y="1002"/>
                  </a:cubicBezTo>
                  <a:cubicBezTo>
                    <a:pt x="204" y="1029"/>
                    <a:pt x="182" y="1047"/>
                    <a:pt x="146" y="1099"/>
                  </a:cubicBezTo>
                  <a:cubicBezTo>
                    <a:pt x="110" y="1151"/>
                    <a:pt x="82" y="1179"/>
                    <a:pt x="77" y="1179"/>
                  </a:cubicBezTo>
                  <a:cubicBezTo>
                    <a:pt x="72" y="1179"/>
                    <a:pt x="79" y="1171"/>
                    <a:pt x="48" y="1183"/>
                  </a:cubicBezTo>
                  <a:cubicBezTo>
                    <a:pt x="16" y="1196"/>
                    <a:pt x="14" y="1201"/>
                    <a:pt x="10" y="1201"/>
                  </a:cubicBezTo>
                  <a:cubicBezTo>
                    <a:pt x="6" y="1201"/>
                    <a:pt x="0" y="1202"/>
                    <a:pt x="3" y="1215"/>
                  </a:cubicBezTo>
                  <a:cubicBezTo>
                    <a:pt x="7" y="1228"/>
                    <a:pt x="31" y="1291"/>
                    <a:pt x="42" y="1314"/>
                  </a:cubicBezTo>
                  <a:cubicBezTo>
                    <a:pt x="53" y="1337"/>
                    <a:pt x="81" y="1386"/>
                    <a:pt x="100" y="1386"/>
                  </a:cubicBezTo>
                  <a:cubicBezTo>
                    <a:pt x="120" y="1385"/>
                    <a:pt x="119" y="1370"/>
                    <a:pt x="118" y="1357"/>
                  </a:cubicBezTo>
                  <a:cubicBezTo>
                    <a:pt x="118" y="1344"/>
                    <a:pt x="111" y="1331"/>
                    <a:pt x="112" y="1327"/>
                  </a:cubicBezTo>
                  <a:cubicBezTo>
                    <a:pt x="114" y="1323"/>
                    <a:pt x="113" y="1270"/>
                    <a:pt x="118" y="1262"/>
                  </a:cubicBezTo>
                  <a:cubicBezTo>
                    <a:pt x="123" y="1254"/>
                    <a:pt x="141" y="1247"/>
                    <a:pt x="135" y="1235"/>
                  </a:cubicBezTo>
                  <a:cubicBezTo>
                    <a:pt x="130" y="1223"/>
                    <a:pt x="129" y="1226"/>
                    <a:pt x="129" y="1226"/>
                  </a:cubicBezTo>
                  <a:cubicBezTo>
                    <a:pt x="129" y="1226"/>
                    <a:pt x="144" y="1187"/>
                    <a:pt x="158" y="1179"/>
                  </a:cubicBezTo>
                  <a:cubicBezTo>
                    <a:pt x="173" y="1170"/>
                    <a:pt x="271" y="1085"/>
                    <a:pt x="286" y="1057"/>
                  </a:cubicBezTo>
                  <a:cubicBezTo>
                    <a:pt x="301" y="1030"/>
                    <a:pt x="330" y="1035"/>
                    <a:pt x="341" y="1026"/>
                  </a:cubicBezTo>
                  <a:cubicBezTo>
                    <a:pt x="352" y="1016"/>
                    <a:pt x="367" y="1004"/>
                    <a:pt x="367" y="1004"/>
                  </a:cubicBezTo>
                  <a:cubicBezTo>
                    <a:pt x="367" y="1004"/>
                    <a:pt x="388" y="990"/>
                    <a:pt x="403" y="966"/>
                  </a:cubicBezTo>
                  <a:cubicBezTo>
                    <a:pt x="408" y="960"/>
                    <a:pt x="414" y="952"/>
                    <a:pt x="418" y="943"/>
                  </a:cubicBezTo>
                  <a:cubicBezTo>
                    <a:pt x="441" y="898"/>
                    <a:pt x="477" y="841"/>
                    <a:pt x="477" y="841"/>
                  </a:cubicBezTo>
                  <a:cubicBezTo>
                    <a:pt x="501" y="818"/>
                    <a:pt x="501" y="818"/>
                    <a:pt x="501" y="818"/>
                  </a:cubicBezTo>
                  <a:cubicBezTo>
                    <a:pt x="508" y="795"/>
                    <a:pt x="508" y="795"/>
                    <a:pt x="508" y="795"/>
                  </a:cubicBezTo>
                  <a:cubicBezTo>
                    <a:pt x="508" y="795"/>
                    <a:pt x="516" y="770"/>
                    <a:pt x="531" y="781"/>
                  </a:cubicBezTo>
                  <a:cubicBezTo>
                    <a:pt x="547" y="792"/>
                    <a:pt x="554" y="799"/>
                    <a:pt x="554" y="799"/>
                  </a:cubicBezTo>
                  <a:cubicBezTo>
                    <a:pt x="554" y="799"/>
                    <a:pt x="569" y="777"/>
                    <a:pt x="579" y="777"/>
                  </a:cubicBezTo>
                  <a:cubicBezTo>
                    <a:pt x="589" y="776"/>
                    <a:pt x="668" y="772"/>
                    <a:pt x="701" y="789"/>
                  </a:cubicBezTo>
                  <a:cubicBezTo>
                    <a:pt x="701" y="789"/>
                    <a:pt x="666" y="845"/>
                    <a:pt x="660" y="881"/>
                  </a:cubicBezTo>
                  <a:cubicBezTo>
                    <a:pt x="653" y="916"/>
                    <a:pt x="611" y="1008"/>
                    <a:pt x="602" y="1010"/>
                  </a:cubicBezTo>
                  <a:cubicBezTo>
                    <a:pt x="594" y="1012"/>
                    <a:pt x="568" y="1015"/>
                    <a:pt x="541" y="1041"/>
                  </a:cubicBezTo>
                  <a:cubicBezTo>
                    <a:pt x="541" y="1041"/>
                    <a:pt x="528" y="1038"/>
                    <a:pt x="528" y="1052"/>
                  </a:cubicBezTo>
                  <a:cubicBezTo>
                    <a:pt x="527" y="1067"/>
                    <a:pt x="561" y="1115"/>
                    <a:pt x="569" y="1135"/>
                  </a:cubicBezTo>
                  <a:cubicBezTo>
                    <a:pt x="577" y="1156"/>
                    <a:pt x="619" y="1219"/>
                    <a:pt x="653" y="1220"/>
                  </a:cubicBezTo>
                  <a:cubicBezTo>
                    <a:pt x="687" y="1221"/>
                    <a:pt x="677" y="1205"/>
                    <a:pt x="674" y="1190"/>
                  </a:cubicBezTo>
                  <a:cubicBezTo>
                    <a:pt x="671" y="1176"/>
                    <a:pt x="664" y="1162"/>
                    <a:pt x="664" y="1162"/>
                  </a:cubicBezTo>
                  <a:cubicBezTo>
                    <a:pt x="664" y="1162"/>
                    <a:pt x="654" y="1108"/>
                    <a:pt x="654" y="1094"/>
                  </a:cubicBezTo>
                  <a:cubicBezTo>
                    <a:pt x="655" y="1079"/>
                    <a:pt x="674" y="1062"/>
                    <a:pt x="660" y="1062"/>
                  </a:cubicBezTo>
                  <a:cubicBezTo>
                    <a:pt x="654" y="1062"/>
                    <a:pt x="651" y="1063"/>
                    <a:pt x="650" y="1063"/>
                  </a:cubicBezTo>
                  <a:cubicBezTo>
                    <a:pt x="654" y="1052"/>
                    <a:pt x="671" y="1003"/>
                    <a:pt x="693" y="982"/>
                  </a:cubicBezTo>
                  <a:cubicBezTo>
                    <a:pt x="719" y="957"/>
                    <a:pt x="783" y="864"/>
                    <a:pt x="790" y="838"/>
                  </a:cubicBezTo>
                  <a:cubicBezTo>
                    <a:pt x="796" y="812"/>
                    <a:pt x="825" y="799"/>
                    <a:pt x="823" y="772"/>
                  </a:cubicBezTo>
                  <a:cubicBezTo>
                    <a:pt x="820" y="745"/>
                    <a:pt x="837" y="743"/>
                    <a:pt x="803" y="725"/>
                  </a:cubicBezTo>
                  <a:close/>
                  <a:moveTo>
                    <a:pt x="415" y="545"/>
                  </a:moveTo>
                  <a:cubicBezTo>
                    <a:pt x="386" y="590"/>
                    <a:pt x="369" y="590"/>
                    <a:pt x="362" y="606"/>
                  </a:cubicBezTo>
                  <a:cubicBezTo>
                    <a:pt x="360" y="610"/>
                    <a:pt x="359" y="616"/>
                    <a:pt x="359" y="622"/>
                  </a:cubicBezTo>
                  <a:cubicBezTo>
                    <a:pt x="357" y="621"/>
                    <a:pt x="354" y="620"/>
                    <a:pt x="351" y="619"/>
                  </a:cubicBezTo>
                  <a:cubicBezTo>
                    <a:pt x="351" y="619"/>
                    <a:pt x="341" y="618"/>
                    <a:pt x="346" y="586"/>
                  </a:cubicBezTo>
                  <a:cubicBezTo>
                    <a:pt x="351" y="553"/>
                    <a:pt x="354" y="528"/>
                    <a:pt x="354" y="523"/>
                  </a:cubicBezTo>
                  <a:cubicBezTo>
                    <a:pt x="355" y="518"/>
                    <a:pt x="375" y="462"/>
                    <a:pt x="377" y="444"/>
                  </a:cubicBezTo>
                  <a:cubicBezTo>
                    <a:pt x="380" y="426"/>
                    <a:pt x="380" y="398"/>
                    <a:pt x="390" y="394"/>
                  </a:cubicBezTo>
                  <a:cubicBezTo>
                    <a:pt x="400" y="390"/>
                    <a:pt x="426" y="379"/>
                    <a:pt x="426" y="379"/>
                  </a:cubicBezTo>
                  <a:cubicBezTo>
                    <a:pt x="426" y="379"/>
                    <a:pt x="444" y="500"/>
                    <a:pt x="415" y="545"/>
                  </a:cubicBezTo>
                  <a:close/>
                </a:path>
              </a:pathLst>
            </a:custGeom>
            <a:solidFill>
              <a:schemeClr val="accent6">
                <a:lumMod val="75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sp>
          <p:nvSpPr>
            <p:cNvPr id="10" name="Freeform 9"/>
            <p:cNvSpPr>
              <a:spLocks/>
            </p:cNvSpPr>
            <p:nvPr/>
          </p:nvSpPr>
          <p:spPr bwMode="gray">
            <a:xfrm>
              <a:off x="525044" y="3232196"/>
              <a:ext cx="405265" cy="331486"/>
            </a:xfrm>
            <a:custGeom>
              <a:avLst/>
              <a:gdLst/>
              <a:ahLst/>
              <a:cxnLst>
                <a:cxn ang="0">
                  <a:pos x="688" y="516"/>
                </a:cxn>
                <a:cxn ang="0">
                  <a:pos x="655" y="499"/>
                </a:cxn>
                <a:cxn ang="0">
                  <a:pos x="626" y="489"/>
                </a:cxn>
                <a:cxn ang="0">
                  <a:pos x="581" y="450"/>
                </a:cxn>
                <a:cxn ang="0">
                  <a:pos x="571" y="420"/>
                </a:cxn>
                <a:cxn ang="0">
                  <a:pos x="542" y="379"/>
                </a:cxn>
                <a:cxn ang="0">
                  <a:pos x="518" y="252"/>
                </a:cxn>
                <a:cxn ang="0">
                  <a:pos x="506" y="200"/>
                </a:cxn>
                <a:cxn ang="0">
                  <a:pos x="513" y="200"/>
                </a:cxn>
                <a:cxn ang="0">
                  <a:pos x="523" y="211"/>
                </a:cxn>
                <a:cxn ang="0">
                  <a:pos x="554" y="225"/>
                </a:cxn>
                <a:cxn ang="0">
                  <a:pos x="637" y="237"/>
                </a:cxn>
                <a:cxn ang="0">
                  <a:pos x="619" y="99"/>
                </a:cxn>
                <a:cxn ang="0">
                  <a:pos x="518" y="57"/>
                </a:cxn>
                <a:cxn ang="0">
                  <a:pos x="294" y="37"/>
                </a:cxn>
                <a:cxn ang="0">
                  <a:pos x="93" y="211"/>
                </a:cxn>
                <a:cxn ang="0">
                  <a:pos x="131" y="369"/>
                </a:cxn>
                <a:cxn ang="0">
                  <a:pos x="84" y="382"/>
                </a:cxn>
                <a:cxn ang="0">
                  <a:pos x="27" y="365"/>
                </a:cxn>
                <a:cxn ang="0">
                  <a:pos x="2" y="479"/>
                </a:cxn>
                <a:cxn ang="0">
                  <a:pos x="59" y="536"/>
                </a:cxn>
                <a:cxn ang="0">
                  <a:pos x="89" y="451"/>
                </a:cxn>
                <a:cxn ang="0">
                  <a:pos x="118" y="447"/>
                </a:cxn>
                <a:cxn ang="0">
                  <a:pos x="161" y="518"/>
                </a:cxn>
                <a:cxn ang="0">
                  <a:pos x="312" y="552"/>
                </a:cxn>
                <a:cxn ang="0">
                  <a:pos x="278" y="510"/>
                </a:cxn>
                <a:cxn ang="0">
                  <a:pos x="310" y="493"/>
                </a:cxn>
                <a:cxn ang="0">
                  <a:pos x="395" y="430"/>
                </a:cxn>
                <a:cxn ang="0">
                  <a:pos x="440" y="368"/>
                </a:cxn>
                <a:cxn ang="0">
                  <a:pos x="559" y="503"/>
                </a:cxn>
                <a:cxn ang="0">
                  <a:pos x="541" y="555"/>
                </a:cxn>
                <a:cxn ang="0">
                  <a:pos x="615" y="531"/>
                </a:cxn>
                <a:cxn ang="0">
                  <a:pos x="639" y="559"/>
                </a:cxn>
                <a:cxn ang="0">
                  <a:pos x="666" y="586"/>
                </a:cxn>
                <a:cxn ang="0">
                  <a:pos x="651" y="544"/>
                </a:cxn>
                <a:cxn ang="0">
                  <a:pos x="684" y="551"/>
                </a:cxn>
                <a:cxn ang="0">
                  <a:pos x="712" y="548"/>
                </a:cxn>
                <a:cxn ang="0">
                  <a:pos x="726" y="536"/>
                </a:cxn>
              </a:cxnLst>
              <a:rect l="0" t="0" r="r" b="b"/>
              <a:pathLst>
                <a:path w="727" h="593">
                  <a:moveTo>
                    <a:pt x="712" y="530"/>
                  </a:moveTo>
                  <a:cubicBezTo>
                    <a:pt x="708" y="529"/>
                    <a:pt x="688" y="516"/>
                    <a:pt x="688" y="516"/>
                  </a:cubicBezTo>
                  <a:cubicBezTo>
                    <a:pt x="688" y="516"/>
                    <a:pt x="683" y="511"/>
                    <a:pt x="677" y="508"/>
                  </a:cubicBezTo>
                  <a:cubicBezTo>
                    <a:pt x="670" y="504"/>
                    <a:pt x="658" y="502"/>
                    <a:pt x="655" y="499"/>
                  </a:cubicBezTo>
                  <a:cubicBezTo>
                    <a:pt x="651" y="497"/>
                    <a:pt x="645" y="493"/>
                    <a:pt x="628" y="489"/>
                  </a:cubicBezTo>
                  <a:cubicBezTo>
                    <a:pt x="628" y="489"/>
                    <a:pt x="627" y="489"/>
                    <a:pt x="626" y="489"/>
                  </a:cubicBezTo>
                  <a:cubicBezTo>
                    <a:pt x="620" y="483"/>
                    <a:pt x="613" y="478"/>
                    <a:pt x="604" y="475"/>
                  </a:cubicBezTo>
                  <a:cubicBezTo>
                    <a:pt x="604" y="475"/>
                    <a:pt x="595" y="464"/>
                    <a:pt x="581" y="450"/>
                  </a:cubicBezTo>
                  <a:cubicBezTo>
                    <a:pt x="567" y="435"/>
                    <a:pt x="562" y="422"/>
                    <a:pt x="562" y="422"/>
                  </a:cubicBezTo>
                  <a:cubicBezTo>
                    <a:pt x="562" y="422"/>
                    <a:pt x="569" y="424"/>
                    <a:pt x="571" y="420"/>
                  </a:cubicBezTo>
                  <a:cubicBezTo>
                    <a:pt x="573" y="416"/>
                    <a:pt x="572" y="410"/>
                    <a:pt x="567" y="409"/>
                  </a:cubicBezTo>
                  <a:cubicBezTo>
                    <a:pt x="562" y="409"/>
                    <a:pt x="542" y="379"/>
                    <a:pt x="542" y="379"/>
                  </a:cubicBezTo>
                  <a:cubicBezTo>
                    <a:pt x="542" y="379"/>
                    <a:pt x="527" y="330"/>
                    <a:pt x="511" y="313"/>
                  </a:cubicBezTo>
                  <a:cubicBezTo>
                    <a:pt x="511" y="313"/>
                    <a:pt x="545" y="287"/>
                    <a:pt x="518" y="252"/>
                  </a:cubicBezTo>
                  <a:cubicBezTo>
                    <a:pt x="499" y="220"/>
                    <a:pt x="499" y="220"/>
                    <a:pt x="499" y="220"/>
                  </a:cubicBezTo>
                  <a:cubicBezTo>
                    <a:pt x="506" y="200"/>
                    <a:pt x="506" y="200"/>
                    <a:pt x="506" y="200"/>
                  </a:cubicBezTo>
                  <a:cubicBezTo>
                    <a:pt x="506" y="200"/>
                    <a:pt x="506" y="201"/>
                    <a:pt x="507" y="201"/>
                  </a:cubicBezTo>
                  <a:cubicBezTo>
                    <a:pt x="509" y="202"/>
                    <a:pt x="513" y="200"/>
                    <a:pt x="513" y="200"/>
                  </a:cubicBezTo>
                  <a:cubicBezTo>
                    <a:pt x="513" y="200"/>
                    <a:pt x="513" y="206"/>
                    <a:pt x="514" y="207"/>
                  </a:cubicBezTo>
                  <a:cubicBezTo>
                    <a:pt x="516" y="208"/>
                    <a:pt x="523" y="211"/>
                    <a:pt x="523" y="211"/>
                  </a:cubicBezTo>
                  <a:cubicBezTo>
                    <a:pt x="523" y="211"/>
                    <a:pt x="522" y="223"/>
                    <a:pt x="530" y="223"/>
                  </a:cubicBezTo>
                  <a:cubicBezTo>
                    <a:pt x="539" y="223"/>
                    <a:pt x="549" y="218"/>
                    <a:pt x="554" y="225"/>
                  </a:cubicBezTo>
                  <a:cubicBezTo>
                    <a:pt x="559" y="233"/>
                    <a:pt x="567" y="247"/>
                    <a:pt x="583" y="248"/>
                  </a:cubicBezTo>
                  <a:cubicBezTo>
                    <a:pt x="599" y="250"/>
                    <a:pt x="610" y="261"/>
                    <a:pt x="637" y="237"/>
                  </a:cubicBezTo>
                  <a:cubicBezTo>
                    <a:pt x="661" y="215"/>
                    <a:pt x="678" y="190"/>
                    <a:pt x="665" y="158"/>
                  </a:cubicBezTo>
                  <a:cubicBezTo>
                    <a:pt x="658" y="128"/>
                    <a:pt x="634" y="102"/>
                    <a:pt x="619" y="99"/>
                  </a:cubicBezTo>
                  <a:cubicBezTo>
                    <a:pt x="593" y="95"/>
                    <a:pt x="548" y="92"/>
                    <a:pt x="543" y="85"/>
                  </a:cubicBezTo>
                  <a:cubicBezTo>
                    <a:pt x="537" y="79"/>
                    <a:pt x="518" y="57"/>
                    <a:pt x="518" y="57"/>
                  </a:cubicBezTo>
                  <a:cubicBezTo>
                    <a:pt x="518" y="57"/>
                    <a:pt x="500" y="0"/>
                    <a:pt x="429" y="3"/>
                  </a:cubicBezTo>
                  <a:cubicBezTo>
                    <a:pt x="359" y="6"/>
                    <a:pt x="356" y="1"/>
                    <a:pt x="294" y="37"/>
                  </a:cubicBezTo>
                  <a:cubicBezTo>
                    <a:pt x="231" y="72"/>
                    <a:pt x="187" y="81"/>
                    <a:pt x="150" y="126"/>
                  </a:cubicBezTo>
                  <a:cubicBezTo>
                    <a:pt x="114" y="170"/>
                    <a:pt x="108" y="203"/>
                    <a:pt x="93" y="211"/>
                  </a:cubicBezTo>
                  <a:cubicBezTo>
                    <a:pt x="78" y="219"/>
                    <a:pt x="60" y="289"/>
                    <a:pt x="70" y="302"/>
                  </a:cubicBezTo>
                  <a:cubicBezTo>
                    <a:pt x="80" y="316"/>
                    <a:pt x="108" y="358"/>
                    <a:pt x="131" y="369"/>
                  </a:cubicBezTo>
                  <a:cubicBezTo>
                    <a:pt x="153" y="379"/>
                    <a:pt x="163" y="398"/>
                    <a:pt x="163" y="398"/>
                  </a:cubicBezTo>
                  <a:cubicBezTo>
                    <a:pt x="84" y="382"/>
                    <a:pt x="84" y="382"/>
                    <a:pt x="84" y="382"/>
                  </a:cubicBezTo>
                  <a:cubicBezTo>
                    <a:pt x="84" y="382"/>
                    <a:pt x="94" y="373"/>
                    <a:pt x="77" y="368"/>
                  </a:cubicBezTo>
                  <a:cubicBezTo>
                    <a:pt x="60" y="363"/>
                    <a:pt x="27" y="365"/>
                    <a:pt x="27" y="365"/>
                  </a:cubicBezTo>
                  <a:cubicBezTo>
                    <a:pt x="27" y="365"/>
                    <a:pt x="10" y="357"/>
                    <a:pt x="10" y="384"/>
                  </a:cubicBezTo>
                  <a:cubicBezTo>
                    <a:pt x="10" y="411"/>
                    <a:pt x="0" y="464"/>
                    <a:pt x="2" y="479"/>
                  </a:cubicBezTo>
                  <a:cubicBezTo>
                    <a:pt x="4" y="495"/>
                    <a:pt x="9" y="571"/>
                    <a:pt x="33" y="570"/>
                  </a:cubicBezTo>
                  <a:cubicBezTo>
                    <a:pt x="56" y="568"/>
                    <a:pt x="61" y="549"/>
                    <a:pt x="59" y="536"/>
                  </a:cubicBezTo>
                  <a:cubicBezTo>
                    <a:pt x="58" y="524"/>
                    <a:pt x="63" y="509"/>
                    <a:pt x="63" y="509"/>
                  </a:cubicBezTo>
                  <a:cubicBezTo>
                    <a:pt x="63" y="509"/>
                    <a:pt x="81" y="452"/>
                    <a:pt x="89" y="451"/>
                  </a:cubicBezTo>
                  <a:cubicBezTo>
                    <a:pt x="98" y="450"/>
                    <a:pt x="110" y="448"/>
                    <a:pt x="110" y="448"/>
                  </a:cubicBezTo>
                  <a:cubicBezTo>
                    <a:pt x="118" y="447"/>
                    <a:pt x="118" y="447"/>
                    <a:pt x="118" y="447"/>
                  </a:cubicBezTo>
                  <a:cubicBezTo>
                    <a:pt x="118" y="447"/>
                    <a:pt x="102" y="462"/>
                    <a:pt x="115" y="480"/>
                  </a:cubicBezTo>
                  <a:cubicBezTo>
                    <a:pt x="129" y="498"/>
                    <a:pt x="150" y="512"/>
                    <a:pt x="161" y="518"/>
                  </a:cubicBezTo>
                  <a:cubicBezTo>
                    <a:pt x="172" y="524"/>
                    <a:pt x="206" y="563"/>
                    <a:pt x="225" y="570"/>
                  </a:cubicBezTo>
                  <a:cubicBezTo>
                    <a:pt x="243" y="576"/>
                    <a:pt x="306" y="569"/>
                    <a:pt x="312" y="552"/>
                  </a:cubicBezTo>
                  <a:cubicBezTo>
                    <a:pt x="317" y="536"/>
                    <a:pt x="322" y="524"/>
                    <a:pt x="302" y="516"/>
                  </a:cubicBezTo>
                  <a:cubicBezTo>
                    <a:pt x="282" y="509"/>
                    <a:pt x="278" y="510"/>
                    <a:pt x="278" y="510"/>
                  </a:cubicBezTo>
                  <a:cubicBezTo>
                    <a:pt x="257" y="474"/>
                    <a:pt x="257" y="474"/>
                    <a:pt x="257" y="474"/>
                  </a:cubicBezTo>
                  <a:cubicBezTo>
                    <a:pt x="257" y="474"/>
                    <a:pt x="304" y="494"/>
                    <a:pt x="310" y="493"/>
                  </a:cubicBezTo>
                  <a:cubicBezTo>
                    <a:pt x="316" y="492"/>
                    <a:pt x="372" y="511"/>
                    <a:pt x="387" y="492"/>
                  </a:cubicBezTo>
                  <a:cubicBezTo>
                    <a:pt x="402" y="473"/>
                    <a:pt x="417" y="453"/>
                    <a:pt x="395" y="430"/>
                  </a:cubicBezTo>
                  <a:cubicBezTo>
                    <a:pt x="373" y="407"/>
                    <a:pt x="372" y="396"/>
                    <a:pt x="372" y="396"/>
                  </a:cubicBezTo>
                  <a:cubicBezTo>
                    <a:pt x="372" y="396"/>
                    <a:pt x="440" y="377"/>
                    <a:pt x="440" y="368"/>
                  </a:cubicBezTo>
                  <a:cubicBezTo>
                    <a:pt x="440" y="368"/>
                    <a:pt x="510" y="449"/>
                    <a:pt x="538" y="470"/>
                  </a:cubicBezTo>
                  <a:cubicBezTo>
                    <a:pt x="565" y="491"/>
                    <a:pt x="557" y="488"/>
                    <a:pt x="559" y="503"/>
                  </a:cubicBezTo>
                  <a:cubicBezTo>
                    <a:pt x="561" y="518"/>
                    <a:pt x="559" y="538"/>
                    <a:pt x="548" y="540"/>
                  </a:cubicBezTo>
                  <a:cubicBezTo>
                    <a:pt x="537" y="543"/>
                    <a:pt x="533" y="556"/>
                    <a:pt x="541" y="555"/>
                  </a:cubicBezTo>
                  <a:cubicBezTo>
                    <a:pt x="550" y="554"/>
                    <a:pt x="557" y="557"/>
                    <a:pt x="567" y="550"/>
                  </a:cubicBezTo>
                  <a:cubicBezTo>
                    <a:pt x="576" y="544"/>
                    <a:pt x="593" y="514"/>
                    <a:pt x="615" y="531"/>
                  </a:cubicBezTo>
                  <a:cubicBezTo>
                    <a:pt x="620" y="535"/>
                    <a:pt x="624" y="537"/>
                    <a:pt x="628" y="539"/>
                  </a:cubicBezTo>
                  <a:cubicBezTo>
                    <a:pt x="634" y="544"/>
                    <a:pt x="638" y="549"/>
                    <a:pt x="639" y="559"/>
                  </a:cubicBezTo>
                  <a:cubicBezTo>
                    <a:pt x="640" y="569"/>
                    <a:pt x="649" y="589"/>
                    <a:pt x="658" y="591"/>
                  </a:cubicBezTo>
                  <a:cubicBezTo>
                    <a:pt x="666" y="593"/>
                    <a:pt x="666" y="586"/>
                    <a:pt x="666" y="586"/>
                  </a:cubicBezTo>
                  <a:cubicBezTo>
                    <a:pt x="666" y="586"/>
                    <a:pt x="655" y="570"/>
                    <a:pt x="655" y="564"/>
                  </a:cubicBezTo>
                  <a:cubicBezTo>
                    <a:pt x="655" y="556"/>
                    <a:pt x="651" y="544"/>
                    <a:pt x="651" y="544"/>
                  </a:cubicBezTo>
                  <a:cubicBezTo>
                    <a:pt x="651" y="544"/>
                    <a:pt x="653" y="531"/>
                    <a:pt x="657" y="533"/>
                  </a:cubicBezTo>
                  <a:cubicBezTo>
                    <a:pt x="661" y="535"/>
                    <a:pt x="676" y="544"/>
                    <a:pt x="684" y="551"/>
                  </a:cubicBezTo>
                  <a:cubicBezTo>
                    <a:pt x="695" y="560"/>
                    <a:pt x="711" y="564"/>
                    <a:pt x="715" y="561"/>
                  </a:cubicBezTo>
                  <a:cubicBezTo>
                    <a:pt x="720" y="557"/>
                    <a:pt x="724" y="555"/>
                    <a:pt x="712" y="548"/>
                  </a:cubicBezTo>
                  <a:cubicBezTo>
                    <a:pt x="700" y="541"/>
                    <a:pt x="698" y="539"/>
                    <a:pt x="698" y="539"/>
                  </a:cubicBezTo>
                  <a:cubicBezTo>
                    <a:pt x="698" y="539"/>
                    <a:pt x="727" y="553"/>
                    <a:pt x="726" y="536"/>
                  </a:cubicBezTo>
                  <a:cubicBezTo>
                    <a:pt x="726" y="536"/>
                    <a:pt x="727" y="534"/>
                    <a:pt x="712" y="530"/>
                  </a:cubicBezTo>
                  <a:close/>
                </a:path>
              </a:pathLst>
            </a:custGeom>
            <a:solidFill>
              <a:schemeClr val="accent6">
                <a:lumMod val="5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sp>
          <p:nvSpPr>
            <p:cNvPr id="11" name="Freeform 10"/>
            <p:cNvSpPr>
              <a:spLocks noEditPoints="1"/>
            </p:cNvSpPr>
            <p:nvPr/>
          </p:nvSpPr>
          <p:spPr bwMode="gray">
            <a:xfrm>
              <a:off x="1255750" y="2972526"/>
              <a:ext cx="455141" cy="478003"/>
            </a:xfrm>
            <a:custGeom>
              <a:avLst/>
              <a:gdLst/>
              <a:ahLst/>
              <a:cxnLst>
                <a:cxn ang="0">
                  <a:pos x="773" y="787"/>
                </a:cxn>
                <a:cxn ang="0">
                  <a:pos x="742" y="760"/>
                </a:cxn>
                <a:cxn ang="0">
                  <a:pos x="687" y="717"/>
                </a:cxn>
                <a:cxn ang="0">
                  <a:pos x="681" y="645"/>
                </a:cxn>
                <a:cxn ang="0">
                  <a:pos x="688" y="636"/>
                </a:cxn>
                <a:cxn ang="0">
                  <a:pos x="664" y="613"/>
                </a:cxn>
                <a:cxn ang="0">
                  <a:pos x="645" y="546"/>
                </a:cxn>
                <a:cxn ang="0">
                  <a:pos x="612" y="326"/>
                </a:cxn>
                <a:cxn ang="0">
                  <a:pos x="666" y="195"/>
                </a:cxn>
                <a:cxn ang="0">
                  <a:pos x="735" y="181"/>
                </a:cxn>
                <a:cxn ang="0">
                  <a:pos x="740" y="166"/>
                </a:cxn>
                <a:cxn ang="0">
                  <a:pos x="747" y="150"/>
                </a:cxn>
                <a:cxn ang="0">
                  <a:pos x="745" y="110"/>
                </a:cxn>
                <a:cxn ang="0">
                  <a:pos x="713" y="19"/>
                </a:cxn>
                <a:cxn ang="0">
                  <a:pos x="589" y="112"/>
                </a:cxn>
                <a:cxn ang="0">
                  <a:pos x="432" y="159"/>
                </a:cxn>
                <a:cxn ang="0">
                  <a:pos x="244" y="279"/>
                </a:cxn>
                <a:cxn ang="0">
                  <a:pos x="198" y="477"/>
                </a:cxn>
                <a:cxn ang="0">
                  <a:pos x="294" y="604"/>
                </a:cxn>
                <a:cxn ang="0">
                  <a:pos x="142" y="581"/>
                </a:cxn>
                <a:cxn ang="0">
                  <a:pos x="86" y="554"/>
                </a:cxn>
                <a:cxn ang="0">
                  <a:pos x="6" y="699"/>
                </a:cxn>
                <a:cxn ang="0">
                  <a:pos x="66" y="710"/>
                </a:cxn>
                <a:cxn ang="0">
                  <a:pos x="118" y="649"/>
                </a:cxn>
                <a:cxn ang="0">
                  <a:pos x="145" y="644"/>
                </a:cxn>
                <a:cxn ang="0">
                  <a:pos x="207" y="699"/>
                </a:cxn>
                <a:cxn ang="0">
                  <a:pos x="344" y="770"/>
                </a:cxn>
                <a:cxn ang="0">
                  <a:pos x="421" y="712"/>
                </a:cxn>
                <a:cxn ang="0">
                  <a:pos x="421" y="602"/>
                </a:cxn>
                <a:cxn ang="0">
                  <a:pos x="562" y="569"/>
                </a:cxn>
                <a:cxn ang="0">
                  <a:pos x="650" y="741"/>
                </a:cxn>
                <a:cxn ang="0">
                  <a:pos x="641" y="799"/>
                </a:cxn>
                <a:cxn ang="0">
                  <a:pos x="668" y="808"/>
                </a:cxn>
                <a:cxn ang="0">
                  <a:pos x="701" y="818"/>
                </a:cxn>
                <a:cxn ang="0">
                  <a:pos x="712" y="848"/>
                </a:cxn>
                <a:cxn ang="0">
                  <a:pos x="725" y="807"/>
                </a:cxn>
                <a:cxn ang="0">
                  <a:pos x="759" y="824"/>
                </a:cxn>
                <a:cxn ang="0">
                  <a:pos x="785" y="829"/>
                </a:cxn>
                <a:cxn ang="0">
                  <a:pos x="812" y="816"/>
                </a:cxn>
                <a:cxn ang="0">
                  <a:pos x="446" y="489"/>
                </a:cxn>
                <a:cxn ang="0">
                  <a:pos x="402" y="505"/>
                </a:cxn>
                <a:cxn ang="0">
                  <a:pos x="448" y="489"/>
                </a:cxn>
                <a:cxn ang="0">
                  <a:pos x="446" y="489"/>
                </a:cxn>
                <a:cxn ang="0">
                  <a:pos x="501" y="382"/>
                </a:cxn>
                <a:cxn ang="0">
                  <a:pos x="525" y="390"/>
                </a:cxn>
              </a:cxnLst>
              <a:rect l="0" t="0" r="r" b="b"/>
              <a:pathLst>
                <a:path w="815" h="856">
                  <a:moveTo>
                    <a:pt x="798" y="808"/>
                  </a:moveTo>
                  <a:cubicBezTo>
                    <a:pt x="782" y="802"/>
                    <a:pt x="773" y="787"/>
                    <a:pt x="773" y="787"/>
                  </a:cubicBezTo>
                  <a:cubicBezTo>
                    <a:pt x="773" y="787"/>
                    <a:pt x="769" y="781"/>
                    <a:pt x="763" y="775"/>
                  </a:cubicBezTo>
                  <a:cubicBezTo>
                    <a:pt x="758" y="769"/>
                    <a:pt x="745" y="764"/>
                    <a:pt x="742" y="760"/>
                  </a:cubicBezTo>
                  <a:cubicBezTo>
                    <a:pt x="739" y="756"/>
                    <a:pt x="734" y="750"/>
                    <a:pt x="717" y="741"/>
                  </a:cubicBezTo>
                  <a:cubicBezTo>
                    <a:pt x="700" y="732"/>
                    <a:pt x="687" y="717"/>
                    <a:pt x="687" y="717"/>
                  </a:cubicBezTo>
                  <a:cubicBezTo>
                    <a:pt x="687" y="717"/>
                    <a:pt x="664" y="660"/>
                    <a:pt x="664" y="649"/>
                  </a:cubicBezTo>
                  <a:cubicBezTo>
                    <a:pt x="664" y="649"/>
                    <a:pt x="682" y="654"/>
                    <a:pt x="681" y="645"/>
                  </a:cubicBezTo>
                  <a:cubicBezTo>
                    <a:pt x="681" y="645"/>
                    <a:pt x="675" y="638"/>
                    <a:pt x="674" y="635"/>
                  </a:cubicBezTo>
                  <a:cubicBezTo>
                    <a:pt x="674" y="635"/>
                    <a:pt x="686" y="638"/>
                    <a:pt x="688" y="636"/>
                  </a:cubicBezTo>
                  <a:cubicBezTo>
                    <a:pt x="689" y="633"/>
                    <a:pt x="690" y="628"/>
                    <a:pt x="683" y="627"/>
                  </a:cubicBezTo>
                  <a:cubicBezTo>
                    <a:pt x="675" y="627"/>
                    <a:pt x="665" y="616"/>
                    <a:pt x="664" y="613"/>
                  </a:cubicBezTo>
                  <a:cubicBezTo>
                    <a:pt x="663" y="609"/>
                    <a:pt x="653" y="600"/>
                    <a:pt x="653" y="600"/>
                  </a:cubicBezTo>
                  <a:cubicBezTo>
                    <a:pt x="653" y="600"/>
                    <a:pt x="645" y="564"/>
                    <a:pt x="645" y="546"/>
                  </a:cubicBezTo>
                  <a:cubicBezTo>
                    <a:pt x="645" y="528"/>
                    <a:pt x="622" y="468"/>
                    <a:pt x="618" y="457"/>
                  </a:cubicBezTo>
                  <a:cubicBezTo>
                    <a:pt x="614" y="445"/>
                    <a:pt x="604" y="351"/>
                    <a:pt x="612" y="326"/>
                  </a:cubicBezTo>
                  <a:cubicBezTo>
                    <a:pt x="619" y="300"/>
                    <a:pt x="642" y="242"/>
                    <a:pt x="623" y="211"/>
                  </a:cubicBezTo>
                  <a:cubicBezTo>
                    <a:pt x="623" y="211"/>
                    <a:pt x="658" y="202"/>
                    <a:pt x="666" y="195"/>
                  </a:cubicBezTo>
                  <a:cubicBezTo>
                    <a:pt x="673" y="187"/>
                    <a:pt x="698" y="201"/>
                    <a:pt x="706" y="201"/>
                  </a:cubicBezTo>
                  <a:cubicBezTo>
                    <a:pt x="714" y="201"/>
                    <a:pt x="738" y="206"/>
                    <a:pt x="735" y="181"/>
                  </a:cubicBezTo>
                  <a:cubicBezTo>
                    <a:pt x="735" y="181"/>
                    <a:pt x="744" y="175"/>
                    <a:pt x="744" y="172"/>
                  </a:cubicBezTo>
                  <a:cubicBezTo>
                    <a:pt x="744" y="169"/>
                    <a:pt x="740" y="166"/>
                    <a:pt x="740" y="166"/>
                  </a:cubicBezTo>
                  <a:cubicBezTo>
                    <a:pt x="740" y="166"/>
                    <a:pt x="747" y="163"/>
                    <a:pt x="747" y="160"/>
                  </a:cubicBezTo>
                  <a:cubicBezTo>
                    <a:pt x="747" y="158"/>
                    <a:pt x="747" y="150"/>
                    <a:pt x="747" y="150"/>
                  </a:cubicBezTo>
                  <a:cubicBezTo>
                    <a:pt x="747" y="150"/>
                    <a:pt x="759" y="145"/>
                    <a:pt x="755" y="136"/>
                  </a:cubicBezTo>
                  <a:cubicBezTo>
                    <a:pt x="751" y="127"/>
                    <a:pt x="740" y="119"/>
                    <a:pt x="745" y="110"/>
                  </a:cubicBezTo>
                  <a:cubicBezTo>
                    <a:pt x="750" y="101"/>
                    <a:pt x="760" y="85"/>
                    <a:pt x="753" y="68"/>
                  </a:cubicBezTo>
                  <a:cubicBezTo>
                    <a:pt x="747" y="51"/>
                    <a:pt x="752" y="33"/>
                    <a:pt x="713" y="19"/>
                  </a:cubicBezTo>
                  <a:cubicBezTo>
                    <a:pt x="675" y="4"/>
                    <a:pt x="639" y="0"/>
                    <a:pt x="610" y="37"/>
                  </a:cubicBezTo>
                  <a:cubicBezTo>
                    <a:pt x="591" y="62"/>
                    <a:pt x="589" y="112"/>
                    <a:pt x="589" y="112"/>
                  </a:cubicBezTo>
                  <a:cubicBezTo>
                    <a:pt x="589" y="112"/>
                    <a:pt x="585" y="123"/>
                    <a:pt x="567" y="127"/>
                  </a:cubicBezTo>
                  <a:cubicBezTo>
                    <a:pt x="549" y="130"/>
                    <a:pt x="479" y="129"/>
                    <a:pt x="432" y="159"/>
                  </a:cubicBezTo>
                  <a:cubicBezTo>
                    <a:pt x="385" y="188"/>
                    <a:pt x="340" y="196"/>
                    <a:pt x="325" y="209"/>
                  </a:cubicBezTo>
                  <a:cubicBezTo>
                    <a:pt x="309" y="221"/>
                    <a:pt x="253" y="271"/>
                    <a:pt x="244" y="279"/>
                  </a:cubicBezTo>
                  <a:cubicBezTo>
                    <a:pt x="235" y="287"/>
                    <a:pt x="198" y="328"/>
                    <a:pt x="188" y="334"/>
                  </a:cubicBezTo>
                  <a:cubicBezTo>
                    <a:pt x="178" y="340"/>
                    <a:pt x="132" y="429"/>
                    <a:pt x="198" y="477"/>
                  </a:cubicBezTo>
                  <a:cubicBezTo>
                    <a:pt x="198" y="477"/>
                    <a:pt x="233" y="511"/>
                    <a:pt x="246" y="541"/>
                  </a:cubicBezTo>
                  <a:cubicBezTo>
                    <a:pt x="259" y="572"/>
                    <a:pt x="294" y="604"/>
                    <a:pt x="294" y="604"/>
                  </a:cubicBezTo>
                  <a:cubicBezTo>
                    <a:pt x="294" y="604"/>
                    <a:pt x="298" y="613"/>
                    <a:pt x="224" y="602"/>
                  </a:cubicBezTo>
                  <a:cubicBezTo>
                    <a:pt x="224" y="602"/>
                    <a:pt x="152" y="595"/>
                    <a:pt x="142" y="581"/>
                  </a:cubicBezTo>
                  <a:cubicBezTo>
                    <a:pt x="132" y="568"/>
                    <a:pt x="136" y="569"/>
                    <a:pt x="124" y="563"/>
                  </a:cubicBezTo>
                  <a:cubicBezTo>
                    <a:pt x="112" y="556"/>
                    <a:pt x="94" y="554"/>
                    <a:pt x="86" y="554"/>
                  </a:cubicBezTo>
                  <a:cubicBezTo>
                    <a:pt x="79" y="554"/>
                    <a:pt x="72" y="545"/>
                    <a:pt x="64" y="554"/>
                  </a:cubicBezTo>
                  <a:cubicBezTo>
                    <a:pt x="56" y="563"/>
                    <a:pt x="0" y="659"/>
                    <a:pt x="6" y="699"/>
                  </a:cubicBezTo>
                  <a:cubicBezTo>
                    <a:pt x="13" y="738"/>
                    <a:pt x="23" y="760"/>
                    <a:pt x="45" y="750"/>
                  </a:cubicBezTo>
                  <a:cubicBezTo>
                    <a:pt x="66" y="740"/>
                    <a:pt x="66" y="716"/>
                    <a:pt x="66" y="710"/>
                  </a:cubicBezTo>
                  <a:cubicBezTo>
                    <a:pt x="66" y="704"/>
                    <a:pt x="75" y="691"/>
                    <a:pt x="78" y="688"/>
                  </a:cubicBezTo>
                  <a:cubicBezTo>
                    <a:pt x="81" y="685"/>
                    <a:pt x="113" y="649"/>
                    <a:pt x="118" y="649"/>
                  </a:cubicBezTo>
                  <a:cubicBezTo>
                    <a:pt x="123" y="649"/>
                    <a:pt x="137" y="654"/>
                    <a:pt x="140" y="649"/>
                  </a:cubicBezTo>
                  <a:cubicBezTo>
                    <a:pt x="142" y="645"/>
                    <a:pt x="145" y="644"/>
                    <a:pt x="145" y="644"/>
                  </a:cubicBezTo>
                  <a:cubicBezTo>
                    <a:pt x="145" y="644"/>
                    <a:pt x="212" y="661"/>
                    <a:pt x="217" y="669"/>
                  </a:cubicBezTo>
                  <a:cubicBezTo>
                    <a:pt x="223" y="677"/>
                    <a:pt x="199" y="688"/>
                    <a:pt x="207" y="699"/>
                  </a:cubicBezTo>
                  <a:cubicBezTo>
                    <a:pt x="215" y="711"/>
                    <a:pt x="223" y="722"/>
                    <a:pt x="270" y="740"/>
                  </a:cubicBezTo>
                  <a:cubicBezTo>
                    <a:pt x="317" y="757"/>
                    <a:pt x="331" y="771"/>
                    <a:pt x="344" y="770"/>
                  </a:cubicBezTo>
                  <a:cubicBezTo>
                    <a:pt x="356" y="769"/>
                    <a:pt x="423" y="765"/>
                    <a:pt x="432" y="744"/>
                  </a:cubicBezTo>
                  <a:cubicBezTo>
                    <a:pt x="441" y="724"/>
                    <a:pt x="426" y="712"/>
                    <a:pt x="421" y="712"/>
                  </a:cubicBezTo>
                  <a:cubicBezTo>
                    <a:pt x="417" y="712"/>
                    <a:pt x="428" y="691"/>
                    <a:pt x="428" y="685"/>
                  </a:cubicBezTo>
                  <a:cubicBezTo>
                    <a:pt x="428" y="679"/>
                    <a:pt x="424" y="605"/>
                    <a:pt x="421" y="602"/>
                  </a:cubicBezTo>
                  <a:cubicBezTo>
                    <a:pt x="419" y="599"/>
                    <a:pt x="535" y="548"/>
                    <a:pt x="548" y="531"/>
                  </a:cubicBezTo>
                  <a:cubicBezTo>
                    <a:pt x="548" y="531"/>
                    <a:pt x="557" y="545"/>
                    <a:pt x="562" y="569"/>
                  </a:cubicBezTo>
                  <a:cubicBezTo>
                    <a:pt x="566" y="594"/>
                    <a:pt x="613" y="668"/>
                    <a:pt x="623" y="693"/>
                  </a:cubicBezTo>
                  <a:cubicBezTo>
                    <a:pt x="633" y="717"/>
                    <a:pt x="648" y="727"/>
                    <a:pt x="650" y="741"/>
                  </a:cubicBezTo>
                  <a:cubicBezTo>
                    <a:pt x="652" y="755"/>
                    <a:pt x="660" y="773"/>
                    <a:pt x="660" y="773"/>
                  </a:cubicBezTo>
                  <a:cubicBezTo>
                    <a:pt x="660" y="773"/>
                    <a:pt x="657" y="797"/>
                    <a:pt x="641" y="799"/>
                  </a:cubicBezTo>
                  <a:cubicBezTo>
                    <a:pt x="641" y="799"/>
                    <a:pt x="631" y="805"/>
                    <a:pt x="643" y="809"/>
                  </a:cubicBezTo>
                  <a:cubicBezTo>
                    <a:pt x="654" y="813"/>
                    <a:pt x="665" y="814"/>
                    <a:pt x="668" y="808"/>
                  </a:cubicBezTo>
                  <a:cubicBezTo>
                    <a:pt x="671" y="803"/>
                    <a:pt x="685" y="773"/>
                    <a:pt x="695" y="786"/>
                  </a:cubicBezTo>
                  <a:cubicBezTo>
                    <a:pt x="704" y="799"/>
                    <a:pt x="707" y="808"/>
                    <a:pt x="701" y="818"/>
                  </a:cubicBezTo>
                  <a:cubicBezTo>
                    <a:pt x="695" y="828"/>
                    <a:pt x="693" y="846"/>
                    <a:pt x="701" y="851"/>
                  </a:cubicBezTo>
                  <a:cubicBezTo>
                    <a:pt x="709" y="856"/>
                    <a:pt x="712" y="848"/>
                    <a:pt x="712" y="848"/>
                  </a:cubicBezTo>
                  <a:cubicBezTo>
                    <a:pt x="712" y="848"/>
                    <a:pt x="712" y="835"/>
                    <a:pt x="716" y="829"/>
                  </a:cubicBezTo>
                  <a:cubicBezTo>
                    <a:pt x="720" y="824"/>
                    <a:pt x="725" y="807"/>
                    <a:pt x="725" y="807"/>
                  </a:cubicBezTo>
                  <a:cubicBezTo>
                    <a:pt x="725" y="807"/>
                    <a:pt x="732" y="792"/>
                    <a:pt x="736" y="796"/>
                  </a:cubicBezTo>
                  <a:cubicBezTo>
                    <a:pt x="740" y="799"/>
                    <a:pt x="755" y="812"/>
                    <a:pt x="759" y="824"/>
                  </a:cubicBezTo>
                  <a:cubicBezTo>
                    <a:pt x="763" y="835"/>
                    <a:pt x="779" y="844"/>
                    <a:pt x="784" y="844"/>
                  </a:cubicBezTo>
                  <a:cubicBezTo>
                    <a:pt x="790" y="844"/>
                    <a:pt x="796" y="840"/>
                    <a:pt x="785" y="829"/>
                  </a:cubicBezTo>
                  <a:cubicBezTo>
                    <a:pt x="775" y="817"/>
                    <a:pt x="777" y="815"/>
                    <a:pt x="777" y="815"/>
                  </a:cubicBezTo>
                  <a:cubicBezTo>
                    <a:pt x="777" y="815"/>
                    <a:pt x="809" y="835"/>
                    <a:pt x="812" y="816"/>
                  </a:cubicBezTo>
                  <a:cubicBezTo>
                    <a:pt x="812" y="816"/>
                    <a:pt x="815" y="813"/>
                    <a:pt x="798" y="808"/>
                  </a:cubicBezTo>
                  <a:close/>
                  <a:moveTo>
                    <a:pt x="446" y="489"/>
                  </a:moveTo>
                  <a:cubicBezTo>
                    <a:pt x="431" y="494"/>
                    <a:pt x="404" y="518"/>
                    <a:pt x="404" y="518"/>
                  </a:cubicBezTo>
                  <a:cubicBezTo>
                    <a:pt x="402" y="505"/>
                    <a:pt x="402" y="505"/>
                    <a:pt x="402" y="505"/>
                  </a:cubicBezTo>
                  <a:cubicBezTo>
                    <a:pt x="406" y="500"/>
                    <a:pt x="435" y="492"/>
                    <a:pt x="446" y="489"/>
                  </a:cubicBezTo>
                  <a:cubicBezTo>
                    <a:pt x="447" y="489"/>
                    <a:pt x="447" y="489"/>
                    <a:pt x="448" y="489"/>
                  </a:cubicBezTo>
                  <a:cubicBezTo>
                    <a:pt x="452" y="488"/>
                    <a:pt x="450" y="488"/>
                    <a:pt x="446" y="489"/>
                  </a:cubicBezTo>
                  <a:cubicBezTo>
                    <a:pt x="446" y="489"/>
                    <a:pt x="446" y="489"/>
                    <a:pt x="446" y="489"/>
                  </a:cubicBezTo>
                  <a:close/>
                  <a:moveTo>
                    <a:pt x="501" y="384"/>
                  </a:moveTo>
                  <a:cubicBezTo>
                    <a:pt x="501" y="382"/>
                    <a:pt x="501" y="382"/>
                    <a:pt x="501" y="382"/>
                  </a:cubicBezTo>
                  <a:cubicBezTo>
                    <a:pt x="510" y="381"/>
                    <a:pt x="519" y="365"/>
                    <a:pt x="519" y="365"/>
                  </a:cubicBezTo>
                  <a:cubicBezTo>
                    <a:pt x="516" y="370"/>
                    <a:pt x="525" y="390"/>
                    <a:pt x="525" y="390"/>
                  </a:cubicBezTo>
                  <a:cubicBezTo>
                    <a:pt x="516" y="386"/>
                    <a:pt x="501" y="384"/>
                    <a:pt x="501" y="384"/>
                  </a:cubicBezTo>
                  <a:close/>
                </a:path>
              </a:pathLst>
            </a:custGeom>
            <a:solidFill>
              <a:schemeClr val="accent6">
                <a:lumMod val="5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sp>
          <p:nvSpPr>
            <p:cNvPr id="12" name="Freeform 11"/>
            <p:cNvSpPr>
              <a:spLocks noEditPoints="1"/>
            </p:cNvSpPr>
            <p:nvPr/>
          </p:nvSpPr>
          <p:spPr bwMode="gray">
            <a:xfrm>
              <a:off x="2034852" y="2906760"/>
              <a:ext cx="588154" cy="431243"/>
            </a:xfrm>
            <a:custGeom>
              <a:avLst/>
              <a:gdLst/>
              <a:ahLst/>
              <a:cxnLst>
                <a:cxn ang="0">
                  <a:pos x="1021" y="46"/>
                </a:cxn>
                <a:cxn ang="0">
                  <a:pos x="878" y="52"/>
                </a:cxn>
                <a:cxn ang="0">
                  <a:pos x="678" y="21"/>
                </a:cxn>
                <a:cxn ang="0">
                  <a:pos x="438" y="47"/>
                </a:cxn>
                <a:cxn ang="0">
                  <a:pos x="324" y="174"/>
                </a:cxn>
                <a:cxn ang="0">
                  <a:pos x="324" y="443"/>
                </a:cxn>
                <a:cxn ang="0">
                  <a:pos x="65" y="566"/>
                </a:cxn>
                <a:cxn ang="0">
                  <a:pos x="12" y="603"/>
                </a:cxn>
                <a:cxn ang="0">
                  <a:pos x="72" y="680"/>
                </a:cxn>
                <a:cxn ang="0">
                  <a:pos x="193" y="678"/>
                </a:cxn>
                <a:cxn ang="0">
                  <a:pos x="136" y="622"/>
                </a:cxn>
                <a:cxn ang="0">
                  <a:pos x="133" y="604"/>
                </a:cxn>
                <a:cxn ang="0">
                  <a:pos x="339" y="523"/>
                </a:cxn>
                <a:cxn ang="0">
                  <a:pos x="452" y="405"/>
                </a:cxn>
                <a:cxn ang="0">
                  <a:pos x="491" y="336"/>
                </a:cxn>
                <a:cxn ang="0">
                  <a:pos x="622" y="349"/>
                </a:cxn>
                <a:cxn ang="0">
                  <a:pos x="467" y="582"/>
                </a:cxn>
                <a:cxn ang="0">
                  <a:pos x="422" y="648"/>
                </a:cxn>
                <a:cxn ang="0">
                  <a:pos x="529" y="713"/>
                </a:cxn>
                <a:cxn ang="0">
                  <a:pos x="637" y="669"/>
                </a:cxn>
                <a:cxn ang="0">
                  <a:pos x="544" y="609"/>
                </a:cxn>
                <a:cxn ang="0">
                  <a:pos x="617" y="505"/>
                </a:cxn>
                <a:cxn ang="0">
                  <a:pos x="734" y="350"/>
                </a:cxn>
                <a:cxn ang="0">
                  <a:pos x="738" y="387"/>
                </a:cxn>
                <a:cxn ang="0">
                  <a:pos x="764" y="586"/>
                </a:cxn>
                <a:cxn ang="0">
                  <a:pos x="795" y="710"/>
                </a:cxn>
                <a:cxn ang="0">
                  <a:pos x="784" y="737"/>
                </a:cxn>
                <a:cxn ang="0">
                  <a:pos x="832" y="711"/>
                </a:cxn>
                <a:cxn ang="0">
                  <a:pos x="860" y="770"/>
                </a:cxn>
                <a:cxn ang="0">
                  <a:pos x="862" y="733"/>
                </a:cxn>
                <a:cxn ang="0">
                  <a:pos x="927" y="755"/>
                </a:cxn>
                <a:cxn ang="0">
                  <a:pos x="941" y="740"/>
                </a:cxn>
                <a:cxn ang="0">
                  <a:pos x="907" y="706"/>
                </a:cxn>
                <a:cxn ang="0">
                  <a:pos x="831" y="663"/>
                </a:cxn>
                <a:cxn ang="0">
                  <a:pos x="858" y="587"/>
                </a:cxn>
                <a:cxn ang="0">
                  <a:pos x="906" y="586"/>
                </a:cxn>
                <a:cxn ang="0">
                  <a:pos x="917" y="582"/>
                </a:cxn>
                <a:cxn ang="0">
                  <a:pos x="878" y="567"/>
                </a:cxn>
                <a:cxn ang="0">
                  <a:pos x="820" y="445"/>
                </a:cxn>
                <a:cxn ang="0">
                  <a:pos x="824" y="296"/>
                </a:cxn>
                <a:cxn ang="0">
                  <a:pos x="890" y="185"/>
                </a:cxn>
                <a:cxn ang="0">
                  <a:pos x="924" y="210"/>
                </a:cxn>
                <a:cxn ang="0">
                  <a:pos x="965" y="209"/>
                </a:cxn>
                <a:cxn ang="0">
                  <a:pos x="973" y="200"/>
                </a:cxn>
                <a:cxn ang="0">
                  <a:pos x="976" y="199"/>
                </a:cxn>
                <a:cxn ang="0">
                  <a:pos x="987" y="189"/>
                </a:cxn>
                <a:cxn ang="0">
                  <a:pos x="1002" y="176"/>
                </a:cxn>
                <a:cxn ang="0">
                  <a:pos x="1008" y="154"/>
                </a:cxn>
                <a:cxn ang="0">
                  <a:pos x="1031" y="59"/>
                </a:cxn>
                <a:cxn ang="0">
                  <a:pos x="673" y="254"/>
                </a:cxn>
                <a:cxn ang="0">
                  <a:pos x="730" y="250"/>
                </a:cxn>
                <a:cxn ang="0">
                  <a:pos x="728" y="310"/>
                </a:cxn>
              </a:cxnLst>
              <a:rect l="0" t="0" r="r" b="b"/>
              <a:pathLst>
                <a:path w="1055" h="772">
                  <a:moveTo>
                    <a:pt x="1031" y="59"/>
                  </a:moveTo>
                  <a:cubicBezTo>
                    <a:pt x="1027" y="54"/>
                    <a:pt x="1024" y="50"/>
                    <a:pt x="1021" y="46"/>
                  </a:cubicBezTo>
                  <a:cubicBezTo>
                    <a:pt x="1014" y="34"/>
                    <a:pt x="1004" y="24"/>
                    <a:pt x="991" y="19"/>
                  </a:cubicBezTo>
                  <a:cubicBezTo>
                    <a:pt x="946" y="0"/>
                    <a:pt x="915" y="1"/>
                    <a:pt x="878" y="52"/>
                  </a:cubicBezTo>
                  <a:cubicBezTo>
                    <a:pt x="878" y="52"/>
                    <a:pt x="865" y="78"/>
                    <a:pt x="830" y="66"/>
                  </a:cubicBezTo>
                  <a:cubicBezTo>
                    <a:pt x="795" y="54"/>
                    <a:pt x="710" y="22"/>
                    <a:pt x="678" y="21"/>
                  </a:cubicBezTo>
                  <a:cubicBezTo>
                    <a:pt x="646" y="20"/>
                    <a:pt x="551" y="4"/>
                    <a:pt x="503" y="27"/>
                  </a:cubicBezTo>
                  <a:cubicBezTo>
                    <a:pt x="454" y="50"/>
                    <a:pt x="460" y="47"/>
                    <a:pt x="438" y="47"/>
                  </a:cubicBezTo>
                  <a:cubicBezTo>
                    <a:pt x="416" y="47"/>
                    <a:pt x="366" y="67"/>
                    <a:pt x="352" y="88"/>
                  </a:cubicBezTo>
                  <a:cubicBezTo>
                    <a:pt x="337" y="109"/>
                    <a:pt x="322" y="163"/>
                    <a:pt x="324" y="174"/>
                  </a:cubicBezTo>
                  <a:cubicBezTo>
                    <a:pt x="326" y="184"/>
                    <a:pt x="317" y="245"/>
                    <a:pt x="340" y="338"/>
                  </a:cubicBezTo>
                  <a:cubicBezTo>
                    <a:pt x="363" y="430"/>
                    <a:pt x="332" y="441"/>
                    <a:pt x="324" y="443"/>
                  </a:cubicBezTo>
                  <a:cubicBezTo>
                    <a:pt x="317" y="445"/>
                    <a:pt x="238" y="447"/>
                    <a:pt x="153" y="523"/>
                  </a:cubicBezTo>
                  <a:cubicBezTo>
                    <a:pt x="153" y="523"/>
                    <a:pt x="92" y="565"/>
                    <a:pt x="65" y="566"/>
                  </a:cubicBezTo>
                  <a:cubicBezTo>
                    <a:pt x="39" y="567"/>
                    <a:pt x="51" y="564"/>
                    <a:pt x="33" y="578"/>
                  </a:cubicBezTo>
                  <a:cubicBezTo>
                    <a:pt x="15" y="593"/>
                    <a:pt x="12" y="603"/>
                    <a:pt x="12" y="603"/>
                  </a:cubicBezTo>
                  <a:cubicBezTo>
                    <a:pt x="12" y="603"/>
                    <a:pt x="0" y="606"/>
                    <a:pt x="3" y="615"/>
                  </a:cubicBezTo>
                  <a:cubicBezTo>
                    <a:pt x="6" y="625"/>
                    <a:pt x="34" y="648"/>
                    <a:pt x="72" y="680"/>
                  </a:cubicBezTo>
                  <a:cubicBezTo>
                    <a:pt x="110" y="711"/>
                    <a:pt x="146" y="743"/>
                    <a:pt x="197" y="711"/>
                  </a:cubicBezTo>
                  <a:cubicBezTo>
                    <a:pt x="197" y="711"/>
                    <a:pt x="213" y="692"/>
                    <a:pt x="193" y="678"/>
                  </a:cubicBezTo>
                  <a:cubicBezTo>
                    <a:pt x="173" y="663"/>
                    <a:pt x="159" y="663"/>
                    <a:pt x="159" y="663"/>
                  </a:cubicBezTo>
                  <a:cubicBezTo>
                    <a:pt x="159" y="663"/>
                    <a:pt x="136" y="628"/>
                    <a:pt x="136" y="622"/>
                  </a:cubicBezTo>
                  <a:cubicBezTo>
                    <a:pt x="136" y="615"/>
                    <a:pt x="147" y="604"/>
                    <a:pt x="144" y="604"/>
                  </a:cubicBezTo>
                  <a:cubicBezTo>
                    <a:pt x="140" y="604"/>
                    <a:pt x="133" y="604"/>
                    <a:pt x="133" y="604"/>
                  </a:cubicBezTo>
                  <a:cubicBezTo>
                    <a:pt x="133" y="604"/>
                    <a:pt x="178" y="575"/>
                    <a:pt x="204" y="573"/>
                  </a:cubicBezTo>
                  <a:cubicBezTo>
                    <a:pt x="229" y="571"/>
                    <a:pt x="322" y="534"/>
                    <a:pt x="339" y="523"/>
                  </a:cubicBezTo>
                  <a:cubicBezTo>
                    <a:pt x="356" y="513"/>
                    <a:pt x="404" y="507"/>
                    <a:pt x="413" y="493"/>
                  </a:cubicBezTo>
                  <a:cubicBezTo>
                    <a:pt x="421" y="479"/>
                    <a:pt x="442" y="438"/>
                    <a:pt x="452" y="405"/>
                  </a:cubicBezTo>
                  <a:cubicBezTo>
                    <a:pt x="463" y="371"/>
                    <a:pt x="472" y="362"/>
                    <a:pt x="478" y="359"/>
                  </a:cubicBezTo>
                  <a:cubicBezTo>
                    <a:pt x="485" y="356"/>
                    <a:pt x="491" y="336"/>
                    <a:pt x="491" y="336"/>
                  </a:cubicBezTo>
                  <a:cubicBezTo>
                    <a:pt x="491" y="336"/>
                    <a:pt x="531" y="315"/>
                    <a:pt x="544" y="315"/>
                  </a:cubicBezTo>
                  <a:cubicBezTo>
                    <a:pt x="557" y="315"/>
                    <a:pt x="614" y="333"/>
                    <a:pt x="622" y="349"/>
                  </a:cubicBezTo>
                  <a:cubicBezTo>
                    <a:pt x="622" y="349"/>
                    <a:pt x="562" y="401"/>
                    <a:pt x="553" y="438"/>
                  </a:cubicBezTo>
                  <a:cubicBezTo>
                    <a:pt x="545" y="475"/>
                    <a:pt x="492" y="566"/>
                    <a:pt x="467" y="582"/>
                  </a:cubicBezTo>
                  <a:cubicBezTo>
                    <a:pt x="441" y="597"/>
                    <a:pt x="458" y="566"/>
                    <a:pt x="432" y="610"/>
                  </a:cubicBezTo>
                  <a:cubicBezTo>
                    <a:pt x="432" y="610"/>
                    <a:pt x="418" y="635"/>
                    <a:pt x="422" y="648"/>
                  </a:cubicBezTo>
                  <a:cubicBezTo>
                    <a:pt x="422" y="648"/>
                    <a:pt x="404" y="661"/>
                    <a:pt x="424" y="673"/>
                  </a:cubicBezTo>
                  <a:cubicBezTo>
                    <a:pt x="443" y="686"/>
                    <a:pt x="514" y="706"/>
                    <a:pt x="529" y="713"/>
                  </a:cubicBezTo>
                  <a:cubicBezTo>
                    <a:pt x="544" y="719"/>
                    <a:pt x="625" y="716"/>
                    <a:pt x="635" y="702"/>
                  </a:cubicBezTo>
                  <a:cubicBezTo>
                    <a:pt x="644" y="688"/>
                    <a:pt x="652" y="676"/>
                    <a:pt x="637" y="669"/>
                  </a:cubicBezTo>
                  <a:cubicBezTo>
                    <a:pt x="622" y="663"/>
                    <a:pt x="594" y="660"/>
                    <a:pt x="594" y="660"/>
                  </a:cubicBezTo>
                  <a:cubicBezTo>
                    <a:pt x="594" y="660"/>
                    <a:pt x="544" y="619"/>
                    <a:pt x="544" y="609"/>
                  </a:cubicBezTo>
                  <a:cubicBezTo>
                    <a:pt x="544" y="599"/>
                    <a:pt x="551" y="590"/>
                    <a:pt x="544" y="590"/>
                  </a:cubicBezTo>
                  <a:cubicBezTo>
                    <a:pt x="544" y="590"/>
                    <a:pt x="583" y="527"/>
                    <a:pt x="617" y="505"/>
                  </a:cubicBezTo>
                  <a:cubicBezTo>
                    <a:pt x="651" y="484"/>
                    <a:pt x="708" y="403"/>
                    <a:pt x="708" y="391"/>
                  </a:cubicBezTo>
                  <a:cubicBezTo>
                    <a:pt x="708" y="380"/>
                    <a:pt x="734" y="350"/>
                    <a:pt x="734" y="350"/>
                  </a:cubicBezTo>
                  <a:cubicBezTo>
                    <a:pt x="737" y="347"/>
                    <a:pt x="737" y="347"/>
                    <a:pt x="737" y="347"/>
                  </a:cubicBezTo>
                  <a:cubicBezTo>
                    <a:pt x="738" y="364"/>
                    <a:pt x="739" y="379"/>
                    <a:pt x="738" y="387"/>
                  </a:cubicBezTo>
                  <a:cubicBezTo>
                    <a:pt x="737" y="415"/>
                    <a:pt x="727" y="433"/>
                    <a:pt x="735" y="451"/>
                  </a:cubicBezTo>
                  <a:cubicBezTo>
                    <a:pt x="744" y="469"/>
                    <a:pt x="738" y="507"/>
                    <a:pt x="764" y="586"/>
                  </a:cubicBezTo>
                  <a:cubicBezTo>
                    <a:pt x="789" y="665"/>
                    <a:pt x="786" y="678"/>
                    <a:pt x="788" y="690"/>
                  </a:cubicBezTo>
                  <a:cubicBezTo>
                    <a:pt x="790" y="703"/>
                    <a:pt x="795" y="710"/>
                    <a:pt x="795" y="710"/>
                  </a:cubicBezTo>
                  <a:cubicBezTo>
                    <a:pt x="795" y="710"/>
                    <a:pt x="790" y="728"/>
                    <a:pt x="781" y="728"/>
                  </a:cubicBezTo>
                  <a:cubicBezTo>
                    <a:pt x="771" y="728"/>
                    <a:pt x="777" y="735"/>
                    <a:pt x="784" y="737"/>
                  </a:cubicBezTo>
                  <a:cubicBezTo>
                    <a:pt x="808" y="742"/>
                    <a:pt x="809" y="720"/>
                    <a:pt x="812" y="719"/>
                  </a:cubicBezTo>
                  <a:cubicBezTo>
                    <a:pt x="815" y="718"/>
                    <a:pt x="827" y="711"/>
                    <a:pt x="832" y="711"/>
                  </a:cubicBezTo>
                  <a:cubicBezTo>
                    <a:pt x="838" y="711"/>
                    <a:pt x="850" y="721"/>
                    <a:pt x="848" y="743"/>
                  </a:cubicBezTo>
                  <a:cubicBezTo>
                    <a:pt x="846" y="765"/>
                    <a:pt x="854" y="772"/>
                    <a:pt x="860" y="770"/>
                  </a:cubicBezTo>
                  <a:cubicBezTo>
                    <a:pt x="864" y="769"/>
                    <a:pt x="860" y="757"/>
                    <a:pt x="861" y="754"/>
                  </a:cubicBezTo>
                  <a:cubicBezTo>
                    <a:pt x="862" y="751"/>
                    <a:pt x="862" y="733"/>
                    <a:pt x="862" y="733"/>
                  </a:cubicBezTo>
                  <a:cubicBezTo>
                    <a:pt x="862" y="733"/>
                    <a:pt x="868" y="716"/>
                    <a:pt x="881" y="722"/>
                  </a:cubicBezTo>
                  <a:cubicBezTo>
                    <a:pt x="894" y="728"/>
                    <a:pt x="919" y="758"/>
                    <a:pt x="927" y="755"/>
                  </a:cubicBezTo>
                  <a:cubicBezTo>
                    <a:pt x="936" y="752"/>
                    <a:pt x="934" y="747"/>
                    <a:pt x="934" y="747"/>
                  </a:cubicBezTo>
                  <a:cubicBezTo>
                    <a:pt x="934" y="747"/>
                    <a:pt x="940" y="746"/>
                    <a:pt x="941" y="740"/>
                  </a:cubicBezTo>
                  <a:cubicBezTo>
                    <a:pt x="942" y="734"/>
                    <a:pt x="939" y="733"/>
                    <a:pt x="928" y="726"/>
                  </a:cubicBezTo>
                  <a:cubicBezTo>
                    <a:pt x="916" y="719"/>
                    <a:pt x="919" y="713"/>
                    <a:pt x="907" y="706"/>
                  </a:cubicBezTo>
                  <a:cubicBezTo>
                    <a:pt x="895" y="700"/>
                    <a:pt x="879" y="695"/>
                    <a:pt x="862" y="679"/>
                  </a:cubicBezTo>
                  <a:cubicBezTo>
                    <a:pt x="845" y="662"/>
                    <a:pt x="831" y="671"/>
                    <a:pt x="831" y="663"/>
                  </a:cubicBezTo>
                  <a:cubicBezTo>
                    <a:pt x="831" y="654"/>
                    <a:pt x="815" y="596"/>
                    <a:pt x="820" y="592"/>
                  </a:cubicBezTo>
                  <a:cubicBezTo>
                    <a:pt x="841" y="574"/>
                    <a:pt x="848" y="586"/>
                    <a:pt x="858" y="587"/>
                  </a:cubicBezTo>
                  <a:cubicBezTo>
                    <a:pt x="867" y="588"/>
                    <a:pt x="904" y="599"/>
                    <a:pt x="907" y="595"/>
                  </a:cubicBezTo>
                  <a:cubicBezTo>
                    <a:pt x="910" y="591"/>
                    <a:pt x="911" y="586"/>
                    <a:pt x="906" y="586"/>
                  </a:cubicBezTo>
                  <a:cubicBezTo>
                    <a:pt x="906" y="586"/>
                    <a:pt x="906" y="586"/>
                    <a:pt x="906" y="586"/>
                  </a:cubicBezTo>
                  <a:cubicBezTo>
                    <a:pt x="911" y="586"/>
                    <a:pt x="917" y="585"/>
                    <a:pt x="917" y="582"/>
                  </a:cubicBezTo>
                  <a:cubicBezTo>
                    <a:pt x="916" y="576"/>
                    <a:pt x="906" y="575"/>
                    <a:pt x="906" y="575"/>
                  </a:cubicBezTo>
                  <a:cubicBezTo>
                    <a:pt x="906" y="575"/>
                    <a:pt x="886" y="574"/>
                    <a:pt x="878" y="567"/>
                  </a:cubicBezTo>
                  <a:cubicBezTo>
                    <a:pt x="869" y="559"/>
                    <a:pt x="820" y="538"/>
                    <a:pt x="823" y="514"/>
                  </a:cubicBezTo>
                  <a:cubicBezTo>
                    <a:pt x="826" y="490"/>
                    <a:pt x="823" y="453"/>
                    <a:pt x="820" y="445"/>
                  </a:cubicBezTo>
                  <a:cubicBezTo>
                    <a:pt x="816" y="438"/>
                    <a:pt x="809" y="403"/>
                    <a:pt x="814" y="368"/>
                  </a:cubicBezTo>
                  <a:cubicBezTo>
                    <a:pt x="820" y="333"/>
                    <a:pt x="824" y="296"/>
                    <a:pt x="824" y="296"/>
                  </a:cubicBezTo>
                  <a:cubicBezTo>
                    <a:pt x="824" y="296"/>
                    <a:pt x="864" y="203"/>
                    <a:pt x="861" y="188"/>
                  </a:cubicBezTo>
                  <a:cubicBezTo>
                    <a:pt x="861" y="188"/>
                    <a:pt x="886" y="188"/>
                    <a:pt x="890" y="185"/>
                  </a:cubicBezTo>
                  <a:cubicBezTo>
                    <a:pt x="893" y="184"/>
                    <a:pt x="906" y="196"/>
                    <a:pt x="920" y="205"/>
                  </a:cubicBezTo>
                  <a:cubicBezTo>
                    <a:pt x="921" y="208"/>
                    <a:pt x="923" y="209"/>
                    <a:pt x="924" y="210"/>
                  </a:cubicBezTo>
                  <a:cubicBezTo>
                    <a:pt x="930" y="214"/>
                    <a:pt x="942" y="225"/>
                    <a:pt x="953" y="219"/>
                  </a:cubicBezTo>
                  <a:cubicBezTo>
                    <a:pt x="958" y="216"/>
                    <a:pt x="962" y="212"/>
                    <a:pt x="965" y="209"/>
                  </a:cubicBezTo>
                  <a:cubicBezTo>
                    <a:pt x="968" y="208"/>
                    <a:pt x="972" y="208"/>
                    <a:pt x="973" y="206"/>
                  </a:cubicBezTo>
                  <a:cubicBezTo>
                    <a:pt x="974" y="204"/>
                    <a:pt x="974" y="201"/>
                    <a:pt x="973" y="200"/>
                  </a:cubicBezTo>
                  <a:cubicBezTo>
                    <a:pt x="974" y="199"/>
                    <a:pt x="975" y="199"/>
                    <a:pt x="976" y="199"/>
                  </a:cubicBezTo>
                  <a:cubicBezTo>
                    <a:pt x="976" y="199"/>
                    <a:pt x="976" y="199"/>
                    <a:pt x="976" y="199"/>
                  </a:cubicBezTo>
                  <a:cubicBezTo>
                    <a:pt x="978" y="199"/>
                    <a:pt x="981" y="199"/>
                    <a:pt x="982" y="198"/>
                  </a:cubicBezTo>
                  <a:cubicBezTo>
                    <a:pt x="983" y="196"/>
                    <a:pt x="987" y="189"/>
                    <a:pt x="987" y="189"/>
                  </a:cubicBezTo>
                  <a:cubicBezTo>
                    <a:pt x="987" y="189"/>
                    <a:pt x="1001" y="191"/>
                    <a:pt x="1002" y="181"/>
                  </a:cubicBezTo>
                  <a:cubicBezTo>
                    <a:pt x="1002" y="180"/>
                    <a:pt x="1002" y="178"/>
                    <a:pt x="1002" y="176"/>
                  </a:cubicBezTo>
                  <a:cubicBezTo>
                    <a:pt x="1003" y="171"/>
                    <a:pt x="1003" y="164"/>
                    <a:pt x="1004" y="158"/>
                  </a:cubicBezTo>
                  <a:cubicBezTo>
                    <a:pt x="1005" y="156"/>
                    <a:pt x="1006" y="155"/>
                    <a:pt x="1008" y="154"/>
                  </a:cubicBezTo>
                  <a:cubicBezTo>
                    <a:pt x="1017" y="149"/>
                    <a:pt x="1034" y="141"/>
                    <a:pt x="1038" y="123"/>
                  </a:cubicBezTo>
                  <a:cubicBezTo>
                    <a:pt x="1042" y="104"/>
                    <a:pt x="1055" y="92"/>
                    <a:pt x="1031" y="59"/>
                  </a:cubicBezTo>
                  <a:close/>
                  <a:moveTo>
                    <a:pt x="728" y="310"/>
                  </a:moveTo>
                  <a:cubicBezTo>
                    <a:pt x="704" y="273"/>
                    <a:pt x="677" y="256"/>
                    <a:pt x="673" y="254"/>
                  </a:cubicBezTo>
                  <a:cubicBezTo>
                    <a:pt x="669" y="252"/>
                    <a:pt x="677" y="250"/>
                    <a:pt x="684" y="250"/>
                  </a:cubicBezTo>
                  <a:cubicBezTo>
                    <a:pt x="692" y="250"/>
                    <a:pt x="730" y="250"/>
                    <a:pt x="730" y="250"/>
                  </a:cubicBezTo>
                  <a:cubicBezTo>
                    <a:pt x="730" y="250"/>
                    <a:pt x="733" y="283"/>
                    <a:pt x="735" y="317"/>
                  </a:cubicBezTo>
                  <a:cubicBezTo>
                    <a:pt x="732" y="315"/>
                    <a:pt x="729" y="313"/>
                    <a:pt x="728" y="310"/>
                  </a:cubicBezTo>
                  <a:close/>
                </a:path>
              </a:pathLst>
            </a:custGeom>
            <a:solidFill>
              <a:schemeClr val="accent6">
                <a:lumMod val="5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sp>
          <p:nvSpPr>
            <p:cNvPr id="13" name="Freeform 12"/>
            <p:cNvSpPr>
              <a:spLocks/>
            </p:cNvSpPr>
            <p:nvPr/>
          </p:nvSpPr>
          <p:spPr bwMode="gray">
            <a:xfrm>
              <a:off x="2793202" y="2694281"/>
              <a:ext cx="612054" cy="592309"/>
            </a:xfrm>
            <a:custGeom>
              <a:avLst/>
              <a:gdLst/>
              <a:ahLst/>
              <a:cxnLst>
                <a:cxn ang="0">
                  <a:pos x="1082" y="117"/>
                </a:cxn>
                <a:cxn ang="0">
                  <a:pos x="1044" y="21"/>
                </a:cxn>
                <a:cxn ang="0">
                  <a:pos x="952" y="36"/>
                </a:cxn>
                <a:cxn ang="0">
                  <a:pos x="897" y="139"/>
                </a:cxn>
                <a:cxn ang="0">
                  <a:pos x="666" y="217"/>
                </a:cxn>
                <a:cxn ang="0">
                  <a:pos x="515" y="336"/>
                </a:cxn>
                <a:cxn ang="0">
                  <a:pos x="399" y="598"/>
                </a:cxn>
                <a:cxn ang="0">
                  <a:pos x="119" y="787"/>
                </a:cxn>
                <a:cxn ang="0">
                  <a:pos x="26" y="840"/>
                </a:cxn>
                <a:cxn ang="0">
                  <a:pos x="32" y="922"/>
                </a:cxn>
                <a:cxn ang="0">
                  <a:pos x="133" y="1009"/>
                </a:cxn>
                <a:cxn ang="0">
                  <a:pos x="125" y="902"/>
                </a:cxn>
                <a:cxn ang="0">
                  <a:pos x="125" y="869"/>
                </a:cxn>
                <a:cxn ang="0">
                  <a:pos x="382" y="729"/>
                </a:cxn>
                <a:cxn ang="0">
                  <a:pos x="539" y="612"/>
                </a:cxn>
                <a:cxn ang="0">
                  <a:pos x="569" y="664"/>
                </a:cxn>
                <a:cxn ang="0">
                  <a:pos x="589" y="718"/>
                </a:cxn>
                <a:cxn ang="0">
                  <a:pos x="496" y="895"/>
                </a:cxn>
                <a:cxn ang="0">
                  <a:pos x="434" y="957"/>
                </a:cxn>
                <a:cxn ang="0">
                  <a:pos x="442" y="1024"/>
                </a:cxn>
                <a:cxn ang="0">
                  <a:pos x="652" y="1037"/>
                </a:cxn>
                <a:cxn ang="0">
                  <a:pos x="606" y="984"/>
                </a:cxn>
                <a:cxn ang="0">
                  <a:pos x="565" y="931"/>
                </a:cxn>
                <a:cxn ang="0">
                  <a:pos x="620" y="832"/>
                </a:cxn>
                <a:cxn ang="0">
                  <a:pos x="705" y="704"/>
                </a:cxn>
                <a:cxn ang="0">
                  <a:pos x="716" y="566"/>
                </a:cxn>
                <a:cxn ang="0">
                  <a:pos x="720" y="451"/>
                </a:cxn>
                <a:cxn ang="0">
                  <a:pos x="910" y="440"/>
                </a:cxn>
                <a:cxn ang="0">
                  <a:pos x="1008" y="421"/>
                </a:cxn>
                <a:cxn ang="0">
                  <a:pos x="920" y="403"/>
                </a:cxn>
                <a:cxn ang="0">
                  <a:pos x="910" y="319"/>
                </a:cxn>
                <a:cxn ang="0">
                  <a:pos x="1004" y="210"/>
                </a:cxn>
                <a:cxn ang="0">
                  <a:pos x="1045" y="215"/>
                </a:cxn>
                <a:cxn ang="0">
                  <a:pos x="1077" y="191"/>
                </a:cxn>
                <a:cxn ang="0">
                  <a:pos x="1079" y="176"/>
                </a:cxn>
                <a:cxn ang="0">
                  <a:pos x="1086" y="158"/>
                </a:cxn>
              </a:cxnLst>
              <a:rect l="0" t="0" r="r" b="b"/>
              <a:pathLst>
                <a:path w="1098" h="1062">
                  <a:moveTo>
                    <a:pt x="1094" y="143"/>
                  </a:moveTo>
                  <a:cubicBezTo>
                    <a:pt x="1089" y="134"/>
                    <a:pt x="1077" y="127"/>
                    <a:pt x="1082" y="117"/>
                  </a:cubicBezTo>
                  <a:cubicBezTo>
                    <a:pt x="1087" y="107"/>
                    <a:pt x="1096" y="89"/>
                    <a:pt x="1089" y="71"/>
                  </a:cubicBezTo>
                  <a:cubicBezTo>
                    <a:pt x="1081" y="53"/>
                    <a:pt x="1085" y="35"/>
                    <a:pt x="1044" y="21"/>
                  </a:cubicBezTo>
                  <a:cubicBezTo>
                    <a:pt x="1044" y="21"/>
                    <a:pt x="1035" y="20"/>
                    <a:pt x="1029" y="18"/>
                  </a:cubicBezTo>
                  <a:cubicBezTo>
                    <a:pt x="976" y="0"/>
                    <a:pt x="952" y="36"/>
                    <a:pt x="952" y="36"/>
                  </a:cubicBezTo>
                  <a:cubicBezTo>
                    <a:pt x="952" y="36"/>
                    <a:pt x="915" y="78"/>
                    <a:pt x="920" y="107"/>
                  </a:cubicBezTo>
                  <a:cubicBezTo>
                    <a:pt x="926" y="135"/>
                    <a:pt x="912" y="140"/>
                    <a:pt x="897" y="139"/>
                  </a:cubicBezTo>
                  <a:cubicBezTo>
                    <a:pt x="883" y="139"/>
                    <a:pt x="826" y="144"/>
                    <a:pt x="748" y="186"/>
                  </a:cubicBezTo>
                  <a:cubicBezTo>
                    <a:pt x="713" y="205"/>
                    <a:pt x="683" y="196"/>
                    <a:pt x="666" y="217"/>
                  </a:cubicBezTo>
                  <a:cubicBezTo>
                    <a:pt x="658" y="227"/>
                    <a:pt x="613" y="259"/>
                    <a:pt x="591" y="271"/>
                  </a:cubicBezTo>
                  <a:cubicBezTo>
                    <a:pt x="569" y="282"/>
                    <a:pt x="530" y="315"/>
                    <a:pt x="515" y="336"/>
                  </a:cubicBezTo>
                  <a:cubicBezTo>
                    <a:pt x="515" y="336"/>
                    <a:pt x="428" y="392"/>
                    <a:pt x="433" y="456"/>
                  </a:cubicBezTo>
                  <a:cubicBezTo>
                    <a:pt x="439" y="519"/>
                    <a:pt x="393" y="557"/>
                    <a:pt x="399" y="598"/>
                  </a:cubicBezTo>
                  <a:cubicBezTo>
                    <a:pt x="399" y="598"/>
                    <a:pt x="319" y="647"/>
                    <a:pt x="282" y="656"/>
                  </a:cubicBezTo>
                  <a:cubicBezTo>
                    <a:pt x="245" y="666"/>
                    <a:pt x="140" y="757"/>
                    <a:pt x="119" y="787"/>
                  </a:cubicBezTo>
                  <a:cubicBezTo>
                    <a:pt x="98" y="817"/>
                    <a:pt x="77" y="823"/>
                    <a:pt x="77" y="823"/>
                  </a:cubicBezTo>
                  <a:cubicBezTo>
                    <a:pt x="77" y="823"/>
                    <a:pt x="53" y="815"/>
                    <a:pt x="26" y="840"/>
                  </a:cubicBezTo>
                  <a:cubicBezTo>
                    <a:pt x="0" y="864"/>
                    <a:pt x="6" y="850"/>
                    <a:pt x="8" y="869"/>
                  </a:cubicBezTo>
                  <a:cubicBezTo>
                    <a:pt x="10" y="887"/>
                    <a:pt x="24" y="902"/>
                    <a:pt x="32" y="922"/>
                  </a:cubicBezTo>
                  <a:cubicBezTo>
                    <a:pt x="41" y="943"/>
                    <a:pt x="68" y="1000"/>
                    <a:pt x="80" y="1005"/>
                  </a:cubicBezTo>
                  <a:cubicBezTo>
                    <a:pt x="92" y="1009"/>
                    <a:pt x="127" y="1022"/>
                    <a:pt x="133" y="1009"/>
                  </a:cubicBezTo>
                  <a:cubicBezTo>
                    <a:pt x="139" y="995"/>
                    <a:pt x="135" y="980"/>
                    <a:pt x="123" y="952"/>
                  </a:cubicBezTo>
                  <a:cubicBezTo>
                    <a:pt x="111" y="923"/>
                    <a:pt x="125" y="902"/>
                    <a:pt x="125" y="902"/>
                  </a:cubicBezTo>
                  <a:cubicBezTo>
                    <a:pt x="125" y="902"/>
                    <a:pt x="143" y="884"/>
                    <a:pt x="139" y="877"/>
                  </a:cubicBezTo>
                  <a:cubicBezTo>
                    <a:pt x="136" y="870"/>
                    <a:pt x="125" y="869"/>
                    <a:pt x="125" y="869"/>
                  </a:cubicBezTo>
                  <a:cubicBezTo>
                    <a:pt x="125" y="869"/>
                    <a:pt x="177" y="818"/>
                    <a:pt x="206" y="807"/>
                  </a:cubicBezTo>
                  <a:cubicBezTo>
                    <a:pt x="234" y="796"/>
                    <a:pt x="377" y="732"/>
                    <a:pt x="382" y="729"/>
                  </a:cubicBezTo>
                  <a:cubicBezTo>
                    <a:pt x="386" y="725"/>
                    <a:pt x="455" y="703"/>
                    <a:pt x="470" y="692"/>
                  </a:cubicBezTo>
                  <a:cubicBezTo>
                    <a:pt x="485" y="680"/>
                    <a:pt x="533" y="613"/>
                    <a:pt x="539" y="612"/>
                  </a:cubicBezTo>
                  <a:cubicBezTo>
                    <a:pt x="546" y="611"/>
                    <a:pt x="568" y="625"/>
                    <a:pt x="589" y="610"/>
                  </a:cubicBezTo>
                  <a:cubicBezTo>
                    <a:pt x="609" y="595"/>
                    <a:pt x="562" y="655"/>
                    <a:pt x="569" y="664"/>
                  </a:cubicBezTo>
                  <a:cubicBezTo>
                    <a:pt x="575" y="674"/>
                    <a:pt x="557" y="688"/>
                    <a:pt x="566" y="705"/>
                  </a:cubicBezTo>
                  <a:cubicBezTo>
                    <a:pt x="575" y="721"/>
                    <a:pt x="589" y="718"/>
                    <a:pt x="589" y="718"/>
                  </a:cubicBezTo>
                  <a:cubicBezTo>
                    <a:pt x="589" y="718"/>
                    <a:pt x="543" y="775"/>
                    <a:pt x="537" y="815"/>
                  </a:cubicBezTo>
                  <a:cubicBezTo>
                    <a:pt x="531" y="855"/>
                    <a:pt x="513" y="873"/>
                    <a:pt x="496" y="895"/>
                  </a:cubicBezTo>
                  <a:cubicBezTo>
                    <a:pt x="479" y="917"/>
                    <a:pt x="462" y="928"/>
                    <a:pt x="462" y="928"/>
                  </a:cubicBezTo>
                  <a:cubicBezTo>
                    <a:pt x="462" y="928"/>
                    <a:pt x="446" y="922"/>
                    <a:pt x="434" y="957"/>
                  </a:cubicBezTo>
                  <a:cubicBezTo>
                    <a:pt x="422" y="991"/>
                    <a:pt x="435" y="994"/>
                    <a:pt x="428" y="1007"/>
                  </a:cubicBezTo>
                  <a:cubicBezTo>
                    <a:pt x="420" y="1021"/>
                    <a:pt x="442" y="1024"/>
                    <a:pt x="442" y="1024"/>
                  </a:cubicBezTo>
                  <a:cubicBezTo>
                    <a:pt x="442" y="1024"/>
                    <a:pt x="519" y="1040"/>
                    <a:pt x="540" y="1051"/>
                  </a:cubicBezTo>
                  <a:cubicBezTo>
                    <a:pt x="561" y="1062"/>
                    <a:pt x="641" y="1047"/>
                    <a:pt x="652" y="1037"/>
                  </a:cubicBezTo>
                  <a:cubicBezTo>
                    <a:pt x="663" y="1027"/>
                    <a:pt x="676" y="1007"/>
                    <a:pt x="647" y="1001"/>
                  </a:cubicBezTo>
                  <a:cubicBezTo>
                    <a:pt x="618" y="994"/>
                    <a:pt x="606" y="984"/>
                    <a:pt x="606" y="984"/>
                  </a:cubicBezTo>
                  <a:cubicBezTo>
                    <a:pt x="568" y="945"/>
                    <a:pt x="568" y="945"/>
                    <a:pt x="568" y="945"/>
                  </a:cubicBezTo>
                  <a:cubicBezTo>
                    <a:pt x="568" y="945"/>
                    <a:pt x="576" y="929"/>
                    <a:pt x="565" y="931"/>
                  </a:cubicBezTo>
                  <a:cubicBezTo>
                    <a:pt x="554" y="933"/>
                    <a:pt x="554" y="933"/>
                    <a:pt x="554" y="933"/>
                  </a:cubicBezTo>
                  <a:cubicBezTo>
                    <a:pt x="554" y="933"/>
                    <a:pt x="591" y="873"/>
                    <a:pt x="620" y="832"/>
                  </a:cubicBezTo>
                  <a:cubicBezTo>
                    <a:pt x="648" y="792"/>
                    <a:pt x="677" y="742"/>
                    <a:pt x="677" y="742"/>
                  </a:cubicBezTo>
                  <a:cubicBezTo>
                    <a:pt x="677" y="742"/>
                    <a:pt x="697" y="720"/>
                    <a:pt x="705" y="704"/>
                  </a:cubicBezTo>
                  <a:cubicBezTo>
                    <a:pt x="712" y="688"/>
                    <a:pt x="741" y="645"/>
                    <a:pt x="735" y="634"/>
                  </a:cubicBezTo>
                  <a:cubicBezTo>
                    <a:pt x="729" y="623"/>
                    <a:pt x="716" y="580"/>
                    <a:pt x="716" y="566"/>
                  </a:cubicBezTo>
                  <a:cubicBezTo>
                    <a:pt x="717" y="551"/>
                    <a:pt x="695" y="507"/>
                    <a:pt x="695" y="507"/>
                  </a:cubicBezTo>
                  <a:cubicBezTo>
                    <a:pt x="695" y="507"/>
                    <a:pt x="703" y="459"/>
                    <a:pt x="720" y="451"/>
                  </a:cubicBezTo>
                  <a:cubicBezTo>
                    <a:pt x="736" y="444"/>
                    <a:pt x="791" y="404"/>
                    <a:pt x="791" y="404"/>
                  </a:cubicBezTo>
                  <a:cubicBezTo>
                    <a:pt x="791" y="404"/>
                    <a:pt x="885" y="447"/>
                    <a:pt x="910" y="440"/>
                  </a:cubicBezTo>
                  <a:cubicBezTo>
                    <a:pt x="936" y="433"/>
                    <a:pt x="971" y="471"/>
                    <a:pt x="985" y="465"/>
                  </a:cubicBezTo>
                  <a:cubicBezTo>
                    <a:pt x="999" y="459"/>
                    <a:pt x="1025" y="442"/>
                    <a:pt x="1008" y="421"/>
                  </a:cubicBezTo>
                  <a:cubicBezTo>
                    <a:pt x="992" y="401"/>
                    <a:pt x="992" y="399"/>
                    <a:pt x="965" y="403"/>
                  </a:cubicBezTo>
                  <a:cubicBezTo>
                    <a:pt x="937" y="408"/>
                    <a:pt x="920" y="403"/>
                    <a:pt x="920" y="403"/>
                  </a:cubicBezTo>
                  <a:cubicBezTo>
                    <a:pt x="853" y="366"/>
                    <a:pt x="853" y="366"/>
                    <a:pt x="853" y="366"/>
                  </a:cubicBezTo>
                  <a:cubicBezTo>
                    <a:pt x="853" y="366"/>
                    <a:pt x="892" y="337"/>
                    <a:pt x="910" y="319"/>
                  </a:cubicBezTo>
                  <a:cubicBezTo>
                    <a:pt x="928" y="301"/>
                    <a:pt x="960" y="251"/>
                    <a:pt x="961" y="242"/>
                  </a:cubicBezTo>
                  <a:cubicBezTo>
                    <a:pt x="961" y="232"/>
                    <a:pt x="994" y="213"/>
                    <a:pt x="1004" y="210"/>
                  </a:cubicBezTo>
                  <a:cubicBezTo>
                    <a:pt x="1011" y="207"/>
                    <a:pt x="1026" y="216"/>
                    <a:pt x="1045" y="215"/>
                  </a:cubicBezTo>
                  <a:cubicBezTo>
                    <a:pt x="1045" y="215"/>
                    <a:pt x="1045" y="215"/>
                    <a:pt x="1045" y="215"/>
                  </a:cubicBezTo>
                  <a:cubicBezTo>
                    <a:pt x="1053" y="215"/>
                    <a:pt x="1078" y="218"/>
                    <a:pt x="1075" y="194"/>
                  </a:cubicBezTo>
                  <a:cubicBezTo>
                    <a:pt x="1076" y="193"/>
                    <a:pt x="1076" y="192"/>
                    <a:pt x="1077" y="191"/>
                  </a:cubicBezTo>
                  <a:cubicBezTo>
                    <a:pt x="1079" y="189"/>
                    <a:pt x="1084" y="184"/>
                    <a:pt x="1084" y="182"/>
                  </a:cubicBezTo>
                  <a:cubicBezTo>
                    <a:pt x="1084" y="178"/>
                    <a:pt x="1079" y="176"/>
                    <a:pt x="1079" y="176"/>
                  </a:cubicBezTo>
                  <a:cubicBezTo>
                    <a:pt x="1079" y="176"/>
                    <a:pt x="1086" y="172"/>
                    <a:pt x="1086" y="170"/>
                  </a:cubicBezTo>
                  <a:cubicBezTo>
                    <a:pt x="1086" y="167"/>
                    <a:pt x="1086" y="158"/>
                    <a:pt x="1086" y="158"/>
                  </a:cubicBezTo>
                  <a:cubicBezTo>
                    <a:pt x="1086" y="158"/>
                    <a:pt x="1098" y="153"/>
                    <a:pt x="1094" y="143"/>
                  </a:cubicBezTo>
                  <a:close/>
                </a:path>
              </a:pathLst>
            </a:custGeom>
            <a:solidFill>
              <a:schemeClr val="accent6">
                <a:lumMod val="75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sp>
          <p:nvSpPr>
            <p:cNvPr id="14" name="Freeform 13"/>
            <p:cNvSpPr>
              <a:spLocks noEditPoints="1"/>
            </p:cNvSpPr>
            <p:nvPr/>
          </p:nvSpPr>
          <p:spPr bwMode="gray">
            <a:xfrm>
              <a:off x="3575452" y="2478695"/>
              <a:ext cx="548664" cy="778313"/>
            </a:xfrm>
            <a:custGeom>
              <a:avLst/>
              <a:gdLst/>
              <a:ahLst/>
              <a:cxnLst>
                <a:cxn ang="0">
                  <a:pos x="852" y="1320"/>
                </a:cxn>
                <a:cxn ang="0">
                  <a:pos x="838" y="1220"/>
                </a:cxn>
                <a:cxn ang="0">
                  <a:pos x="837" y="1109"/>
                </a:cxn>
                <a:cxn ang="0">
                  <a:pos x="889" y="902"/>
                </a:cxn>
                <a:cxn ang="0">
                  <a:pos x="772" y="758"/>
                </a:cxn>
                <a:cxn ang="0">
                  <a:pos x="699" y="615"/>
                </a:cxn>
                <a:cxn ang="0">
                  <a:pos x="773" y="346"/>
                </a:cxn>
                <a:cxn ang="0">
                  <a:pos x="962" y="416"/>
                </a:cxn>
                <a:cxn ang="0">
                  <a:pos x="891" y="185"/>
                </a:cxn>
                <a:cxn ang="0">
                  <a:pos x="855" y="121"/>
                </a:cxn>
                <a:cxn ang="0">
                  <a:pos x="814" y="133"/>
                </a:cxn>
                <a:cxn ang="0">
                  <a:pos x="795" y="139"/>
                </a:cxn>
                <a:cxn ang="0">
                  <a:pos x="782" y="73"/>
                </a:cxn>
                <a:cxn ang="0">
                  <a:pos x="621" y="154"/>
                </a:cxn>
                <a:cxn ang="0">
                  <a:pos x="630" y="215"/>
                </a:cxn>
                <a:cxn ang="0">
                  <a:pos x="576" y="277"/>
                </a:cxn>
                <a:cxn ang="0">
                  <a:pos x="426" y="368"/>
                </a:cxn>
                <a:cxn ang="0">
                  <a:pos x="309" y="538"/>
                </a:cxn>
                <a:cxn ang="0">
                  <a:pos x="272" y="597"/>
                </a:cxn>
                <a:cxn ang="0">
                  <a:pos x="293" y="618"/>
                </a:cxn>
                <a:cxn ang="0">
                  <a:pos x="337" y="581"/>
                </a:cxn>
                <a:cxn ang="0">
                  <a:pos x="468" y="417"/>
                </a:cxn>
                <a:cxn ang="0">
                  <a:pos x="545" y="397"/>
                </a:cxn>
                <a:cxn ang="0">
                  <a:pos x="493" y="565"/>
                </a:cxn>
                <a:cxn ang="0">
                  <a:pos x="410" y="748"/>
                </a:cxn>
                <a:cxn ang="0">
                  <a:pos x="374" y="938"/>
                </a:cxn>
                <a:cxn ang="0">
                  <a:pos x="74" y="1121"/>
                </a:cxn>
                <a:cxn ang="0">
                  <a:pos x="4" y="1179"/>
                </a:cxn>
                <a:cxn ang="0">
                  <a:pos x="135" y="1321"/>
                </a:cxn>
                <a:cxn ang="0">
                  <a:pos x="147" y="1242"/>
                </a:cxn>
                <a:cxn ang="0">
                  <a:pos x="145" y="1169"/>
                </a:cxn>
                <a:cxn ang="0">
                  <a:pos x="255" y="1118"/>
                </a:cxn>
                <a:cxn ang="0">
                  <a:pos x="506" y="976"/>
                </a:cxn>
                <a:cxn ang="0">
                  <a:pos x="590" y="858"/>
                </a:cxn>
                <a:cxn ang="0">
                  <a:pos x="683" y="865"/>
                </a:cxn>
                <a:cxn ang="0">
                  <a:pos x="771" y="1043"/>
                </a:cxn>
                <a:cxn ang="0">
                  <a:pos x="712" y="1223"/>
                </a:cxn>
                <a:cxn ang="0">
                  <a:pos x="732" y="1281"/>
                </a:cxn>
                <a:cxn ang="0">
                  <a:pos x="875" y="1384"/>
                </a:cxn>
                <a:cxn ang="0">
                  <a:pos x="862" y="1339"/>
                </a:cxn>
                <a:cxn ang="0">
                  <a:pos x="854" y="224"/>
                </a:cxn>
                <a:cxn ang="0">
                  <a:pos x="859" y="286"/>
                </a:cxn>
                <a:cxn ang="0">
                  <a:pos x="798" y="225"/>
                </a:cxn>
                <a:cxn ang="0">
                  <a:pos x="831" y="212"/>
                </a:cxn>
              </a:cxnLst>
              <a:rect l="0" t="0" r="r" b="b"/>
              <a:pathLst>
                <a:path w="983" h="1394">
                  <a:moveTo>
                    <a:pt x="862" y="1339"/>
                  </a:moveTo>
                  <a:cubicBezTo>
                    <a:pt x="852" y="1320"/>
                    <a:pt x="852" y="1320"/>
                    <a:pt x="852" y="1320"/>
                  </a:cubicBezTo>
                  <a:cubicBezTo>
                    <a:pt x="830" y="1248"/>
                    <a:pt x="830" y="1248"/>
                    <a:pt x="830" y="1248"/>
                  </a:cubicBezTo>
                  <a:cubicBezTo>
                    <a:pt x="830" y="1248"/>
                    <a:pt x="850" y="1225"/>
                    <a:pt x="838" y="1220"/>
                  </a:cubicBezTo>
                  <a:cubicBezTo>
                    <a:pt x="825" y="1216"/>
                    <a:pt x="823" y="1220"/>
                    <a:pt x="823" y="1220"/>
                  </a:cubicBezTo>
                  <a:cubicBezTo>
                    <a:pt x="823" y="1220"/>
                    <a:pt x="823" y="1158"/>
                    <a:pt x="837" y="1109"/>
                  </a:cubicBezTo>
                  <a:cubicBezTo>
                    <a:pt x="852" y="1060"/>
                    <a:pt x="873" y="1006"/>
                    <a:pt x="871" y="966"/>
                  </a:cubicBezTo>
                  <a:cubicBezTo>
                    <a:pt x="869" y="927"/>
                    <a:pt x="886" y="915"/>
                    <a:pt x="889" y="902"/>
                  </a:cubicBezTo>
                  <a:cubicBezTo>
                    <a:pt x="893" y="888"/>
                    <a:pt x="891" y="853"/>
                    <a:pt x="857" y="831"/>
                  </a:cubicBezTo>
                  <a:cubicBezTo>
                    <a:pt x="823" y="809"/>
                    <a:pt x="799" y="777"/>
                    <a:pt x="772" y="758"/>
                  </a:cubicBezTo>
                  <a:cubicBezTo>
                    <a:pt x="746" y="739"/>
                    <a:pt x="690" y="713"/>
                    <a:pt x="674" y="696"/>
                  </a:cubicBezTo>
                  <a:cubicBezTo>
                    <a:pt x="659" y="680"/>
                    <a:pt x="689" y="649"/>
                    <a:pt x="699" y="615"/>
                  </a:cubicBezTo>
                  <a:cubicBezTo>
                    <a:pt x="710" y="581"/>
                    <a:pt x="755" y="472"/>
                    <a:pt x="755" y="444"/>
                  </a:cubicBezTo>
                  <a:cubicBezTo>
                    <a:pt x="754" y="415"/>
                    <a:pt x="771" y="350"/>
                    <a:pt x="773" y="346"/>
                  </a:cubicBezTo>
                  <a:cubicBezTo>
                    <a:pt x="774" y="342"/>
                    <a:pt x="827" y="392"/>
                    <a:pt x="870" y="402"/>
                  </a:cubicBezTo>
                  <a:cubicBezTo>
                    <a:pt x="912" y="413"/>
                    <a:pt x="941" y="432"/>
                    <a:pt x="962" y="416"/>
                  </a:cubicBezTo>
                  <a:cubicBezTo>
                    <a:pt x="983" y="401"/>
                    <a:pt x="977" y="360"/>
                    <a:pt x="969" y="340"/>
                  </a:cubicBezTo>
                  <a:cubicBezTo>
                    <a:pt x="961" y="319"/>
                    <a:pt x="900" y="197"/>
                    <a:pt x="891" y="185"/>
                  </a:cubicBezTo>
                  <a:cubicBezTo>
                    <a:pt x="882" y="173"/>
                    <a:pt x="883" y="174"/>
                    <a:pt x="882" y="164"/>
                  </a:cubicBezTo>
                  <a:cubicBezTo>
                    <a:pt x="881" y="154"/>
                    <a:pt x="862" y="121"/>
                    <a:pt x="855" y="121"/>
                  </a:cubicBezTo>
                  <a:cubicBezTo>
                    <a:pt x="847" y="120"/>
                    <a:pt x="838" y="117"/>
                    <a:pt x="835" y="123"/>
                  </a:cubicBezTo>
                  <a:cubicBezTo>
                    <a:pt x="835" y="123"/>
                    <a:pt x="816" y="110"/>
                    <a:pt x="814" y="133"/>
                  </a:cubicBezTo>
                  <a:cubicBezTo>
                    <a:pt x="814" y="133"/>
                    <a:pt x="812" y="136"/>
                    <a:pt x="802" y="134"/>
                  </a:cubicBezTo>
                  <a:cubicBezTo>
                    <a:pt x="797" y="133"/>
                    <a:pt x="795" y="136"/>
                    <a:pt x="795" y="139"/>
                  </a:cubicBezTo>
                  <a:cubicBezTo>
                    <a:pt x="790" y="134"/>
                    <a:pt x="784" y="125"/>
                    <a:pt x="785" y="116"/>
                  </a:cubicBezTo>
                  <a:cubicBezTo>
                    <a:pt x="788" y="104"/>
                    <a:pt x="786" y="86"/>
                    <a:pt x="782" y="73"/>
                  </a:cubicBezTo>
                  <a:cubicBezTo>
                    <a:pt x="773" y="48"/>
                    <a:pt x="699" y="0"/>
                    <a:pt x="634" y="54"/>
                  </a:cubicBezTo>
                  <a:cubicBezTo>
                    <a:pt x="634" y="54"/>
                    <a:pt x="600" y="109"/>
                    <a:pt x="621" y="154"/>
                  </a:cubicBezTo>
                  <a:cubicBezTo>
                    <a:pt x="641" y="200"/>
                    <a:pt x="645" y="188"/>
                    <a:pt x="642" y="197"/>
                  </a:cubicBezTo>
                  <a:cubicBezTo>
                    <a:pt x="639" y="205"/>
                    <a:pt x="635" y="207"/>
                    <a:pt x="630" y="215"/>
                  </a:cubicBezTo>
                  <a:cubicBezTo>
                    <a:pt x="625" y="223"/>
                    <a:pt x="610" y="235"/>
                    <a:pt x="606" y="236"/>
                  </a:cubicBezTo>
                  <a:cubicBezTo>
                    <a:pt x="603" y="237"/>
                    <a:pt x="579" y="265"/>
                    <a:pt x="576" y="277"/>
                  </a:cubicBezTo>
                  <a:cubicBezTo>
                    <a:pt x="574" y="288"/>
                    <a:pt x="555" y="302"/>
                    <a:pt x="542" y="304"/>
                  </a:cubicBezTo>
                  <a:cubicBezTo>
                    <a:pt x="509" y="308"/>
                    <a:pt x="442" y="361"/>
                    <a:pt x="426" y="368"/>
                  </a:cubicBezTo>
                  <a:cubicBezTo>
                    <a:pt x="413" y="374"/>
                    <a:pt x="415" y="387"/>
                    <a:pt x="395" y="401"/>
                  </a:cubicBezTo>
                  <a:cubicBezTo>
                    <a:pt x="375" y="416"/>
                    <a:pt x="322" y="529"/>
                    <a:pt x="309" y="538"/>
                  </a:cubicBezTo>
                  <a:cubicBezTo>
                    <a:pt x="296" y="547"/>
                    <a:pt x="281" y="571"/>
                    <a:pt x="280" y="580"/>
                  </a:cubicBezTo>
                  <a:cubicBezTo>
                    <a:pt x="280" y="580"/>
                    <a:pt x="267" y="590"/>
                    <a:pt x="272" y="597"/>
                  </a:cubicBezTo>
                  <a:cubicBezTo>
                    <a:pt x="277" y="604"/>
                    <a:pt x="276" y="611"/>
                    <a:pt x="284" y="612"/>
                  </a:cubicBezTo>
                  <a:cubicBezTo>
                    <a:pt x="284" y="612"/>
                    <a:pt x="289" y="620"/>
                    <a:pt x="293" y="618"/>
                  </a:cubicBezTo>
                  <a:cubicBezTo>
                    <a:pt x="293" y="618"/>
                    <a:pt x="304" y="627"/>
                    <a:pt x="313" y="625"/>
                  </a:cubicBezTo>
                  <a:cubicBezTo>
                    <a:pt x="322" y="624"/>
                    <a:pt x="337" y="628"/>
                    <a:pt x="337" y="581"/>
                  </a:cubicBezTo>
                  <a:cubicBezTo>
                    <a:pt x="337" y="534"/>
                    <a:pt x="381" y="520"/>
                    <a:pt x="401" y="491"/>
                  </a:cubicBezTo>
                  <a:cubicBezTo>
                    <a:pt x="421" y="462"/>
                    <a:pt x="467" y="425"/>
                    <a:pt x="468" y="417"/>
                  </a:cubicBezTo>
                  <a:cubicBezTo>
                    <a:pt x="468" y="417"/>
                    <a:pt x="503" y="421"/>
                    <a:pt x="530" y="404"/>
                  </a:cubicBezTo>
                  <a:cubicBezTo>
                    <a:pt x="556" y="387"/>
                    <a:pt x="545" y="397"/>
                    <a:pt x="545" y="397"/>
                  </a:cubicBezTo>
                  <a:cubicBezTo>
                    <a:pt x="545" y="397"/>
                    <a:pt x="546" y="435"/>
                    <a:pt x="528" y="457"/>
                  </a:cubicBezTo>
                  <a:cubicBezTo>
                    <a:pt x="510" y="479"/>
                    <a:pt x="494" y="548"/>
                    <a:pt x="493" y="565"/>
                  </a:cubicBezTo>
                  <a:cubicBezTo>
                    <a:pt x="493" y="565"/>
                    <a:pt x="458" y="601"/>
                    <a:pt x="448" y="627"/>
                  </a:cubicBezTo>
                  <a:cubicBezTo>
                    <a:pt x="438" y="653"/>
                    <a:pt x="407" y="714"/>
                    <a:pt x="410" y="748"/>
                  </a:cubicBezTo>
                  <a:cubicBezTo>
                    <a:pt x="413" y="773"/>
                    <a:pt x="410" y="837"/>
                    <a:pt x="415" y="870"/>
                  </a:cubicBezTo>
                  <a:cubicBezTo>
                    <a:pt x="414" y="893"/>
                    <a:pt x="396" y="921"/>
                    <a:pt x="374" y="938"/>
                  </a:cubicBezTo>
                  <a:cubicBezTo>
                    <a:pt x="330" y="972"/>
                    <a:pt x="251" y="1006"/>
                    <a:pt x="146" y="1090"/>
                  </a:cubicBezTo>
                  <a:cubicBezTo>
                    <a:pt x="146" y="1090"/>
                    <a:pt x="89" y="1123"/>
                    <a:pt x="74" y="1121"/>
                  </a:cubicBezTo>
                  <a:cubicBezTo>
                    <a:pt x="58" y="1120"/>
                    <a:pt x="29" y="1136"/>
                    <a:pt x="14" y="1151"/>
                  </a:cubicBezTo>
                  <a:cubicBezTo>
                    <a:pt x="0" y="1165"/>
                    <a:pt x="1" y="1164"/>
                    <a:pt x="4" y="1179"/>
                  </a:cubicBezTo>
                  <a:cubicBezTo>
                    <a:pt x="7" y="1194"/>
                    <a:pt x="52" y="1239"/>
                    <a:pt x="58" y="1246"/>
                  </a:cubicBezTo>
                  <a:cubicBezTo>
                    <a:pt x="63" y="1254"/>
                    <a:pt x="122" y="1320"/>
                    <a:pt x="135" y="1321"/>
                  </a:cubicBezTo>
                  <a:cubicBezTo>
                    <a:pt x="148" y="1322"/>
                    <a:pt x="170" y="1316"/>
                    <a:pt x="170" y="1303"/>
                  </a:cubicBezTo>
                  <a:cubicBezTo>
                    <a:pt x="170" y="1289"/>
                    <a:pt x="147" y="1247"/>
                    <a:pt x="147" y="1242"/>
                  </a:cubicBezTo>
                  <a:cubicBezTo>
                    <a:pt x="148" y="1236"/>
                    <a:pt x="143" y="1186"/>
                    <a:pt x="143" y="1186"/>
                  </a:cubicBezTo>
                  <a:cubicBezTo>
                    <a:pt x="145" y="1169"/>
                    <a:pt x="145" y="1169"/>
                    <a:pt x="145" y="1169"/>
                  </a:cubicBezTo>
                  <a:cubicBezTo>
                    <a:pt x="131" y="1162"/>
                    <a:pt x="131" y="1162"/>
                    <a:pt x="131" y="1162"/>
                  </a:cubicBezTo>
                  <a:cubicBezTo>
                    <a:pt x="131" y="1162"/>
                    <a:pt x="213" y="1126"/>
                    <a:pt x="255" y="1118"/>
                  </a:cubicBezTo>
                  <a:cubicBezTo>
                    <a:pt x="298" y="1111"/>
                    <a:pt x="414" y="1030"/>
                    <a:pt x="426" y="1030"/>
                  </a:cubicBezTo>
                  <a:cubicBezTo>
                    <a:pt x="437" y="1029"/>
                    <a:pt x="489" y="1015"/>
                    <a:pt x="506" y="976"/>
                  </a:cubicBezTo>
                  <a:cubicBezTo>
                    <a:pt x="523" y="937"/>
                    <a:pt x="562" y="877"/>
                    <a:pt x="588" y="859"/>
                  </a:cubicBezTo>
                  <a:cubicBezTo>
                    <a:pt x="589" y="859"/>
                    <a:pt x="589" y="858"/>
                    <a:pt x="590" y="858"/>
                  </a:cubicBezTo>
                  <a:cubicBezTo>
                    <a:pt x="612" y="869"/>
                    <a:pt x="639" y="888"/>
                    <a:pt x="639" y="888"/>
                  </a:cubicBezTo>
                  <a:cubicBezTo>
                    <a:pt x="683" y="865"/>
                    <a:pt x="683" y="865"/>
                    <a:pt x="683" y="865"/>
                  </a:cubicBezTo>
                  <a:cubicBezTo>
                    <a:pt x="683" y="865"/>
                    <a:pt x="784" y="890"/>
                    <a:pt x="788" y="909"/>
                  </a:cubicBezTo>
                  <a:cubicBezTo>
                    <a:pt x="793" y="928"/>
                    <a:pt x="765" y="1017"/>
                    <a:pt x="771" y="1043"/>
                  </a:cubicBezTo>
                  <a:cubicBezTo>
                    <a:pt x="778" y="1069"/>
                    <a:pt x="765" y="1180"/>
                    <a:pt x="760" y="1181"/>
                  </a:cubicBezTo>
                  <a:cubicBezTo>
                    <a:pt x="754" y="1183"/>
                    <a:pt x="718" y="1205"/>
                    <a:pt x="712" y="1223"/>
                  </a:cubicBezTo>
                  <a:cubicBezTo>
                    <a:pt x="712" y="1223"/>
                    <a:pt x="697" y="1230"/>
                    <a:pt x="700" y="1237"/>
                  </a:cubicBezTo>
                  <a:cubicBezTo>
                    <a:pt x="703" y="1244"/>
                    <a:pt x="719" y="1267"/>
                    <a:pt x="732" y="1281"/>
                  </a:cubicBezTo>
                  <a:cubicBezTo>
                    <a:pt x="745" y="1295"/>
                    <a:pt x="810" y="1357"/>
                    <a:pt x="822" y="1365"/>
                  </a:cubicBezTo>
                  <a:cubicBezTo>
                    <a:pt x="834" y="1372"/>
                    <a:pt x="868" y="1394"/>
                    <a:pt x="875" y="1384"/>
                  </a:cubicBezTo>
                  <a:cubicBezTo>
                    <a:pt x="881" y="1374"/>
                    <a:pt x="876" y="1356"/>
                    <a:pt x="869" y="1347"/>
                  </a:cubicBezTo>
                  <a:cubicBezTo>
                    <a:pt x="862" y="1339"/>
                    <a:pt x="862" y="1339"/>
                    <a:pt x="862" y="1339"/>
                  </a:cubicBezTo>
                  <a:close/>
                  <a:moveTo>
                    <a:pt x="831" y="212"/>
                  </a:moveTo>
                  <a:cubicBezTo>
                    <a:pt x="849" y="214"/>
                    <a:pt x="852" y="212"/>
                    <a:pt x="854" y="224"/>
                  </a:cubicBezTo>
                  <a:cubicBezTo>
                    <a:pt x="856" y="236"/>
                    <a:pt x="884" y="275"/>
                    <a:pt x="882" y="296"/>
                  </a:cubicBezTo>
                  <a:cubicBezTo>
                    <a:pt x="882" y="296"/>
                    <a:pt x="874" y="299"/>
                    <a:pt x="859" y="286"/>
                  </a:cubicBezTo>
                  <a:cubicBezTo>
                    <a:pt x="844" y="272"/>
                    <a:pt x="837" y="284"/>
                    <a:pt x="815" y="250"/>
                  </a:cubicBezTo>
                  <a:cubicBezTo>
                    <a:pt x="805" y="234"/>
                    <a:pt x="800" y="227"/>
                    <a:pt x="798" y="225"/>
                  </a:cubicBezTo>
                  <a:cubicBezTo>
                    <a:pt x="801" y="225"/>
                    <a:pt x="806" y="221"/>
                    <a:pt x="805" y="204"/>
                  </a:cubicBezTo>
                  <a:cubicBezTo>
                    <a:pt x="814" y="208"/>
                    <a:pt x="824" y="212"/>
                    <a:pt x="831" y="212"/>
                  </a:cubicBezTo>
                  <a:close/>
                </a:path>
              </a:pathLst>
            </a:custGeom>
            <a:solidFill>
              <a:schemeClr val="accent6">
                <a:lumMod val="75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sp>
          <p:nvSpPr>
            <p:cNvPr id="15" name="Freeform 12"/>
            <p:cNvSpPr>
              <a:spLocks noEditPoints="1"/>
            </p:cNvSpPr>
            <p:nvPr/>
          </p:nvSpPr>
          <p:spPr bwMode="gray">
            <a:xfrm>
              <a:off x="6392179" y="2593672"/>
              <a:ext cx="554901" cy="750257"/>
            </a:xfrm>
            <a:custGeom>
              <a:avLst/>
              <a:gdLst/>
              <a:ahLst/>
              <a:cxnLst>
                <a:cxn ang="0">
                  <a:pos x="940" y="1268"/>
                </a:cxn>
                <a:cxn ang="0">
                  <a:pos x="889" y="1190"/>
                </a:cxn>
                <a:cxn ang="0">
                  <a:pos x="834" y="1062"/>
                </a:cxn>
                <a:cxn ang="0">
                  <a:pos x="802" y="871"/>
                </a:cxn>
                <a:cxn ang="0">
                  <a:pos x="767" y="801"/>
                </a:cxn>
                <a:cxn ang="0">
                  <a:pos x="682" y="685"/>
                </a:cxn>
                <a:cxn ang="0">
                  <a:pos x="664" y="669"/>
                </a:cxn>
                <a:cxn ang="0">
                  <a:pos x="637" y="589"/>
                </a:cxn>
                <a:cxn ang="0">
                  <a:pos x="735" y="431"/>
                </a:cxn>
                <a:cxn ang="0">
                  <a:pos x="792" y="413"/>
                </a:cxn>
                <a:cxn ang="0">
                  <a:pos x="793" y="375"/>
                </a:cxn>
                <a:cxn ang="0">
                  <a:pos x="779" y="358"/>
                </a:cxn>
                <a:cxn ang="0">
                  <a:pos x="721" y="368"/>
                </a:cxn>
                <a:cxn ang="0">
                  <a:pos x="644" y="422"/>
                </a:cxn>
                <a:cxn ang="0">
                  <a:pos x="603" y="231"/>
                </a:cxn>
                <a:cxn ang="0">
                  <a:pos x="607" y="201"/>
                </a:cxn>
                <a:cxn ang="0">
                  <a:pos x="630" y="197"/>
                </a:cxn>
                <a:cxn ang="0">
                  <a:pos x="658" y="164"/>
                </a:cxn>
                <a:cxn ang="0">
                  <a:pos x="657" y="151"/>
                </a:cxn>
                <a:cxn ang="0">
                  <a:pos x="659" y="148"/>
                </a:cxn>
                <a:cxn ang="0">
                  <a:pos x="658" y="132"/>
                </a:cxn>
                <a:cxn ang="0">
                  <a:pos x="659" y="112"/>
                </a:cxn>
                <a:cxn ang="0">
                  <a:pos x="645" y="92"/>
                </a:cxn>
                <a:cxn ang="0">
                  <a:pos x="587" y="4"/>
                </a:cxn>
                <a:cxn ang="0">
                  <a:pos x="527" y="9"/>
                </a:cxn>
                <a:cxn ang="0">
                  <a:pos x="474" y="123"/>
                </a:cxn>
                <a:cxn ang="0">
                  <a:pos x="500" y="200"/>
                </a:cxn>
                <a:cxn ang="0">
                  <a:pos x="412" y="264"/>
                </a:cxn>
                <a:cxn ang="0">
                  <a:pos x="309" y="403"/>
                </a:cxn>
                <a:cxn ang="0">
                  <a:pos x="328" y="672"/>
                </a:cxn>
                <a:cxn ang="0">
                  <a:pos x="369" y="726"/>
                </a:cxn>
                <a:cxn ang="0">
                  <a:pos x="396" y="722"/>
                </a:cxn>
                <a:cxn ang="0">
                  <a:pos x="414" y="798"/>
                </a:cxn>
                <a:cxn ang="0">
                  <a:pos x="388" y="926"/>
                </a:cxn>
                <a:cxn ang="0">
                  <a:pos x="141" y="916"/>
                </a:cxn>
                <a:cxn ang="0">
                  <a:pos x="95" y="872"/>
                </a:cxn>
                <a:cxn ang="0">
                  <a:pos x="38" y="921"/>
                </a:cxn>
                <a:cxn ang="0">
                  <a:pos x="27" y="1085"/>
                </a:cxn>
                <a:cxn ang="0">
                  <a:pos x="125" y="991"/>
                </a:cxn>
                <a:cxn ang="0">
                  <a:pos x="170" y="985"/>
                </a:cxn>
                <a:cxn ang="0">
                  <a:pos x="436" y="1035"/>
                </a:cxn>
                <a:cxn ang="0">
                  <a:pos x="540" y="871"/>
                </a:cxn>
                <a:cxn ang="0">
                  <a:pos x="587" y="866"/>
                </a:cxn>
                <a:cxn ang="0">
                  <a:pos x="708" y="901"/>
                </a:cxn>
                <a:cxn ang="0">
                  <a:pos x="801" y="1185"/>
                </a:cxn>
                <a:cxn ang="0">
                  <a:pos x="775" y="1242"/>
                </a:cxn>
                <a:cxn ang="0">
                  <a:pos x="868" y="1304"/>
                </a:cxn>
                <a:cxn ang="0">
                  <a:pos x="975" y="1306"/>
                </a:cxn>
                <a:cxn ang="0">
                  <a:pos x="381" y="545"/>
                </a:cxn>
                <a:cxn ang="0">
                  <a:pos x="400" y="407"/>
                </a:cxn>
                <a:cxn ang="0">
                  <a:pos x="425" y="637"/>
                </a:cxn>
                <a:cxn ang="0">
                  <a:pos x="396" y="639"/>
                </a:cxn>
              </a:cxnLst>
              <a:rect l="0" t="0" r="r" b="b"/>
              <a:pathLst>
                <a:path w="996" h="1345">
                  <a:moveTo>
                    <a:pt x="975" y="1306"/>
                  </a:moveTo>
                  <a:cubicBezTo>
                    <a:pt x="955" y="1290"/>
                    <a:pt x="943" y="1273"/>
                    <a:pt x="940" y="1268"/>
                  </a:cubicBezTo>
                  <a:cubicBezTo>
                    <a:pt x="937" y="1263"/>
                    <a:pt x="907" y="1236"/>
                    <a:pt x="899" y="1226"/>
                  </a:cubicBezTo>
                  <a:cubicBezTo>
                    <a:pt x="891" y="1216"/>
                    <a:pt x="898" y="1193"/>
                    <a:pt x="889" y="1190"/>
                  </a:cubicBezTo>
                  <a:cubicBezTo>
                    <a:pt x="880" y="1187"/>
                    <a:pt x="874" y="1200"/>
                    <a:pt x="874" y="1200"/>
                  </a:cubicBezTo>
                  <a:cubicBezTo>
                    <a:pt x="874" y="1200"/>
                    <a:pt x="833" y="1087"/>
                    <a:pt x="834" y="1062"/>
                  </a:cubicBezTo>
                  <a:cubicBezTo>
                    <a:pt x="835" y="1036"/>
                    <a:pt x="828" y="984"/>
                    <a:pt x="816" y="966"/>
                  </a:cubicBezTo>
                  <a:cubicBezTo>
                    <a:pt x="804" y="947"/>
                    <a:pt x="804" y="884"/>
                    <a:pt x="802" y="871"/>
                  </a:cubicBezTo>
                  <a:cubicBezTo>
                    <a:pt x="800" y="858"/>
                    <a:pt x="786" y="841"/>
                    <a:pt x="786" y="841"/>
                  </a:cubicBezTo>
                  <a:cubicBezTo>
                    <a:pt x="786" y="841"/>
                    <a:pt x="778" y="818"/>
                    <a:pt x="767" y="801"/>
                  </a:cubicBezTo>
                  <a:cubicBezTo>
                    <a:pt x="756" y="785"/>
                    <a:pt x="751" y="776"/>
                    <a:pt x="735" y="758"/>
                  </a:cubicBezTo>
                  <a:cubicBezTo>
                    <a:pt x="725" y="747"/>
                    <a:pt x="694" y="697"/>
                    <a:pt x="682" y="685"/>
                  </a:cubicBezTo>
                  <a:cubicBezTo>
                    <a:pt x="677" y="680"/>
                    <a:pt x="671" y="678"/>
                    <a:pt x="664" y="676"/>
                  </a:cubicBezTo>
                  <a:cubicBezTo>
                    <a:pt x="664" y="669"/>
                    <a:pt x="664" y="669"/>
                    <a:pt x="664" y="669"/>
                  </a:cubicBezTo>
                  <a:cubicBezTo>
                    <a:pt x="664" y="669"/>
                    <a:pt x="652" y="638"/>
                    <a:pt x="647" y="632"/>
                  </a:cubicBezTo>
                  <a:cubicBezTo>
                    <a:pt x="642" y="627"/>
                    <a:pt x="634" y="604"/>
                    <a:pt x="637" y="589"/>
                  </a:cubicBezTo>
                  <a:cubicBezTo>
                    <a:pt x="640" y="574"/>
                    <a:pt x="646" y="497"/>
                    <a:pt x="646" y="497"/>
                  </a:cubicBezTo>
                  <a:cubicBezTo>
                    <a:pt x="646" y="497"/>
                    <a:pt x="722" y="434"/>
                    <a:pt x="735" y="431"/>
                  </a:cubicBezTo>
                  <a:cubicBezTo>
                    <a:pt x="748" y="428"/>
                    <a:pt x="766" y="425"/>
                    <a:pt x="775" y="416"/>
                  </a:cubicBezTo>
                  <a:cubicBezTo>
                    <a:pt x="775" y="416"/>
                    <a:pt x="786" y="417"/>
                    <a:pt x="792" y="413"/>
                  </a:cubicBezTo>
                  <a:cubicBezTo>
                    <a:pt x="799" y="408"/>
                    <a:pt x="803" y="399"/>
                    <a:pt x="801" y="393"/>
                  </a:cubicBezTo>
                  <a:cubicBezTo>
                    <a:pt x="798" y="387"/>
                    <a:pt x="804" y="380"/>
                    <a:pt x="793" y="375"/>
                  </a:cubicBezTo>
                  <a:cubicBezTo>
                    <a:pt x="793" y="375"/>
                    <a:pt x="792" y="364"/>
                    <a:pt x="782" y="360"/>
                  </a:cubicBezTo>
                  <a:cubicBezTo>
                    <a:pt x="772" y="356"/>
                    <a:pt x="779" y="358"/>
                    <a:pt x="779" y="358"/>
                  </a:cubicBezTo>
                  <a:cubicBezTo>
                    <a:pt x="779" y="358"/>
                    <a:pt x="771" y="346"/>
                    <a:pt x="755" y="346"/>
                  </a:cubicBezTo>
                  <a:cubicBezTo>
                    <a:pt x="740" y="347"/>
                    <a:pt x="729" y="351"/>
                    <a:pt x="721" y="368"/>
                  </a:cubicBezTo>
                  <a:cubicBezTo>
                    <a:pt x="713" y="384"/>
                    <a:pt x="710" y="402"/>
                    <a:pt x="683" y="409"/>
                  </a:cubicBezTo>
                  <a:cubicBezTo>
                    <a:pt x="656" y="416"/>
                    <a:pt x="644" y="422"/>
                    <a:pt x="644" y="422"/>
                  </a:cubicBezTo>
                  <a:cubicBezTo>
                    <a:pt x="644" y="422"/>
                    <a:pt x="650" y="342"/>
                    <a:pt x="631" y="301"/>
                  </a:cubicBezTo>
                  <a:cubicBezTo>
                    <a:pt x="613" y="261"/>
                    <a:pt x="600" y="246"/>
                    <a:pt x="603" y="231"/>
                  </a:cubicBezTo>
                  <a:cubicBezTo>
                    <a:pt x="606" y="215"/>
                    <a:pt x="607" y="203"/>
                    <a:pt x="607" y="203"/>
                  </a:cubicBezTo>
                  <a:cubicBezTo>
                    <a:pt x="607" y="201"/>
                    <a:pt x="607" y="201"/>
                    <a:pt x="607" y="201"/>
                  </a:cubicBezTo>
                  <a:cubicBezTo>
                    <a:pt x="612" y="200"/>
                    <a:pt x="618" y="199"/>
                    <a:pt x="623" y="197"/>
                  </a:cubicBezTo>
                  <a:cubicBezTo>
                    <a:pt x="626" y="197"/>
                    <a:pt x="629" y="197"/>
                    <a:pt x="630" y="197"/>
                  </a:cubicBezTo>
                  <a:cubicBezTo>
                    <a:pt x="637" y="195"/>
                    <a:pt x="655" y="194"/>
                    <a:pt x="657" y="181"/>
                  </a:cubicBezTo>
                  <a:cubicBezTo>
                    <a:pt x="659" y="175"/>
                    <a:pt x="659" y="169"/>
                    <a:pt x="658" y="164"/>
                  </a:cubicBezTo>
                  <a:cubicBezTo>
                    <a:pt x="660" y="161"/>
                    <a:pt x="662" y="158"/>
                    <a:pt x="662" y="156"/>
                  </a:cubicBezTo>
                  <a:cubicBezTo>
                    <a:pt x="661" y="153"/>
                    <a:pt x="659" y="152"/>
                    <a:pt x="657" y="151"/>
                  </a:cubicBezTo>
                  <a:cubicBezTo>
                    <a:pt x="657" y="150"/>
                    <a:pt x="658" y="149"/>
                    <a:pt x="658" y="149"/>
                  </a:cubicBezTo>
                  <a:cubicBezTo>
                    <a:pt x="658" y="149"/>
                    <a:pt x="658" y="148"/>
                    <a:pt x="659" y="148"/>
                  </a:cubicBezTo>
                  <a:cubicBezTo>
                    <a:pt x="660" y="147"/>
                    <a:pt x="662" y="144"/>
                    <a:pt x="661" y="143"/>
                  </a:cubicBezTo>
                  <a:cubicBezTo>
                    <a:pt x="660" y="141"/>
                    <a:pt x="658" y="132"/>
                    <a:pt x="658" y="132"/>
                  </a:cubicBezTo>
                  <a:cubicBezTo>
                    <a:pt x="658" y="132"/>
                    <a:pt x="669" y="124"/>
                    <a:pt x="663" y="115"/>
                  </a:cubicBezTo>
                  <a:cubicBezTo>
                    <a:pt x="662" y="114"/>
                    <a:pt x="660" y="113"/>
                    <a:pt x="659" y="112"/>
                  </a:cubicBezTo>
                  <a:cubicBezTo>
                    <a:pt x="655" y="107"/>
                    <a:pt x="650" y="102"/>
                    <a:pt x="645" y="97"/>
                  </a:cubicBezTo>
                  <a:cubicBezTo>
                    <a:pt x="645" y="96"/>
                    <a:pt x="645" y="94"/>
                    <a:pt x="645" y="92"/>
                  </a:cubicBezTo>
                  <a:cubicBezTo>
                    <a:pt x="648" y="81"/>
                    <a:pt x="654" y="62"/>
                    <a:pt x="642" y="46"/>
                  </a:cubicBezTo>
                  <a:cubicBezTo>
                    <a:pt x="630" y="30"/>
                    <a:pt x="631" y="9"/>
                    <a:pt x="587" y="4"/>
                  </a:cubicBezTo>
                  <a:cubicBezTo>
                    <a:pt x="582" y="4"/>
                    <a:pt x="574" y="3"/>
                    <a:pt x="569" y="3"/>
                  </a:cubicBezTo>
                  <a:cubicBezTo>
                    <a:pt x="555" y="0"/>
                    <a:pt x="541" y="3"/>
                    <a:pt x="527" y="9"/>
                  </a:cubicBezTo>
                  <a:cubicBezTo>
                    <a:pt x="481" y="31"/>
                    <a:pt x="459" y="56"/>
                    <a:pt x="474" y="122"/>
                  </a:cubicBezTo>
                  <a:cubicBezTo>
                    <a:pt x="474" y="123"/>
                    <a:pt x="474" y="123"/>
                    <a:pt x="474" y="123"/>
                  </a:cubicBezTo>
                  <a:cubicBezTo>
                    <a:pt x="478" y="134"/>
                    <a:pt x="484" y="145"/>
                    <a:pt x="496" y="154"/>
                  </a:cubicBezTo>
                  <a:cubicBezTo>
                    <a:pt x="516" y="168"/>
                    <a:pt x="504" y="198"/>
                    <a:pt x="500" y="200"/>
                  </a:cubicBezTo>
                  <a:cubicBezTo>
                    <a:pt x="496" y="201"/>
                    <a:pt x="456" y="215"/>
                    <a:pt x="448" y="231"/>
                  </a:cubicBezTo>
                  <a:cubicBezTo>
                    <a:pt x="439" y="246"/>
                    <a:pt x="420" y="259"/>
                    <a:pt x="412" y="264"/>
                  </a:cubicBezTo>
                  <a:cubicBezTo>
                    <a:pt x="380" y="285"/>
                    <a:pt x="348" y="337"/>
                    <a:pt x="337" y="361"/>
                  </a:cubicBezTo>
                  <a:cubicBezTo>
                    <a:pt x="327" y="382"/>
                    <a:pt x="309" y="378"/>
                    <a:pt x="309" y="403"/>
                  </a:cubicBezTo>
                  <a:cubicBezTo>
                    <a:pt x="308" y="427"/>
                    <a:pt x="299" y="554"/>
                    <a:pt x="318" y="593"/>
                  </a:cubicBezTo>
                  <a:cubicBezTo>
                    <a:pt x="338" y="633"/>
                    <a:pt x="324" y="648"/>
                    <a:pt x="328" y="672"/>
                  </a:cubicBezTo>
                  <a:cubicBezTo>
                    <a:pt x="333" y="695"/>
                    <a:pt x="336" y="717"/>
                    <a:pt x="355" y="727"/>
                  </a:cubicBezTo>
                  <a:cubicBezTo>
                    <a:pt x="355" y="727"/>
                    <a:pt x="366" y="731"/>
                    <a:pt x="369" y="726"/>
                  </a:cubicBezTo>
                  <a:cubicBezTo>
                    <a:pt x="369" y="726"/>
                    <a:pt x="382" y="729"/>
                    <a:pt x="385" y="724"/>
                  </a:cubicBezTo>
                  <a:cubicBezTo>
                    <a:pt x="396" y="722"/>
                    <a:pt x="396" y="722"/>
                    <a:pt x="396" y="722"/>
                  </a:cubicBezTo>
                  <a:cubicBezTo>
                    <a:pt x="398" y="758"/>
                    <a:pt x="398" y="758"/>
                    <a:pt x="398" y="758"/>
                  </a:cubicBezTo>
                  <a:cubicBezTo>
                    <a:pt x="398" y="758"/>
                    <a:pt x="407" y="789"/>
                    <a:pt x="414" y="798"/>
                  </a:cubicBezTo>
                  <a:cubicBezTo>
                    <a:pt x="410" y="827"/>
                    <a:pt x="407" y="859"/>
                    <a:pt x="408" y="868"/>
                  </a:cubicBezTo>
                  <a:cubicBezTo>
                    <a:pt x="410" y="886"/>
                    <a:pt x="420" y="945"/>
                    <a:pt x="388" y="926"/>
                  </a:cubicBezTo>
                  <a:cubicBezTo>
                    <a:pt x="357" y="906"/>
                    <a:pt x="298" y="919"/>
                    <a:pt x="255" y="925"/>
                  </a:cubicBezTo>
                  <a:cubicBezTo>
                    <a:pt x="212" y="931"/>
                    <a:pt x="150" y="924"/>
                    <a:pt x="141" y="916"/>
                  </a:cubicBezTo>
                  <a:cubicBezTo>
                    <a:pt x="131" y="908"/>
                    <a:pt x="122" y="891"/>
                    <a:pt x="110" y="884"/>
                  </a:cubicBezTo>
                  <a:cubicBezTo>
                    <a:pt x="98" y="877"/>
                    <a:pt x="95" y="872"/>
                    <a:pt x="95" y="872"/>
                  </a:cubicBezTo>
                  <a:cubicBezTo>
                    <a:pt x="95" y="872"/>
                    <a:pt x="92" y="867"/>
                    <a:pt x="76" y="869"/>
                  </a:cubicBezTo>
                  <a:cubicBezTo>
                    <a:pt x="61" y="871"/>
                    <a:pt x="46" y="895"/>
                    <a:pt x="38" y="921"/>
                  </a:cubicBezTo>
                  <a:cubicBezTo>
                    <a:pt x="29" y="946"/>
                    <a:pt x="3" y="974"/>
                    <a:pt x="3" y="999"/>
                  </a:cubicBezTo>
                  <a:cubicBezTo>
                    <a:pt x="3" y="1025"/>
                    <a:pt x="0" y="1094"/>
                    <a:pt x="27" y="1085"/>
                  </a:cubicBezTo>
                  <a:cubicBezTo>
                    <a:pt x="62" y="1073"/>
                    <a:pt x="77" y="1028"/>
                    <a:pt x="94" y="1014"/>
                  </a:cubicBezTo>
                  <a:cubicBezTo>
                    <a:pt x="110" y="1000"/>
                    <a:pt x="126" y="996"/>
                    <a:pt x="125" y="991"/>
                  </a:cubicBezTo>
                  <a:cubicBezTo>
                    <a:pt x="124" y="986"/>
                    <a:pt x="123" y="983"/>
                    <a:pt x="123" y="983"/>
                  </a:cubicBezTo>
                  <a:cubicBezTo>
                    <a:pt x="123" y="983"/>
                    <a:pt x="146" y="980"/>
                    <a:pt x="170" y="985"/>
                  </a:cubicBezTo>
                  <a:cubicBezTo>
                    <a:pt x="194" y="990"/>
                    <a:pt x="304" y="1016"/>
                    <a:pt x="338" y="1016"/>
                  </a:cubicBezTo>
                  <a:cubicBezTo>
                    <a:pt x="372" y="1016"/>
                    <a:pt x="414" y="1042"/>
                    <a:pt x="436" y="1035"/>
                  </a:cubicBezTo>
                  <a:cubicBezTo>
                    <a:pt x="457" y="1028"/>
                    <a:pt x="486" y="1009"/>
                    <a:pt x="512" y="926"/>
                  </a:cubicBezTo>
                  <a:cubicBezTo>
                    <a:pt x="512" y="926"/>
                    <a:pt x="532" y="878"/>
                    <a:pt x="540" y="871"/>
                  </a:cubicBezTo>
                  <a:cubicBezTo>
                    <a:pt x="549" y="864"/>
                    <a:pt x="560" y="854"/>
                    <a:pt x="560" y="854"/>
                  </a:cubicBezTo>
                  <a:cubicBezTo>
                    <a:pt x="560" y="854"/>
                    <a:pt x="575" y="870"/>
                    <a:pt x="587" y="866"/>
                  </a:cubicBezTo>
                  <a:cubicBezTo>
                    <a:pt x="600" y="862"/>
                    <a:pt x="610" y="855"/>
                    <a:pt x="618" y="857"/>
                  </a:cubicBezTo>
                  <a:cubicBezTo>
                    <a:pt x="626" y="859"/>
                    <a:pt x="698" y="881"/>
                    <a:pt x="708" y="901"/>
                  </a:cubicBezTo>
                  <a:cubicBezTo>
                    <a:pt x="718" y="922"/>
                    <a:pt x="719" y="1016"/>
                    <a:pt x="739" y="1039"/>
                  </a:cubicBezTo>
                  <a:cubicBezTo>
                    <a:pt x="760" y="1061"/>
                    <a:pt x="801" y="1152"/>
                    <a:pt x="801" y="1185"/>
                  </a:cubicBezTo>
                  <a:cubicBezTo>
                    <a:pt x="801" y="1185"/>
                    <a:pt x="788" y="1206"/>
                    <a:pt x="785" y="1220"/>
                  </a:cubicBezTo>
                  <a:cubicBezTo>
                    <a:pt x="782" y="1235"/>
                    <a:pt x="776" y="1233"/>
                    <a:pt x="775" y="1242"/>
                  </a:cubicBezTo>
                  <a:cubicBezTo>
                    <a:pt x="774" y="1251"/>
                    <a:pt x="769" y="1256"/>
                    <a:pt x="784" y="1263"/>
                  </a:cubicBezTo>
                  <a:cubicBezTo>
                    <a:pt x="799" y="1270"/>
                    <a:pt x="846" y="1297"/>
                    <a:pt x="868" y="1304"/>
                  </a:cubicBezTo>
                  <a:cubicBezTo>
                    <a:pt x="891" y="1311"/>
                    <a:pt x="965" y="1345"/>
                    <a:pt x="980" y="1336"/>
                  </a:cubicBezTo>
                  <a:cubicBezTo>
                    <a:pt x="996" y="1327"/>
                    <a:pt x="996" y="1323"/>
                    <a:pt x="975" y="1306"/>
                  </a:cubicBezTo>
                  <a:close/>
                  <a:moveTo>
                    <a:pt x="396" y="639"/>
                  </a:moveTo>
                  <a:cubicBezTo>
                    <a:pt x="390" y="632"/>
                    <a:pt x="379" y="566"/>
                    <a:pt x="381" y="545"/>
                  </a:cubicBezTo>
                  <a:cubicBezTo>
                    <a:pt x="383" y="523"/>
                    <a:pt x="388" y="464"/>
                    <a:pt x="386" y="432"/>
                  </a:cubicBezTo>
                  <a:cubicBezTo>
                    <a:pt x="384" y="400"/>
                    <a:pt x="400" y="407"/>
                    <a:pt x="400" y="407"/>
                  </a:cubicBezTo>
                  <a:cubicBezTo>
                    <a:pt x="398" y="446"/>
                    <a:pt x="424" y="499"/>
                    <a:pt x="426" y="529"/>
                  </a:cubicBezTo>
                  <a:cubicBezTo>
                    <a:pt x="428" y="559"/>
                    <a:pt x="419" y="612"/>
                    <a:pt x="425" y="637"/>
                  </a:cubicBezTo>
                  <a:cubicBezTo>
                    <a:pt x="431" y="663"/>
                    <a:pt x="420" y="667"/>
                    <a:pt x="420" y="667"/>
                  </a:cubicBezTo>
                  <a:cubicBezTo>
                    <a:pt x="419" y="660"/>
                    <a:pt x="402" y="647"/>
                    <a:pt x="396" y="639"/>
                  </a:cubicBezTo>
                  <a:close/>
                </a:path>
              </a:pathLst>
            </a:custGeom>
            <a:solidFill>
              <a:schemeClr val="accent6">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sp>
          <p:nvSpPr>
            <p:cNvPr id="16" name="Freeform 13"/>
            <p:cNvSpPr>
              <a:spLocks noEditPoints="1"/>
            </p:cNvSpPr>
            <p:nvPr/>
          </p:nvSpPr>
          <p:spPr bwMode="gray">
            <a:xfrm>
              <a:off x="4930556" y="2464018"/>
              <a:ext cx="550745" cy="793902"/>
            </a:xfrm>
            <a:custGeom>
              <a:avLst/>
              <a:gdLst/>
              <a:ahLst/>
              <a:cxnLst>
                <a:cxn ang="0">
                  <a:pos x="934" y="1345"/>
                </a:cxn>
                <a:cxn ang="0">
                  <a:pos x="886" y="1265"/>
                </a:cxn>
                <a:cxn ang="0">
                  <a:pos x="835" y="1135"/>
                </a:cxn>
                <a:cxn ang="0">
                  <a:pos x="809" y="944"/>
                </a:cxn>
                <a:cxn ang="0">
                  <a:pos x="776" y="873"/>
                </a:cxn>
                <a:cxn ang="0">
                  <a:pos x="763" y="849"/>
                </a:cxn>
                <a:cxn ang="0">
                  <a:pos x="658" y="696"/>
                </a:cxn>
                <a:cxn ang="0">
                  <a:pos x="657" y="693"/>
                </a:cxn>
                <a:cxn ang="0">
                  <a:pos x="677" y="612"/>
                </a:cxn>
                <a:cxn ang="0">
                  <a:pos x="725" y="338"/>
                </a:cxn>
                <a:cxn ang="0">
                  <a:pos x="920" y="390"/>
                </a:cxn>
                <a:cxn ang="0">
                  <a:pos x="828" y="167"/>
                </a:cxn>
                <a:cxn ang="0">
                  <a:pos x="786" y="106"/>
                </a:cxn>
                <a:cxn ang="0">
                  <a:pos x="746" y="122"/>
                </a:cxn>
                <a:cxn ang="0">
                  <a:pos x="728" y="130"/>
                </a:cxn>
                <a:cxn ang="0">
                  <a:pos x="709" y="65"/>
                </a:cxn>
                <a:cxn ang="0">
                  <a:pos x="556" y="161"/>
                </a:cxn>
                <a:cxn ang="0">
                  <a:pos x="571" y="221"/>
                </a:cxn>
                <a:cxn ang="0">
                  <a:pos x="523" y="287"/>
                </a:cxn>
                <a:cxn ang="0">
                  <a:pos x="382" y="392"/>
                </a:cxn>
                <a:cxn ang="0">
                  <a:pos x="281" y="572"/>
                </a:cxn>
                <a:cxn ang="0">
                  <a:pos x="250" y="634"/>
                </a:cxn>
                <a:cxn ang="0">
                  <a:pos x="273" y="653"/>
                </a:cxn>
                <a:cxn ang="0">
                  <a:pos x="313" y="612"/>
                </a:cxn>
                <a:cxn ang="0">
                  <a:pos x="428" y="437"/>
                </a:cxn>
                <a:cxn ang="0">
                  <a:pos x="502" y="409"/>
                </a:cxn>
                <a:cxn ang="0">
                  <a:pos x="467" y="582"/>
                </a:cxn>
                <a:cxn ang="0">
                  <a:pos x="411" y="701"/>
                </a:cxn>
                <a:cxn ang="0">
                  <a:pos x="406" y="721"/>
                </a:cxn>
                <a:cxn ang="0">
                  <a:pos x="410" y="835"/>
                </a:cxn>
                <a:cxn ang="0">
                  <a:pos x="415" y="929"/>
                </a:cxn>
                <a:cxn ang="0">
                  <a:pos x="260" y="981"/>
                </a:cxn>
                <a:cxn ang="0">
                  <a:pos x="117" y="935"/>
                </a:cxn>
                <a:cxn ang="0">
                  <a:pos x="84" y="918"/>
                </a:cxn>
                <a:cxn ang="0">
                  <a:pos x="6" y="1046"/>
                </a:cxn>
                <a:cxn ang="0">
                  <a:pos x="96" y="1064"/>
                </a:cxn>
                <a:cxn ang="0">
                  <a:pos x="127" y="1034"/>
                </a:cxn>
                <a:cxn ang="0">
                  <a:pos x="341" y="1074"/>
                </a:cxn>
                <a:cxn ang="0">
                  <a:pos x="517" y="989"/>
                </a:cxn>
                <a:cxn ang="0">
                  <a:pos x="567" y="919"/>
                </a:cxn>
                <a:cxn ang="0">
                  <a:pos x="625" y="923"/>
                </a:cxn>
                <a:cxn ang="0">
                  <a:pos x="741" y="1110"/>
                </a:cxn>
                <a:cxn ang="0">
                  <a:pos x="781" y="1292"/>
                </a:cxn>
                <a:cxn ang="0">
                  <a:pos x="778" y="1335"/>
                </a:cxn>
                <a:cxn ang="0">
                  <a:pos x="972" y="1414"/>
                </a:cxn>
                <a:cxn ang="0">
                  <a:pos x="744" y="193"/>
                </a:cxn>
                <a:cxn ang="0">
                  <a:pos x="794" y="209"/>
                </a:cxn>
                <a:cxn ang="0">
                  <a:pos x="805" y="270"/>
                </a:cxn>
                <a:cxn ang="0">
                  <a:pos x="738" y="215"/>
                </a:cxn>
              </a:cxnLst>
              <a:rect l="0" t="0" r="r" b="b"/>
              <a:pathLst>
                <a:path w="988" h="1423">
                  <a:moveTo>
                    <a:pt x="968" y="1385"/>
                  </a:moveTo>
                  <a:cubicBezTo>
                    <a:pt x="948" y="1368"/>
                    <a:pt x="937" y="1350"/>
                    <a:pt x="934" y="1345"/>
                  </a:cubicBezTo>
                  <a:cubicBezTo>
                    <a:pt x="931" y="1339"/>
                    <a:pt x="902" y="1312"/>
                    <a:pt x="895" y="1301"/>
                  </a:cubicBezTo>
                  <a:cubicBezTo>
                    <a:pt x="887" y="1291"/>
                    <a:pt x="895" y="1269"/>
                    <a:pt x="886" y="1265"/>
                  </a:cubicBezTo>
                  <a:cubicBezTo>
                    <a:pt x="877" y="1262"/>
                    <a:pt x="870" y="1275"/>
                    <a:pt x="870" y="1275"/>
                  </a:cubicBezTo>
                  <a:cubicBezTo>
                    <a:pt x="870" y="1275"/>
                    <a:pt x="833" y="1161"/>
                    <a:pt x="835" y="1135"/>
                  </a:cubicBezTo>
                  <a:cubicBezTo>
                    <a:pt x="837" y="1110"/>
                    <a:pt x="831" y="1058"/>
                    <a:pt x="820" y="1039"/>
                  </a:cubicBezTo>
                  <a:cubicBezTo>
                    <a:pt x="808" y="1020"/>
                    <a:pt x="810" y="957"/>
                    <a:pt x="809" y="944"/>
                  </a:cubicBezTo>
                  <a:cubicBezTo>
                    <a:pt x="807" y="930"/>
                    <a:pt x="793" y="914"/>
                    <a:pt x="793" y="914"/>
                  </a:cubicBezTo>
                  <a:cubicBezTo>
                    <a:pt x="793" y="914"/>
                    <a:pt x="787" y="890"/>
                    <a:pt x="776" y="873"/>
                  </a:cubicBezTo>
                  <a:cubicBezTo>
                    <a:pt x="771" y="864"/>
                    <a:pt x="767" y="857"/>
                    <a:pt x="762" y="850"/>
                  </a:cubicBezTo>
                  <a:cubicBezTo>
                    <a:pt x="763" y="849"/>
                    <a:pt x="763" y="849"/>
                    <a:pt x="763" y="849"/>
                  </a:cubicBezTo>
                  <a:cubicBezTo>
                    <a:pt x="763" y="849"/>
                    <a:pt x="702" y="742"/>
                    <a:pt x="677" y="721"/>
                  </a:cubicBezTo>
                  <a:cubicBezTo>
                    <a:pt x="666" y="711"/>
                    <a:pt x="661" y="704"/>
                    <a:pt x="658" y="696"/>
                  </a:cubicBezTo>
                  <a:cubicBezTo>
                    <a:pt x="660" y="696"/>
                    <a:pt x="660" y="696"/>
                    <a:pt x="660" y="696"/>
                  </a:cubicBezTo>
                  <a:cubicBezTo>
                    <a:pt x="659" y="695"/>
                    <a:pt x="658" y="694"/>
                    <a:pt x="657" y="693"/>
                  </a:cubicBezTo>
                  <a:cubicBezTo>
                    <a:pt x="656" y="687"/>
                    <a:pt x="656" y="680"/>
                    <a:pt x="656" y="670"/>
                  </a:cubicBezTo>
                  <a:cubicBezTo>
                    <a:pt x="661" y="654"/>
                    <a:pt x="672" y="633"/>
                    <a:pt x="677" y="612"/>
                  </a:cubicBezTo>
                  <a:cubicBezTo>
                    <a:pt x="685" y="577"/>
                    <a:pt x="719" y="465"/>
                    <a:pt x="716" y="437"/>
                  </a:cubicBezTo>
                  <a:cubicBezTo>
                    <a:pt x="713" y="408"/>
                    <a:pt x="724" y="342"/>
                    <a:pt x="725" y="338"/>
                  </a:cubicBezTo>
                  <a:cubicBezTo>
                    <a:pt x="726" y="333"/>
                    <a:pt x="783" y="378"/>
                    <a:pt x="827" y="384"/>
                  </a:cubicBezTo>
                  <a:cubicBezTo>
                    <a:pt x="870" y="391"/>
                    <a:pt x="900" y="407"/>
                    <a:pt x="920" y="390"/>
                  </a:cubicBezTo>
                  <a:cubicBezTo>
                    <a:pt x="939" y="373"/>
                    <a:pt x="930" y="332"/>
                    <a:pt x="920" y="313"/>
                  </a:cubicBezTo>
                  <a:cubicBezTo>
                    <a:pt x="910" y="293"/>
                    <a:pt x="838" y="177"/>
                    <a:pt x="828" y="167"/>
                  </a:cubicBezTo>
                  <a:cubicBezTo>
                    <a:pt x="818" y="156"/>
                    <a:pt x="819" y="156"/>
                    <a:pt x="817" y="146"/>
                  </a:cubicBezTo>
                  <a:cubicBezTo>
                    <a:pt x="815" y="136"/>
                    <a:pt x="793" y="106"/>
                    <a:pt x="786" y="106"/>
                  </a:cubicBezTo>
                  <a:cubicBezTo>
                    <a:pt x="778" y="106"/>
                    <a:pt x="768" y="104"/>
                    <a:pt x="766" y="110"/>
                  </a:cubicBezTo>
                  <a:cubicBezTo>
                    <a:pt x="766" y="110"/>
                    <a:pt x="746" y="98"/>
                    <a:pt x="746" y="122"/>
                  </a:cubicBezTo>
                  <a:cubicBezTo>
                    <a:pt x="746" y="122"/>
                    <a:pt x="744" y="125"/>
                    <a:pt x="735" y="124"/>
                  </a:cubicBezTo>
                  <a:cubicBezTo>
                    <a:pt x="729" y="124"/>
                    <a:pt x="728" y="127"/>
                    <a:pt x="728" y="130"/>
                  </a:cubicBezTo>
                  <a:cubicBezTo>
                    <a:pt x="723" y="125"/>
                    <a:pt x="715" y="116"/>
                    <a:pt x="716" y="108"/>
                  </a:cubicBezTo>
                  <a:cubicBezTo>
                    <a:pt x="717" y="95"/>
                    <a:pt x="714" y="77"/>
                    <a:pt x="709" y="65"/>
                  </a:cubicBezTo>
                  <a:cubicBezTo>
                    <a:pt x="698" y="41"/>
                    <a:pt x="620" y="0"/>
                    <a:pt x="560" y="60"/>
                  </a:cubicBezTo>
                  <a:cubicBezTo>
                    <a:pt x="560" y="60"/>
                    <a:pt x="531" y="118"/>
                    <a:pt x="556" y="161"/>
                  </a:cubicBezTo>
                  <a:cubicBezTo>
                    <a:pt x="581" y="204"/>
                    <a:pt x="583" y="193"/>
                    <a:pt x="581" y="201"/>
                  </a:cubicBezTo>
                  <a:cubicBezTo>
                    <a:pt x="578" y="210"/>
                    <a:pt x="575" y="212"/>
                    <a:pt x="571" y="221"/>
                  </a:cubicBezTo>
                  <a:cubicBezTo>
                    <a:pt x="566" y="229"/>
                    <a:pt x="552" y="242"/>
                    <a:pt x="549" y="243"/>
                  </a:cubicBezTo>
                  <a:cubicBezTo>
                    <a:pt x="546" y="245"/>
                    <a:pt x="524" y="275"/>
                    <a:pt x="523" y="287"/>
                  </a:cubicBezTo>
                  <a:cubicBezTo>
                    <a:pt x="522" y="299"/>
                    <a:pt x="504" y="314"/>
                    <a:pt x="491" y="317"/>
                  </a:cubicBezTo>
                  <a:cubicBezTo>
                    <a:pt x="459" y="324"/>
                    <a:pt x="397" y="384"/>
                    <a:pt x="382" y="392"/>
                  </a:cubicBezTo>
                  <a:cubicBezTo>
                    <a:pt x="370" y="399"/>
                    <a:pt x="372" y="412"/>
                    <a:pt x="354" y="428"/>
                  </a:cubicBezTo>
                  <a:cubicBezTo>
                    <a:pt x="336" y="444"/>
                    <a:pt x="293" y="562"/>
                    <a:pt x="281" y="572"/>
                  </a:cubicBezTo>
                  <a:cubicBezTo>
                    <a:pt x="269" y="582"/>
                    <a:pt x="256" y="608"/>
                    <a:pt x="256" y="617"/>
                  </a:cubicBezTo>
                  <a:cubicBezTo>
                    <a:pt x="256" y="617"/>
                    <a:pt x="244" y="627"/>
                    <a:pt x="250" y="634"/>
                  </a:cubicBezTo>
                  <a:cubicBezTo>
                    <a:pt x="255" y="640"/>
                    <a:pt x="255" y="648"/>
                    <a:pt x="263" y="648"/>
                  </a:cubicBezTo>
                  <a:cubicBezTo>
                    <a:pt x="263" y="648"/>
                    <a:pt x="269" y="656"/>
                    <a:pt x="273" y="653"/>
                  </a:cubicBezTo>
                  <a:cubicBezTo>
                    <a:pt x="273" y="653"/>
                    <a:pt x="285" y="661"/>
                    <a:pt x="293" y="659"/>
                  </a:cubicBezTo>
                  <a:cubicBezTo>
                    <a:pt x="302" y="657"/>
                    <a:pt x="317" y="659"/>
                    <a:pt x="313" y="612"/>
                  </a:cubicBezTo>
                  <a:cubicBezTo>
                    <a:pt x="308" y="566"/>
                    <a:pt x="351" y="547"/>
                    <a:pt x="368" y="517"/>
                  </a:cubicBezTo>
                  <a:cubicBezTo>
                    <a:pt x="385" y="486"/>
                    <a:pt x="428" y="445"/>
                    <a:pt x="428" y="437"/>
                  </a:cubicBezTo>
                  <a:cubicBezTo>
                    <a:pt x="428" y="437"/>
                    <a:pt x="463" y="438"/>
                    <a:pt x="488" y="418"/>
                  </a:cubicBezTo>
                  <a:cubicBezTo>
                    <a:pt x="513" y="399"/>
                    <a:pt x="502" y="409"/>
                    <a:pt x="502" y="409"/>
                  </a:cubicBezTo>
                  <a:cubicBezTo>
                    <a:pt x="502" y="409"/>
                    <a:pt x="508" y="447"/>
                    <a:pt x="492" y="471"/>
                  </a:cubicBezTo>
                  <a:cubicBezTo>
                    <a:pt x="475" y="495"/>
                    <a:pt x="467" y="564"/>
                    <a:pt x="467" y="582"/>
                  </a:cubicBezTo>
                  <a:cubicBezTo>
                    <a:pt x="467" y="582"/>
                    <a:pt x="435" y="621"/>
                    <a:pt x="428" y="648"/>
                  </a:cubicBezTo>
                  <a:cubicBezTo>
                    <a:pt x="424" y="660"/>
                    <a:pt x="417" y="680"/>
                    <a:pt x="411" y="701"/>
                  </a:cubicBezTo>
                  <a:cubicBezTo>
                    <a:pt x="410" y="702"/>
                    <a:pt x="410" y="702"/>
                    <a:pt x="410" y="702"/>
                  </a:cubicBezTo>
                  <a:cubicBezTo>
                    <a:pt x="410" y="702"/>
                    <a:pt x="408" y="709"/>
                    <a:pt x="406" y="721"/>
                  </a:cubicBezTo>
                  <a:cubicBezTo>
                    <a:pt x="402" y="737"/>
                    <a:pt x="400" y="753"/>
                    <a:pt x="401" y="766"/>
                  </a:cubicBezTo>
                  <a:cubicBezTo>
                    <a:pt x="400" y="788"/>
                    <a:pt x="402" y="813"/>
                    <a:pt x="410" y="835"/>
                  </a:cubicBezTo>
                  <a:cubicBezTo>
                    <a:pt x="414" y="845"/>
                    <a:pt x="418" y="852"/>
                    <a:pt x="423" y="859"/>
                  </a:cubicBezTo>
                  <a:cubicBezTo>
                    <a:pt x="419" y="888"/>
                    <a:pt x="414" y="919"/>
                    <a:pt x="415" y="929"/>
                  </a:cubicBezTo>
                  <a:cubicBezTo>
                    <a:pt x="417" y="946"/>
                    <a:pt x="425" y="1005"/>
                    <a:pt x="394" y="985"/>
                  </a:cubicBezTo>
                  <a:cubicBezTo>
                    <a:pt x="363" y="965"/>
                    <a:pt x="303" y="976"/>
                    <a:pt x="260" y="981"/>
                  </a:cubicBezTo>
                  <a:cubicBezTo>
                    <a:pt x="217" y="985"/>
                    <a:pt x="155" y="976"/>
                    <a:pt x="146" y="968"/>
                  </a:cubicBezTo>
                  <a:cubicBezTo>
                    <a:pt x="138" y="959"/>
                    <a:pt x="129" y="942"/>
                    <a:pt x="117" y="935"/>
                  </a:cubicBezTo>
                  <a:cubicBezTo>
                    <a:pt x="105" y="927"/>
                    <a:pt x="102" y="922"/>
                    <a:pt x="102" y="922"/>
                  </a:cubicBezTo>
                  <a:cubicBezTo>
                    <a:pt x="102" y="922"/>
                    <a:pt x="99" y="917"/>
                    <a:pt x="84" y="918"/>
                  </a:cubicBezTo>
                  <a:cubicBezTo>
                    <a:pt x="69" y="920"/>
                    <a:pt x="52" y="944"/>
                    <a:pt x="43" y="969"/>
                  </a:cubicBezTo>
                  <a:cubicBezTo>
                    <a:pt x="34" y="994"/>
                    <a:pt x="7" y="1021"/>
                    <a:pt x="6" y="1046"/>
                  </a:cubicBezTo>
                  <a:cubicBezTo>
                    <a:pt x="5" y="1072"/>
                    <a:pt x="0" y="1141"/>
                    <a:pt x="28" y="1133"/>
                  </a:cubicBezTo>
                  <a:cubicBezTo>
                    <a:pt x="63" y="1122"/>
                    <a:pt x="79" y="1077"/>
                    <a:pt x="96" y="1064"/>
                  </a:cubicBezTo>
                  <a:cubicBezTo>
                    <a:pt x="113" y="1050"/>
                    <a:pt x="129" y="1048"/>
                    <a:pt x="129" y="1042"/>
                  </a:cubicBezTo>
                  <a:cubicBezTo>
                    <a:pt x="128" y="1037"/>
                    <a:pt x="127" y="1034"/>
                    <a:pt x="127" y="1034"/>
                  </a:cubicBezTo>
                  <a:cubicBezTo>
                    <a:pt x="127" y="1034"/>
                    <a:pt x="149" y="1032"/>
                    <a:pt x="174" y="1038"/>
                  </a:cubicBezTo>
                  <a:cubicBezTo>
                    <a:pt x="198" y="1044"/>
                    <a:pt x="307" y="1073"/>
                    <a:pt x="341" y="1074"/>
                  </a:cubicBezTo>
                  <a:cubicBezTo>
                    <a:pt x="374" y="1075"/>
                    <a:pt x="416" y="1102"/>
                    <a:pt x="438" y="1096"/>
                  </a:cubicBezTo>
                  <a:cubicBezTo>
                    <a:pt x="459" y="1089"/>
                    <a:pt x="489" y="1072"/>
                    <a:pt x="517" y="989"/>
                  </a:cubicBezTo>
                  <a:cubicBezTo>
                    <a:pt x="517" y="989"/>
                    <a:pt x="539" y="942"/>
                    <a:pt x="548" y="935"/>
                  </a:cubicBezTo>
                  <a:cubicBezTo>
                    <a:pt x="556" y="928"/>
                    <a:pt x="567" y="919"/>
                    <a:pt x="567" y="919"/>
                  </a:cubicBezTo>
                  <a:cubicBezTo>
                    <a:pt x="567" y="919"/>
                    <a:pt x="582" y="935"/>
                    <a:pt x="595" y="932"/>
                  </a:cubicBezTo>
                  <a:cubicBezTo>
                    <a:pt x="607" y="928"/>
                    <a:pt x="617" y="921"/>
                    <a:pt x="625" y="923"/>
                  </a:cubicBezTo>
                  <a:cubicBezTo>
                    <a:pt x="633" y="926"/>
                    <a:pt x="705" y="950"/>
                    <a:pt x="714" y="971"/>
                  </a:cubicBezTo>
                  <a:cubicBezTo>
                    <a:pt x="724" y="992"/>
                    <a:pt x="721" y="1086"/>
                    <a:pt x="741" y="1110"/>
                  </a:cubicBezTo>
                  <a:cubicBezTo>
                    <a:pt x="761" y="1133"/>
                    <a:pt x="799" y="1225"/>
                    <a:pt x="798" y="1257"/>
                  </a:cubicBezTo>
                  <a:cubicBezTo>
                    <a:pt x="798" y="1257"/>
                    <a:pt x="784" y="1278"/>
                    <a:pt x="781" y="1292"/>
                  </a:cubicBezTo>
                  <a:cubicBezTo>
                    <a:pt x="777" y="1307"/>
                    <a:pt x="771" y="1304"/>
                    <a:pt x="770" y="1314"/>
                  </a:cubicBezTo>
                  <a:cubicBezTo>
                    <a:pt x="768" y="1323"/>
                    <a:pt x="763" y="1328"/>
                    <a:pt x="778" y="1335"/>
                  </a:cubicBezTo>
                  <a:cubicBezTo>
                    <a:pt x="793" y="1343"/>
                    <a:pt x="839" y="1371"/>
                    <a:pt x="861" y="1379"/>
                  </a:cubicBezTo>
                  <a:cubicBezTo>
                    <a:pt x="884" y="1387"/>
                    <a:pt x="957" y="1423"/>
                    <a:pt x="972" y="1414"/>
                  </a:cubicBezTo>
                  <a:cubicBezTo>
                    <a:pt x="988" y="1406"/>
                    <a:pt x="988" y="1402"/>
                    <a:pt x="968" y="1385"/>
                  </a:cubicBezTo>
                  <a:close/>
                  <a:moveTo>
                    <a:pt x="744" y="193"/>
                  </a:moveTo>
                  <a:cubicBezTo>
                    <a:pt x="753" y="196"/>
                    <a:pt x="763" y="199"/>
                    <a:pt x="770" y="199"/>
                  </a:cubicBezTo>
                  <a:cubicBezTo>
                    <a:pt x="789" y="199"/>
                    <a:pt x="791" y="197"/>
                    <a:pt x="794" y="209"/>
                  </a:cubicBezTo>
                  <a:cubicBezTo>
                    <a:pt x="797" y="221"/>
                    <a:pt x="829" y="257"/>
                    <a:pt x="829" y="278"/>
                  </a:cubicBezTo>
                  <a:cubicBezTo>
                    <a:pt x="829" y="278"/>
                    <a:pt x="821" y="281"/>
                    <a:pt x="805" y="270"/>
                  </a:cubicBezTo>
                  <a:cubicBezTo>
                    <a:pt x="789" y="258"/>
                    <a:pt x="783" y="270"/>
                    <a:pt x="758" y="238"/>
                  </a:cubicBezTo>
                  <a:cubicBezTo>
                    <a:pt x="746" y="223"/>
                    <a:pt x="741" y="217"/>
                    <a:pt x="738" y="215"/>
                  </a:cubicBezTo>
                  <a:cubicBezTo>
                    <a:pt x="741" y="214"/>
                    <a:pt x="747" y="210"/>
                    <a:pt x="744" y="193"/>
                  </a:cubicBezTo>
                  <a:close/>
                </a:path>
              </a:pathLst>
            </a:custGeom>
            <a:solidFill>
              <a:schemeClr val="accent6">
                <a:lumMod val="75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sp>
          <p:nvSpPr>
            <p:cNvPr id="17" name="Freeform 15"/>
            <p:cNvSpPr>
              <a:spLocks/>
            </p:cNvSpPr>
            <p:nvPr/>
          </p:nvSpPr>
          <p:spPr bwMode="gray">
            <a:xfrm>
              <a:off x="5651497" y="2519859"/>
              <a:ext cx="570486" cy="756492"/>
            </a:xfrm>
            <a:custGeom>
              <a:avLst/>
              <a:gdLst/>
              <a:ahLst/>
              <a:cxnLst>
                <a:cxn ang="0">
                  <a:pos x="969" y="1211"/>
                </a:cxn>
                <a:cxn ang="0">
                  <a:pos x="922" y="1126"/>
                </a:cxn>
                <a:cxn ang="0">
                  <a:pos x="876" y="987"/>
                </a:cxn>
                <a:cxn ang="0">
                  <a:pos x="853" y="736"/>
                </a:cxn>
                <a:cxn ang="0">
                  <a:pos x="737" y="658"/>
                </a:cxn>
                <a:cxn ang="0">
                  <a:pos x="657" y="651"/>
                </a:cxn>
                <a:cxn ang="0">
                  <a:pos x="660" y="514"/>
                </a:cxn>
                <a:cxn ang="0">
                  <a:pos x="679" y="328"/>
                </a:cxn>
                <a:cxn ang="0">
                  <a:pos x="651" y="244"/>
                </a:cxn>
                <a:cxn ang="0">
                  <a:pos x="620" y="211"/>
                </a:cxn>
                <a:cxn ang="0">
                  <a:pos x="639" y="168"/>
                </a:cxn>
                <a:cxn ang="0">
                  <a:pos x="635" y="148"/>
                </a:cxn>
                <a:cxn ang="0">
                  <a:pos x="633" y="126"/>
                </a:cxn>
                <a:cxn ang="0">
                  <a:pos x="611" y="95"/>
                </a:cxn>
                <a:cxn ang="0">
                  <a:pos x="605" y="59"/>
                </a:cxn>
                <a:cxn ang="0">
                  <a:pos x="509" y="13"/>
                </a:cxn>
                <a:cxn ang="0">
                  <a:pos x="483" y="22"/>
                </a:cxn>
                <a:cxn ang="0">
                  <a:pos x="493" y="188"/>
                </a:cxn>
                <a:cxn ang="0">
                  <a:pos x="358" y="327"/>
                </a:cxn>
                <a:cxn ang="0">
                  <a:pos x="285" y="588"/>
                </a:cxn>
                <a:cxn ang="0">
                  <a:pos x="302" y="689"/>
                </a:cxn>
                <a:cxn ang="0">
                  <a:pos x="306" y="737"/>
                </a:cxn>
                <a:cxn ang="0">
                  <a:pos x="340" y="731"/>
                </a:cxn>
                <a:cxn ang="0">
                  <a:pos x="378" y="661"/>
                </a:cxn>
                <a:cxn ang="0">
                  <a:pos x="337" y="599"/>
                </a:cxn>
                <a:cxn ang="0">
                  <a:pos x="423" y="383"/>
                </a:cxn>
                <a:cxn ang="0">
                  <a:pos x="475" y="424"/>
                </a:cxn>
                <a:cxn ang="0">
                  <a:pos x="455" y="560"/>
                </a:cxn>
                <a:cxn ang="0">
                  <a:pos x="379" y="745"/>
                </a:cxn>
                <a:cxn ang="0">
                  <a:pos x="367" y="914"/>
                </a:cxn>
                <a:cxn ang="0">
                  <a:pos x="195" y="1055"/>
                </a:cxn>
                <a:cxn ang="0">
                  <a:pos x="49" y="1113"/>
                </a:cxn>
                <a:cxn ang="0">
                  <a:pos x="12" y="1122"/>
                </a:cxn>
                <a:cxn ang="0">
                  <a:pos x="34" y="1277"/>
                </a:cxn>
                <a:cxn ang="0">
                  <a:pos x="118" y="1231"/>
                </a:cxn>
                <a:cxn ang="0">
                  <a:pos x="123" y="1187"/>
                </a:cxn>
                <a:cxn ang="0">
                  <a:pos x="348" y="1084"/>
                </a:cxn>
                <a:cxn ang="0">
                  <a:pos x="472" y="929"/>
                </a:cxn>
                <a:cxn ang="0">
                  <a:pos x="538" y="878"/>
                </a:cxn>
                <a:cxn ang="0">
                  <a:pos x="633" y="827"/>
                </a:cxn>
                <a:cxn ang="0">
                  <a:pos x="779" y="955"/>
                </a:cxn>
                <a:cxn ang="0">
                  <a:pos x="812" y="1148"/>
                </a:cxn>
                <a:cxn ang="0">
                  <a:pos x="807" y="1193"/>
                </a:cxn>
                <a:cxn ang="0">
                  <a:pos x="1005" y="1285"/>
                </a:cxn>
              </a:cxnLst>
              <a:rect l="0" t="0" r="r" b="b"/>
              <a:pathLst>
                <a:path w="1023" h="1357">
                  <a:moveTo>
                    <a:pt x="1003" y="1254"/>
                  </a:moveTo>
                  <a:cubicBezTo>
                    <a:pt x="983" y="1235"/>
                    <a:pt x="972" y="1216"/>
                    <a:pt x="969" y="1211"/>
                  </a:cubicBezTo>
                  <a:cubicBezTo>
                    <a:pt x="966" y="1205"/>
                    <a:pt x="938" y="1175"/>
                    <a:pt x="930" y="1164"/>
                  </a:cubicBezTo>
                  <a:cubicBezTo>
                    <a:pt x="922" y="1152"/>
                    <a:pt x="932" y="1129"/>
                    <a:pt x="922" y="1126"/>
                  </a:cubicBezTo>
                  <a:cubicBezTo>
                    <a:pt x="913" y="1122"/>
                    <a:pt x="906" y="1135"/>
                    <a:pt x="906" y="1135"/>
                  </a:cubicBezTo>
                  <a:cubicBezTo>
                    <a:pt x="906" y="1135"/>
                    <a:pt x="873" y="1013"/>
                    <a:pt x="876" y="987"/>
                  </a:cubicBezTo>
                  <a:cubicBezTo>
                    <a:pt x="879" y="961"/>
                    <a:pt x="883" y="867"/>
                    <a:pt x="871" y="847"/>
                  </a:cubicBezTo>
                  <a:cubicBezTo>
                    <a:pt x="860" y="827"/>
                    <a:pt x="854" y="750"/>
                    <a:pt x="853" y="736"/>
                  </a:cubicBezTo>
                  <a:cubicBezTo>
                    <a:pt x="852" y="722"/>
                    <a:pt x="835" y="694"/>
                    <a:pt x="820" y="680"/>
                  </a:cubicBezTo>
                  <a:cubicBezTo>
                    <a:pt x="791" y="653"/>
                    <a:pt x="775" y="662"/>
                    <a:pt x="737" y="658"/>
                  </a:cubicBezTo>
                  <a:cubicBezTo>
                    <a:pt x="722" y="657"/>
                    <a:pt x="704" y="665"/>
                    <a:pt x="688" y="655"/>
                  </a:cubicBezTo>
                  <a:cubicBezTo>
                    <a:pt x="672" y="646"/>
                    <a:pt x="657" y="651"/>
                    <a:pt x="657" y="651"/>
                  </a:cubicBezTo>
                  <a:cubicBezTo>
                    <a:pt x="657" y="651"/>
                    <a:pt x="627" y="664"/>
                    <a:pt x="629" y="652"/>
                  </a:cubicBezTo>
                  <a:cubicBezTo>
                    <a:pt x="631" y="641"/>
                    <a:pt x="659" y="551"/>
                    <a:pt x="660" y="514"/>
                  </a:cubicBezTo>
                  <a:cubicBezTo>
                    <a:pt x="661" y="477"/>
                    <a:pt x="718" y="559"/>
                    <a:pt x="708" y="420"/>
                  </a:cubicBezTo>
                  <a:cubicBezTo>
                    <a:pt x="705" y="373"/>
                    <a:pt x="679" y="328"/>
                    <a:pt x="679" y="328"/>
                  </a:cubicBezTo>
                  <a:cubicBezTo>
                    <a:pt x="679" y="328"/>
                    <a:pt x="687" y="291"/>
                    <a:pt x="677" y="276"/>
                  </a:cubicBezTo>
                  <a:cubicBezTo>
                    <a:pt x="668" y="261"/>
                    <a:pt x="656" y="244"/>
                    <a:pt x="651" y="244"/>
                  </a:cubicBezTo>
                  <a:cubicBezTo>
                    <a:pt x="646" y="243"/>
                    <a:pt x="638" y="248"/>
                    <a:pt x="638" y="248"/>
                  </a:cubicBezTo>
                  <a:cubicBezTo>
                    <a:pt x="620" y="211"/>
                    <a:pt x="620" y="211"/>
                    <a:pt x="620" y="211"/>
                  </a:cubicBezTo>
                  <a:cubicBezTo>
                    <a:pt x="620" y="211"/>
                    <a:pt x="623" y="209"/>
                    <a:pt x="626" y="205"/>
                  </a:cubicBezTo>
                  <a:cubicBezTo>
                    <a:pt x="639" y="198"/>
                    <a:pt x="653" y="186"/>
                    <a:pt x="639" y="168"/>
                  </a:cubicBezTo>
                  <a:cubicBezTo>
                    <a:pt x="639" y="168"/>
                    <a:pt x="646" y="155"/>
                    <a:pt x="644" y="151"/>
                  </a:cubicBezTo>
                  <a:cubicBezTo>
                    <a:pt x="642" y="148"/>
                    <a:pt x="635" y="148"/>
                    <a:pt x="635" y="148"/>
                  </a:cubicBezTo>
                  <a:cubicBezTo>
                    <a:pt x="635" y="148"/>
                    <a:pt x="642" y="140"/>
                    <a:pt x="640" y="137"/>
                  </a:cubicBezTo>
                  <a:cubicBezTo>
                    <a:pt x="638" y="135"/>
                    <a:pt x="633" y="126"/>
                    <a:pt x="633" y="126"/>
                  </a:cubicBezTo>
                  <a:cubicBezTo>
                    <a:pt x="633" y="126"/>
                    <a:pt x="646" y="112"/>
                    <a:pt x="635" y="105"/>
                  </a:cubicBezTo>
                  <a:cubicBezTo>
                    <a:pt x="628" y="101"/>
                    <a:pt x="617" y="100"/>
                    <a:pt x="611" y="95"/>
                  </a:cubicBezTo>
                  <a:cubicBezTo>
                    <a:pt x="611" y="93"/>
                    <a:pt x="611" y="91"/>
                    <a:pt x="611" y="90"/>
                  </a:cubicBezTo>
                  <a:cubicBezTo>
                    <a:pt x="612" y="85"/>
                    <a:pt x="611" y="71"/>
                    <a:pt x="605" y="59"/>
                  </a:cubicBezTo>
                  <a:cubicBezTo>
                    <a:pt x="603" y="50"/>
                    <a:pt x="599" y="41"/>
                    <a:pt x="590" y="35"/>
                  </a:cubicBezTo>
                  <a:cubicBezTo>
                    <a:pt x="571" y="22"/>
                    <a:pt x="566" y="0"/>
                    <a:pt x="509" y="13"/>
                  </a:cubicBezTo>
                  <a:cubicBezTo>
                    <a:pt x="509" y="14"/>
                    <a:pt x="509" y="14"/>
                    <a:pt x="509" y="14"/>
                  </a:cubicBezTo>
                  <a:cubicBezTo>
                    <a:pt x="501" y="16"/>
                    <a:pt x="493" y="18"/>
                    <a:pt x="483" y="22"/>
                  </a:cubicBezTo>
                  <a:cubicBezTo>
                    <a:pt x="437" y="42"/>
                    <a:pt x="445" y="114"/>
                    <a:pt x="444" y="120"/>
                  </a:cubicBezTo>
                  <a:cubicBezTo>
                    <a:pt x="444" y="125"/>
                    <a:pt x="459" y="164"/>
                    <a:pt x="493" y="188"/>
                  </a:cubicBezTo>
                  <a:cubicBezTo>
                    <a:pt x="493" y="188"/>
                    <a:pt x="467" y="233"/>
                    <a:pt x="432" y="248"/>
                  </a:cubicBezTo>
                  <a:cubicBezTo>
                    <a:pt x="396" y="263"/>
                    <a:pt x="374" y="314"/>
                    <a:pt x="358" y="327"/>
                  </a:cubicBezTo>
                  <a:cubicBezTo>
                    <a:pt x="342" y="341"/>
                    <a:pt x="337" y="344"/>
                    <a:pt x="322" y="394"/>
                  </a:cubicBezTo>
                  <a:cubicBezTo>
                    <a:pt x="307" y="444"/>
                    <a:pt x="285" y="564"/>
                    <a:pt x="285" y="588"/>
                  </a:cubicBezTo>
                  <a:cubicBezTo>
                    <a:pt x="285" y="611"/>
                    <a:pt x="294" y="619"/>
                    <a:pt x="285" y="638"/>
                  </a:cubicBezTo>
                  <a:cubicBezTo>
                    <a:pt x="276" y="656"/>
                    <a:pt x="292" y="681"/>
                    <a:pt x="302" y="689"/>
                  </a:cubicBezTo>
                  <a:cubicBezTo>
                    <a:pt x="312" y="696"/>
                    <a:pt x="285" y="719"/>
                    <a:pt x="288" y="725"/>
                  </a:cubicBezTo>
                  <a:cubicBezTo>
                    <a:pt x="292" y="730"/>
                    <a:pt x="301" y="741"/>
                    <a:pt x="306" y="737"/>
                  </a:cubicBezTo>
                  <a:cubicBezTo>
                    <a:pt x="306" y="737"/>
                    <a:pt x="316" y="743"/>
                    <a:pt x="323" y="737"/>
                  </a:cubicBezTo>
                  <a:cubicBezTo>
                    <a:pt x="323" y="737"/>
                    <a:pt x="331" y="743"/>
                    <a:pt x="340" y="731"/>
                  </a:cubicBezTo>
                  <a:cubicBezTo>
                    <a:pt x="340" y="731"/>
                    <a:pt x="370" y="715"/>
                    <a:pt x="375" y="702"/>
                  </a:cubicBezTo>
                  <a:cubicBezTo>
                    <a:pt x="379" y="690"/>
                    <a:pt x="404" y="679"/>
                    <a:pt x="378" y="661"/>
                  </a:cubicBezTo>
                  <a:cubicBezTo>
                    <a:pt x="378" y="661"/>
                    <a:pt x="379" y="648"/>
                    <a:pt x="357" y="637"/>
                  </a:cubicBezTo>
                  <a:cubicBezTo>
                    <a:pt x="334" y="627"/>
                    <a:pt x="334" y="616"/>
                    <a:pt x="337" y="599"/>
                  </a:cubicBezTo>
                  <a:cubicBezTo>
                    <a:pt x="341" y="583"/>
                    <a:pt x="349" y="518"/>
                    <a:pt x="364" y="492"/>
                  </a:cubicBezTo>
                  <a:cubicBezTo>
                    <a:pt x="379" y="465"/>
                    <a:pt x="422" y="394"/>
                    <a:pt x="423" y="383"/>
                  </a:cubicBezTo>
                  <a:cubicBezTo>
                    <a:pt x="423" y="372"/>
                    <a:pt x="454" y="366"/>
                    <a:pt x="454" y="366"/>
                  </a:cubicBezTo>
                  <a:cubicBezTo>
                    <a:pt x="454" y="366"/>
                    <a:pt x="462" y="396"/>
                    <a:pt x="475" y="424"/>
                  </a:cubicBezTo>
                  <a:cubicBezTo>
                    <a:pt x="487" y="452"/>
                    <a:pt x="471" y="510"/>
                    <a:pt x="466" y="527"/>
                  </a:cubicBezTo>
                  <a:cubicBezTo>
                    <a:pt x="462" y="544"/>
                    <a:pt x="468" y="538"/>
                    <a:pt x="455" y="560"/>
                  </a:cubicBezTo>
                  <a:cubicBezTo>
                    <a:pt x="441" y="582"/>
                    <a:pt x="423" y="626"/>
                    <a:pt x="422" y="640"/>
                  </a:cubicBezTo>
                  <a:cubicBezTo>
                    <a:pt x="420" y="653"/>
                    <a:pt x="378" y="723"/>
                    <a:pt x="379" y="745"/>
                  </a:cubicBezTo>
                  <a:cubicBezTo>
                    <a:pt x="379" y="754"/>
                    <a:pt x="380" y="762"/>
                    <a:pt x="381" y="770"/>
                  </a:cubicBezTo>
                  <a:cubicBezTo>
                    <a:pt x="373" y="814"/>
                    <a:pt x="363" y="901"/>
                    <a:pt x="367" y="914"/>
                  </a:cubicBezTo>
                  <a:cubicBezTo>
                    <a:pt x="378" y="947"/>
                    <a:pt x="364" y="987"/>
                    <a:pt x="325" y="991"/>
                  </a:cubicBezTo>
                  <a:cubicBezTo>
                    <a:pt x="287" y="995"/>
                    <a:pt x="227" y="1022"/>
                    <a:pt x="195" y="1055"/>
                  </a:cubicBezTo>
                  <a:cubicBezTo>
                    <a:pt x="164" y="1087"/>
                    <a:pt x="108" y="1121"/>
                    <a:pt x="95" y="1120"/>
                  </a:cubicBezTo>
                  <a:cubicBezTo>
                    <a:pt x="82" y="1119"/>
                    <a:pt x="64" y="1111"/>
                    <a:pt x="49" y="1113"/>
                  </a:cubicBezTo>
                  <a:cubicBezTo>
                    <a:pt x="35" y="1115"/>
                    <a:pt x="29" y="1113"/>
                    <a:pt x="29" y="1113"/>
                  </a:cubicBezTo>
                  <a:cubicBezTo>
                    <a:pt x="29" y="1113"/>
                    <a:pt x="23" y="1110"/>
                    <a:pt x="12" y="1122"/>
                  </a:cubicBezTo>
                  <a:cubicBezTo>
                    <a:pt x="0" y="1133"/>
                    <a:pt x="3" y="1163"/>
                    <a:pt x="13" y="1190"/>
                  </a:cubicBezTo>
                  <a:cubicBezTo>
                    <a:pt x="22" y="1216"/>
                    <a:pt x="18" y="1256"/>
                    <a:pt x="34" y="1277"/>
                  </a:cubicBezTo>
                  <a:cubicBezTo>
                    <a:pt x="50" y="1298"/>
                    <a:pt x="93" y="1357"/>
                    <a:pt x="109" y="1332"/>
                  </a:cubicBezTo>
                  <a:cubicBezTo>
                    <a:pt x="130" y="1300"/>
                    <a:pt x="114" y="1253"/>
                    <a:pt x="118" y="1231"/>
                  </a:cubicBezTo>
                  <a:cubicBezTo>
                    <a:pt x="123" y="1209"/>
                    <a:pt x="134" y="1196"/>
                    <a:pt x="130" y="1192"/>
                  </a:cubicBezTo>
                  <a:cubicBezTo>
                    <a:pt x="126" y="1189"/>
                    <a:pt x="123" y="1187"/>
                    <a:pt x="123" y="1187"/>
                  </a:cubicBezTo>
                  <a:cubicBezTo>
                    <a:pt x="123" y="1187"/>
                    <a:pt x="140" y="1170"/>
                    <a:pt x="163" y="1158"/>
                  </a:cubicBezTo>
                  <a:cubicBezTo>
                    <a:pt x="187" y="1147"/>
                    <a:pt x="320" y="1105"/>
                    <a:pt x="348" y="1084"/>
                  </a:cubicBezTo>
                  <a:cubicBezTo>
                    <a:pt x="376" y="1062"/>
                    <a:pt x="415" y="1065"/>
                    <a:pt x="428" y="1045"/>
                  </a:cubicBezTo>
                  <a:cubicBezTo>
                    <a:pt x="442" y="1025"/>
                    <a:pt x="472" y="1028"/>
                    <a:pt x="472" y="929"/>
                  </a:cubicBezTo>
                  <a:cubicBezTo>
                    <a:pt x="472" y="929"/>
                    <a:pt x="493" y="897"/>
                    <a:pt x="513" y="866"/>
                  </a:cubicBezTo>
                  <a:cubicBezTo>
                    <a:pt x="538" y="878"/>
                    <a:pt x="538" y="878"/>
                    <a:pt x="538" y="878"/>
                  </a:cubicBezTo>
                  <a:cubicBezTo>
                    <a:pt x="538" y="878"/>
                    <a:pt x="552" y="895"/>
                    <a:pt x="565" y="892"/>
                  </a:cubicBezTo>
                  <a:cubicBezTo>
                    <a:pt x="579" y="889"/>
                    <a:pt x="624" y="824"/>
                    <a:pt x="633" y="827"/>
                  </a:cubicBezTo>
                  <a:cubicBezTo>
                    <a:pt x="641" y="830"/>
                    <a:pt x="750" y="768"/>
                    <a:pt x="759" y="790"/>
                  </a:cubicBezTo>
                  <a:cubicBezTo>
                    <a:pt x="768" y="812"/>
                    <a:pt x="760" y="930"/>
                    <a:pt x="779" y="955"/>
                  </a:cubicBezTo>
                  <a:cubicBezTo>
                    <a:pt x="799" y="981"/>
                    <a:pt x="834" y="1079"/>
                    <a:pt x="832" y="1113"/>
                  </a:cubicBezTo>
                  <a:cubicBezTo>
                    <a:pt x="832" y="1113"/>
                    <a:pt x="816" y="1134"/>
                    <a:pt x="812" y="1148"/>
                  </a:cubicBezTo>
                  <a:cubicBezTo>
                    <a:pt x="807" y="1163"/>
                    <a:pt x="801" y="1160"/>
                    <a:pt x="799" y="1170"/>
                  </a:cubicBezTo>
                  <a:cubicBezTo>
                    <a:pt x="797" y="1179"/>
                    <a:pt x="791" y="1184"/>
                    <a:pt x="807" y="1193"/>
                  </a:cubicBezTo>
                  <a:cubicBezTo>
                    <a:pt x="822" y="1202"/>
                    <a:pt x="869" y="1233"/>
                    <a:pt x="891" y="1243"/>
                  </a:cubicBezTo>
                  <a:cubicBezTo>
                    <a:pt x="914" y="1252"/>
                    <a:pt x="989" y="1294"/>
                    <a:pt x="1005" y="1285"/>
                  </a:cubicBezTo>
                  <a:cubicBezTo>
                    <a:pt x="1022" y="1277"/>
                    <a:pt x="1023" y="1273"/>
                    <a:pt x="1003" y="1254"/>
                  </a:cubicBezTo>
                  <a:close/>
                </a:path>
              </a:pathLst>
            </a:custGeom>
            <a:solidFill>
              <a:schemeClr val="accent6">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808080"/>
                </a:solidFill>
                <a:effectLst/>
                <a:uLnTx/>
                <a:uFillTx/>
                <a:latin typeface="Arial"/>
              </a:endParaRPr>
            </a:p>
          </p:txBody>
        </p:sp>
        <p:grpSp>
          <p:nvGrpSpPr>
            <p:cNvPr id="18" name="Gruppieren 65"/>
            <p:cNvGrpSpPr/>
            <p:nvPr/>
          </p:nvGrpSpPr>
          <p:grpSpPr bwMode="gray">
            <a:xfrm>
              <a:off x="8839922" y="2979700"/>
              <a:ext cx="387169" cy="781232"/>
              <a:chOff x="8922653" y="2938643"/>
              <a:chExt cx="253232" cy="510974"/>
            </a:xfrm>
          </p:grpSpPr>
          <p:sp>
            <p:nvSpPr>
              <p:cNvPr id="39" name="Rechteck 75"/>
              <p:cNvSpPr/>
              <p:nvPr/>
            </p:nvSpPr>
            <p:spPr bwMode="gray">
              <a:xfrm>
                <a:off x="8922653" y="2953931"/>
                <a:ext cx="35924" cy="495686"/>
              </a:xfrm>
              <a:prstGeom prst="rect">
                <a:avLst/>
              </a:prstGeom>
              <a:solidFill>
                <a:schemeClr val="accent2">
                  <a:lumMod val="50000"/>
                </a:schemeClr>
              </a:solidFill>
              <a:ln w="12700">
                <a:noFill/>
                <a:round/>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808080"/>
                  </a:solidFill>
                  <a:effectLst/>
                  <a:uLnTx/>
                  <a:uFillTx/>
                  <a:latin typeface="Arial"/>
                </a:endParaRPr>
              </a:p>
            </p:txBody>
          </p:sp>
          <p:sp>
            <p:nvSpPr>
              <p:cNvPr id="40" name="Freeform 9"/>
              <p:cNvSpPr>
                <a:spLocks/>
              </p:cNvSpPr>
              <p:nvPr/>
            </p:nvSpPr>
            <p:spPr bwMode="gray">
              <a:xfrm>
                <a:off x="8958577" y="2938643"/>
                <a:ext cx="217308" cy="139273"/>
              </a:xfrm>
              <a:custGeom>
                <a:avLst/>
                <a:gdLst/>
                <a:ahLst/>
                <a:cxnLst>
                  <a:cxn ang="0">
                    <a:pos x="149" y="106"/>
                  </a:cxn>
                  <a:cxn ang="0">
                    <a:pos x="111" y="77"/>
                  </a:cxn>
                  <a:cxn ang="0">
                    <a:pos x="97" y="43"/>
                  </a:cxn>
                  <a:cxn ang="0">
                    <a:pos x="0" y="24"/>
                  </a:cxn>
                  <a:cxn ang="0">
                    <a:pos x="0" y="60"/>
                  </a:cxn>
                  <a:cxn ang="0">
                    <a:pos x="70" y="37"/>
                  </a:cxn>
                  <a:cxn ang="0">
                    <a:pos x="115" y="124"/>
                  </a:cxn>
                  <a:cxn ang="0">
                    <a:pos x="116" y="124"/>
                  </a:cxn>
                  <a:cxn ang="0">
                    <a:pos x="162" y="125"/>
                  </a:cxn>
                  <a:cxn ang="0">
                    <a:pos x="162" y="123"/>
                  </a:cxn>
                  <a:cxn ang="0">
                    <a:pos x="186" y="104"/>
                  </a:cxn>
                  <a:cxn ang="0">
                    <a:pos x="149" y="106"/>
                  </a:cxn>
                </a:cxnLst>
                <a:rect l="0" t="0" r="r" b="b"/>
                <a:pathLst>
                  <a:path w="186" h="135">
                    <a:moveTo>
                      <a:pt x="149" y="106"/>
                    </a:moveTo>
                    <a:cubicBezTo>
                      <a:pt x="136" y="110"/>
                      <a:pt x="123" y="101"/>
                      <a:pt x="111" y="77"/>
                    </a:cubicBezTo>
                    <a:cubicBezTo>
                      <a:pt x="106" y="68"/>
                      <a:pt x="101" y="56"/>
                      <a:pt x="97" y="43"/>
                    </a:cubicBezTo>
                    <a:cubicBezTo>
                      <a:pt x="82" y="0"/>
                      <a:pt x="29" y="13"/>
                      <a:pt x="0" y="24"/>
                    </a:cubicBezTo>
                    <a:cubicBezTo>
                      <a:pt x="0" y="60"/>
                      <a:pt x="0" y="60"/>
                      <a:pt x="0" y="60"/>
                    </a:cubicBezTo>
                    <a:cubicBezTo>
                      <a:pt x="26" y="51"/>
                      <a:pt x="53" y="38"/>
                      <a:pt x="70" y="37"/>
                    </a:cubicBezTo>
                    <a:cubicBezTo>
                      <a:pt x="98" y="37"/>
                      <a:pt x="99" y="111"/>
                      <a:pt x="115" y="124"/>
                    </a:cubicBezTo>
                    <a:cubicBezTo>
                      <a:pt x="115" y="124"/>
                      <a:pt x="116" y="124"/>
                      <a:pt x="116" y="124"/>
                    </a:cubicBezTo>
                    <a:cubicBezTo>
                      <a:pt x="132" y="135"/>
                      <a:pt x="162" y="125"/>
                      <a:pt x="162" y="125"/>
                    </a:cubicBezTo>
                    <a:cubicBezTo>
                      <a:pt x="162" y="123"/>
                      <a:pt x="162" y="123"/>
                      <a:pt x="162" y="123"/>
                    </a:cubicBezTo>
                    <a:cubicBezTo>
                      <a:pt x="186" y="104"/>
                      <a:pt x="186" y="104"/>
                      <a:pt x="186" y="104"/>
                    </a:cubicBezTo>
                    <a:cubicBezTo>
                      <a:pt x="149" y="114"/>
                      <a:pt x="164" y="102"/>
                      <a:pt x="149" y="106"/>
                    </a:cubicBezTo>
                    <a:close/>
                  </a:path>
                </a:pathLst>
              </a:custGeom>
              <a:solidFill>
                <a:srgbClr val="FFC000"/>
              </a:solidFill>
              <a:ln w="12700">
                <a:noFill/>
                <a:miter lim="800000"/>
                <a:headEnd/>
                <a:tailEnd/>
              </a:ln>
              <a:effectLst/>
            </p:spPr>
            <p:txBody>
              <a:bodyPr lIns="72000" tIns="0" rIns="0" bIns="0" anchor="ctr" anchorCtr="0"/>
              <a:lstStyle/>
              <a:p>
                <a:pPr marL="0" marR="0" lvl="0" indent="-88900" defTabSz="914400" eaLnBrk="1" fontAlgn="auto" latinLnBrk="0" hangingPunct="1">
                  <a:lnSpc>
                    <a:spcPct val="100000"/>
                  </a:lnSpc>
                  <a:spcBef>
                    <a:spcPts val="0"/>
                  </a:spcBef>
                  <a:spcAft>
                    <a:spcPts val="600"/>
                  </a:spcAft>
                  <a:buClr>
                    <a:srgbClr val="808080">
                      <a:lumMod val="50000"/>
                    </a:srgbClr>
                  </a:buClr>
                  <a:buSzPct val="80000"/>
                  <a:buFontTx/>
                  <a:buNone/>
                  <a:tabLst>
                    <a:tab pos="361950" algn="r"/>
                    <a:tab pos="1076325" algn="r"/>
                    <a:tab pos="1790700" algn="r"/>
                    <a:tab pos="2514600" algn="r"/>
                    <a:tab pos="3228975" algn="r"/>
                    <a:tab pos="3943350" algn="r"/>
                    <a:tab pos="4667250" algn="r"/>
                    <a:tab pos="5381625" algn="r"/>
                    <a:tab pos="6096000" algn="r"/>
                    <a:tab pos="6819900" algn="r"/>
                    <a:tab pos="7534275" algn="r"/>
                  </a:tabLst>
                  <a:defRPr/>
                </a:pPr>
                <a:endParaRPr kumimoji="0" lang="en-US" sz="2000" b="1" i="0" u="none" strike="noStrike" kern="0" cap="none" spc="0" normalizeH="0" baseline="0" noProof="1">
                  <a:ln>
                    <a:noFill/>
                  </a:ln>
                  <a:solidFill>
                    <a:srgbClr val="808080"/>
                  </a:solidFill>
                  <a:effectLst>
                    <a:innerShdw blurRad="63500" dist="63500" dir="13500000">
                      <a:prstClr val="black">
                        <a:alpha val="50000"/>
                      </a:prstClr>
                    </a:innerShdw>
                  </a:effectLst>
                  <a:uLnTx/>
                  <a:uFillTx/>
                  <a:latin typeface="Arial"/>
                </a:endParaRPr>
              </a:p>
            </p:txBody>
          </p:sp>
        </p:grpSp>
        <p:cxnSp>
          <p:nvCxnSpPr>
            <p:cNvPr id="19" name="Gerade Verbindung mit Pfeil 50"/>
            <p:cNvCxnSpPr/>
            <p:nvPr/>
          </p:nvCxnSpPr>
          <p:spPr>
            <a:xfrm flipV="1">
              <a:off x="126471" y="3806012"/>
              <a:ext cx="9006988" cy="4996"/>
            </a:xfrm>
            <a:prstGeom prst="straightConnector1">
              <a:avLst/>
            </a:prstGeom>
            <a:noFill/>
            <a:ln w="38100" cap="flat" cmpd="sng" algn="ctr">
              <a:solidFill>
                <a:srgbClr val="808080"/>
              </a:solidFill>
              <a:prstDash val="solid"/>
              <a:tailEnd type="triangle" w="med" len="med"/>
            </a:ln>
            <a:effectLst/>
          </p:spPr>
        </p:cxnSp>
        <p:sp>
          <p:nvSpPr>
            <p:cNvPr id="20" name="Ellipse 52"/>
            <p:cNvSpPr/>
            <p:nvPr/>
          </p:nvSpPr>
          <p:spPr bwMode="auto">
            <a:xfrm>
              <a:off x="442154" y="3738310"/>
              <a:ext cx="141793" cy="140400"/>
            </a:xfrm>
            <a:prstGeom prst="ellipse">
              <a:avLst/>
            </a:prstGeom>
            <a:solidFill>
              <a:srgbClr val="FF0000"/>
            </a:solidFill>
            <a:ln w="12700">
              <a:noFill/>
              <a:round/>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100" b="0" i="0" u="none" strike="noStrike" kern="0" cap="none" spc="0" normalizeH="0" baseline="0" noProof="0" dirty="0">
                <a:ln>
                  <a:noFill/>
                </a:ln>
                <a:solidFill>
                  <a:srgbClr val="808080"/>
                </a:solidFill>
                <a:effectLst/>
                <a:uLnTx/>
                <a:uFillTx/>
                <a:latin typeface="Arial"/>
              </a:endParaRPr>
            </a:p>
          </p:txBody>
        </p:sp>
        <p:grpSp>
          <p:nvGrpSpPr>
            <p:cNvPr id="21" name="Group 20"/>
            <p:cNvGrpSpPr/>
            <p:nvPr/>
          </p:nvGrpSpPr>
          <p:grpSpPr>
            <a:xfrm>
              <a:off x="126477" y="3721858"/>
              <a:ext cx="7506345" cy="173304"/>
              <a:chOff x="126477" y="3721858"/>
              <a:chExt cx="7506345" cy="173304"/>
            </a:xfrm>
          </p:grpSpPr>
          <p:cxnSp>
            <p:nvCxnSpPr>
              <p:cNvPr id="32" name="Gerade Verbindung 49"/>
              <p:cNvCxnSpPr/>
              <p:nvPr/>
            </p:nvCxnSpPr>
            <p:spPr>
              <a:xfrm>
                <a:off x="126477" y="3721858"/>
                <a:ext cx="0" cy="173304"/>
              </a:xfrm>
              <a:prstGeom prst="line">
                <a:avLst/>
              </a:prstGeom>
              <a:noFill/>
              <a:ln w="38100" cap="flat" cmpd="sng" algn="ctr">
                <a:solidFill>
                  <a:srgbClr val="808080"/>
                </a:solidFill>
                <a:prstDash val="solid"/>
              </a:ln>
              <a:effectLst/>
            </p:spPr>
          </p:cxnSp>
          <p:cxnSp>
            <p:nvCxnSpPr>
              <p:cNvPr id="33" name="Gerade Verbindung 51"/>
              <p:cNvCxnSpPr/>
              <p:nvPr/>
            </p:nvCxnSpPr>
            <p:spPr>
              <a:xfrm>
                <a:off x="2052883" y="3762498"/>
                <a:ext cx="0" cy="112004"/>
              </a:xfrm>
              <a:prstGeom prst="line">
                <a:avLst/>
              </a:prstGeom>
              <a:noFill/>
              <a:ln w="38100" cap="flat" cmpd="sng" algn="ctr">
                <a:solidFill>
                  <a:srgbClr val="808080"/>
                </a:solidFill>
                <a:prstDash val="solid"/>
              </a:ln>
              <a:effectLst/>
            </p:spPr>
          </p:cxnSp>
          <p:cxnSp>
            <p:nvCxnSpPr>
              <p:cNvPr id="34" name="Gerade Verbindung 53"/>
              <p:cNvCxnSpPr/>
              <p:nvPr/>
            </p:nvCxnSpPr>
            <p:spPr>
              <a:xfrm>
                <a:off x="3127368" y="3762498"/>
                <a:ext cx="0" cy="112004"/>
              </a:xfrm>
              <a:prstGeom prst="line">
                <a:avLst/>
              </a:prstGeom>
              <a:noFill/>
              <a:ln w="38100" cap="flat" cmpd="sng" algn="ctr">
                <a:solidFill>
                  <a:srgbClr val="808080"/>
                </a:solidFill>
                <a:prstDash val="solid"/>
              </a:ln>
              <a:effectLst/>
            </p:spPr>
          </p:cxnSp>
          <p:cxnSp>
            <p:nvCxnSpPr>
              <p:cNvPr id="35" name="Gerade Verbindung 54"/>
              <p:cNvCxnSpPr/>
              <p:nvPr/>
            </p:nvCxnSpPr>
            <p:spPr>
              <a:xfrm>
                <a:off x="4311430" y="3762498"/>
                <a:ext cx="0" cy="112004"/>
              </a:xfrm>
              <a:prstGeom prst="line">
                <a:avLst/>
              </a:prstGeom>
              <a:noFill/>
              <a:ln w="38100" cap="flat" cmpd="sng" algn="ctr">
                <a:solidFill>
                  <a:srgbClr val="808080"/>
                </a:solidFill>
                <a:prstDash val="solid"/>
              </a:ln>
              <a:effectLst/>
            </p:spPr>
          </p:cxnSp>
          <p:cxnSp>
            <p:nvCxnSpPr>
              <p:cNvPr id="36" name="Gerade Verbindung 55"/>
              <p:cNvCxnSpPr/>
              <p:nvPr/>
            </p:nvCxnSpPr>
            <p:spPr>
              <a:xfrm>
                <a:off x="5374276" y="3762498"/>
                <a:ext cx="0" cy="112004"/>
              </a:xfrm>
              <a:prstGeom prst="line">
                <a:avLst/>
              </a:prstGeom>
              <a:noFill/>
              <a:ln w="38100" cap="flat" cmpd="sng" algn="ctr">
                <a:solidFill>
                  <a:srgbClr val="808080"/>
                </a:solidFill>
                <a:prstDash val="solid"/>
              </a:ln>
              <a:effectLst/>
            </p:spPr>
          </p:cxnSp>
          <p:cxnSp>
            <p:nvCxnSpPr>
              <p:cNvPr id="37" name="Gerade Verbindung 56"/>
              <p:cNvCxnSpPr/>
              <p:nvPr/>
            </p:nvCxnSpPr>
            <p:spPr>
              <a:xfrm>
                <a:off x="6503549" y="3762498"/>
                <a:ext cx="0" cy="112004"/>
              </a:xfrm>
              <a:prstGeom prst="line">
                <a:avLst/>
              </a:prstGeom>
              <a:noFill/>
              <a:ln w="38100" cap="flat" cmpd="sng" algn="ctr">
                <a:solidFill>
                  <a:srgbClr val="808080"/>
                </a:solidFill>
                <a:prstDash val="solid"/>
              </a:ln>
              <a:effectLst/>
            </p:spPr>
          </p:cxnSp>
          <p:cxnSp>
            <p:nvCxnSpPr>
              <p:cNvPr id="38" name="Gerade Verbindung 57"/>
              <p:cNvCxnSpPr/>
              <p:nvPr/>
            </p:nvCxnSpPr>
            <p:spPr>
              <a:xfrm>
                <a:off x="7632822" y="3762498"/>
                <a:ext cx="0" cy="112004"/>
              </a:xfrm>
              <a:prstGeom prst="line">
                <a:avLst/>
              </a:prstGeom>
              <a:noFill/>
              <a:ln w="38100" cap="flat" cmpd="sng" algn="ctr">
                <a:solidFill>
                  <a:srgbClr val="808080"/>
                </a:solidFill>
                <a:prstDash val="solid"/>
              </a:ln>
              <a:effectLst/>
            </p:spPr>
          </p:cxnSp>
        </p:grpSp>
        <p:sp>
          <p:nvSpPr>
            <p:cNvPr id="22" name="Ellipse 58"/>
            <p:cNvSpPr/>
            <p:nvPr/>
          </p:nvSpPr>
          <p:spPr bwMode="auto">
            <a:xfrm>
              <a:off x="1485095" y="3738310"/>
              <a:ext cx="141793" cy="140400"/>
            </a:xfrm>
            <a:prstGeom prst="ellipse">
              <a:avLst/>
            </a:prstGeom>
            <a:solidFill>
              <a:schemeClr val="accent6">
                <a:lumMod val="75000"/>
              </a:schemeClr>
            </a:solidFill>
            <a:ln w="12700">
              <a:noFill/>
              <a:round/>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100" b="0" i="0" u="none" strike="noStrike" kern="0" cap="none" spc="0" normalizeH="0" baseline="0" noProof="0" dirty="0">
                <a:ln>
                  <a:noFill/>
                </a:ln>
                <a:solidFill>
                  <a:srgbClr val="808080"/>
                </a:solidFill>
                <a:effectLst/>
                <a:uLnTx/>
                <a:uFillTx/>
                <a:latin typeface="Arial"/>
              </a:endParaRPr>
            </a:p>
          </p:txBody>
        </p:sp>
        <p:sp>
          <p:nvSpPr>
            <p:cNvPr id="23" name="Ellipse 59"/>
            <p:cNvSpPr/>
            <p:nvPr/>
          </p:nvSpPr>
          <p:spPr bwMode="auto">
            <a:xfrm>
              <a:off x="2544599" y="3738310"/>
              <a:ext cx="141793" cy="140400"/>
            </a:xfrm>
            <a:prstGeom prst="ellipse">
              <a:avLst/>
            </a:prstGeom>
            <a:solidFill>
              <a:schemeClr val="accent6">
                <a:lumMod val="75000"/>
              </a:schemeClr>
            </a:solidFill>
            <a:ln w="12700">
              <a:noFill/>
              <a:round/>
              <a:headEnd/>
              <a:tailEnd/>
            </a:ln>
          </p:spPr>
          <p:txBody>
            <a:bodyPr rtlCol="0" anchor="ctr"/>
            <a:lstStyle/>
            <a:p>
              <a:pPr algn="ctr"/>
              <a:endParaRPr lang="de-DE" sz="1100" dirty="0">
                <a:solidFill>
                  <a:srgbClr val="808080"/>
                </a:solidFill>
                <a:latin typeface="Arial"/>
              </a:endParaRPr>
            </a:p>
          </p:txBody>
        </p:sp>
        <p:sp>
          <p:nvSpPr>
            <p:cNvPr id="24" name="Ellipse 60"/>
            <p:cNvSpPr/>
            <p:nvPr/>
          </p:nvSpPr>
          <p:spPr bwMode="auto">
            <a:xfrm>
              <a:off x="3647152" y="3738310"/>
              <a:ext cx="141793" cy="140400"/>
            </a:xfrm>
            <a:prstGeom prst="ellipse">
              <a:avLst/>
            </a:prstGeom>
            <a:solidFill>
              <a:schemeClr val="accent6">
                <a:lumMod val="75000"/>
              </a:schemeClr>
            </a:solidFill>
            <a:ln w="12700">
              <a:noFill/>
              <a:round/>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100" b="0" i="0" u="none" strike="noStrike" kern="0" cap="none" spc="0" normalizeH="0" baseline="0" noProof="0" dirty="0">
                <a:ln>
                  <a:noFill/>
                </a:ln>
                <a:solidFill>
                  <a:srgbClr val="808080"/>
                </a:solidFill>
                <a:effectLst/>
                <a:uLnTx/>
                <a:uFillTx/>
                <a:latin typeface="Arial"/>
              </a:endParaRPr>
            </a:p>
          </p:txBody>
        </p:sp>
        <p:sp>
          <p:nvSpPr>
            <p:cNvPr id="25" name="Ellipse 61"/>
            <p:cNvSpPr/>
            <p:nvPr/>
          </p:nvSpPr>
          <p:spPr bwMode="auto">
            <a:xfrm>
              <a:off x="4776426" y="3738310"/>
              <a:ext cx="141793" cy="140400"/>
            </a:xfrm>
            <a:prstGeom prst="ellipse">
              <a:avLst/>
            </a:prstGeom>
            <a:solidFill>
              <a:schemeClr val="accent6">
                <a:lumMod val="75000"/>
              </a:schemeClr>
            </a:solidFill>
            <a:ln w="12700">
              <a:noFill/>
              <a:round/>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100" b="0" i="0" u="none" strike="noStrike" kern="0" cap="none" spc="0" normalizeH="0" baseline="0" noProof="0" dirty="0">
                <a:ln>
                  <a:noFill/>
                </a:ln>
                <a:solidFill>
                  <a:srgbClr val="808080"/>
                </a:solidFill>
                <a:effectLst/>
                <a:uLnTx/>
                <a:uFillTx/>
                <a:latin typeface="Arial"/>
              </a:endParaRPr>
            </a:p>
          </p:txBody>
        </p:sp>
        <p:sp>
          <p:nvSpPr>
            <p:cNvPr id="26" name="Ellipse 62"/>
            <p:cNvSpPr/>
            <p:nvPr/>
          </p:nvSpPr>
          <p:spPr bwMode="auto">
            <a:xfrm>
              <a:off x="5905699" y="3738310"/>
              <a:ext cx="141793" cy="140400"/>
            </a:xfrm>
            <a:prstGeom prst="ellipse">
              <a:avLst/>
            </a:prstGeom>
            <a:solidFill>
              <a:schemeClr val="accent6">
                <a:lumMod val="75000"/>
              </a:schemeClr>
            </a:solidFill>
            <a:ln w="12700">
              <a:noFill/>
              <a:round/>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100" b="0" i="0" u="none" strike="noStrike" kern="0" cap="none" spc="0" normalizeH="0" baseline="0" noProof="0" dirty="0">
                <a:ln>
                  <a:noFill/>
                </a:ln>
                <a:solidFill>
                  <a:srgbClr val="808080"/>
                </a:solidFill>
                <a:effectLst/>
                <a:uLnTx/>
                <a:uFillTx/>
                <a:latin typeface="Arial"/>
              </a:endParaRPr>
            </a:p>
          </p:txBody>
        </p:sp>
        <p:sp>
          <p:nvSpPr>
            <p:cNvPr id="27" name="Ellipse 63"/>
            <p:cNvSpPr/>
            <p:nvPr/>
          </p:nvSpPr>
          <p:spPr bwMode="auto">
            <a:xfrm>
              <a:off x="6968544" y="3738310"/>
              <a:ext cx="141793" cy="140400"/>
            </a:xfrm>
            <a:prstGeom prst="ellipse">
              <a:avLst/>
            </a:prstGeom>
            <a:solidFill>
              <a:schemeClr val="accent6">
                <a:lumMod val="75000"/>
              </a:schemeClr>
            </a:solidFill>
            <a:ln w="12700">
              <a:noFill/>
              <a:round/>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100" b="0" i="0" u="none" strike="noStrike" kern="0" cap="none" spc="0" normalizeH="0" baseline="0" noProof="0" dirty="0">
                <a:ln>
                  <a:noFill/>
                </a:ln>
                <a:solidFill>
                  <a:srgbClr val="808080"/>
                </a:solidFill>
                <a:effectLst/>
                <a:uLnTx/>
                <a:uFillTx/>
                <a:latin typeface="Arial"/>
              </a:endParaRPr>
            </a:p>
          </p:txBody>
        </p:sp>
        <p:sp>
          <p:nvSpPr>
            <p:cNvPr id="28" name="Ellipse 66"/>
            <p:cNvSpPr/>
            <p:nvPr/>
          </p:nvSpPr>
          <p:spPr bwMode="auto">
            <a:xfrm>
              <a:off x="8818169" y="3738310"/>
              <a:ext cx="141793" cy="140400"/>
            </a:xfrm>
            <a:prstGeom prst="ellipse">
              <a:avLst/>
            </a:prstGeom>
            <a:solidFill>
              <a:srgbClr val="FFE600"/>
            </a:solidFill>
            <a:ln w="12700">
              <a:noFill/>
              <a:round/>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100" b="0" i="0" u="none" strike="noStrike" kern="0" cap="none" spc="0" normalizeH="0" baseline="0" noProof="0" dirty="0">
                <a:ln>
                  <a:noFill/>
                </a:ln>
                <a:solidFill>
                  <a:srgbClr val="808080"/>
                </a:solidFill>
                <a:effectLst/>
                <a:uLnTx/>
                <a:uFillTx/>
                <a:latin typeface="Arial"/>
              </a:endParaRPr>
            </a:p>
          </p:txBody>
        </p:sp>
        <p:sp>
          <p:nvSpPr>
            <p:cNvPr id="31" name="Freeform 17"/>
            <p:cNvSpPr>
              <a:spLocks/>
            </p:cNvSpPr>
            <p:nvPr/>
          </p:nvSpPr>
          <p:spPr bwMode="auto">
            <a:xfrm>
              <a:off x="325760" y="3367030"/>
              <a:ext cx="8191024" cy="341466"/>
            </a:xfrm>
            <a:custGeom>
              <a:avLst/>
              <a:gdLst>
                <a:gd name="T0" fmla="*/ 2882 w 2936"/>
                <a:gd name="T1" fmla="*/ 63 h 152"/>
                <a:gd name="T2" fmla="*/ 2876 w 2936"/>
                <a:gd name="T3" fmla="*/ 87 h 152"/>
                <a:gd name="T4" fmla="*/ 1629 w 2936"/>
                <a:gd name="T5" fmla="*/ 5 h 152"/>
                <a:gd name="T6" fmla="*/ 0 w 2936"/>
                <a:gd name="T7" fmla="*/ 152 h 152"/>
                <a:gd name="T8" fmla="*/ 1662 w 2936"/>
                <a:gd name="T9" fmla="*/ 43 h 152"/>
                <a:gd name="T10" fmla="*/ 2863 w 2936"/>
                <a:gd name="T11" fmla="*/ 127 h 152"/>
                <a:gd name="T12" fmla="*/ 2855 w 2936"/>
                <a:gd name="T13" fmla="*/ 150 h 152"/>
                <a:gd name="T14" fmla="*/ 2936 w 2936"/>
                <a:gd name="T15" fmla="*/ 124 h 152"/>
                <a:gd name="T16" fmla="*/ 2882 w 2936"/>
                <a:gd name="T17" fmla="*/ 6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6" h="152">
                  <a:moveTo>
                    <a:pt x="2882" y="63"/>
                  </a:moveTo>
                  <a:cubicBezTo>
                    <a:pt x="2876" y="87"/>
                    <a:pt x="2876" y="87"/>
                    <a:pt x="2876" y="87"/>
                  </a:cubicBezTo>
                  <a:cubicBezTo>
                    <a:pt x="2529" y="33"/>
                    <a:pt x="2095" y="8"/>
                    <a:pt x="1629" y="5"/>
                  </a:cubicBezTo>
                  <a:cubicBezTo>
                    <a:pt x="970" y="0"/>
                    <a:pt x="382" y="60"/>
                    <a:pt x="0" y="152"/>
                  </a:cubicBezTo>
                  <a:cubicBezTo>
                    <a:pt x="410" y="75"/>
                    <a:pt x="1004" y="32"/>
                    <a:pt x="1662" y="43"/>
                  </a:cubicBezTo>
                  <a:cubicBezTo>
                    <a:pt x="2106" y="50"/>
                    <a:pt x="2518" y="80"/>
                    <a:pt x="2863" y="127"/>
                  </a:cubicBezTo>
                  <a:cubicBezTo>
                    <a:pt x="2855" y="150"/>
                    <a:pt x="2855" y="150"/>
                    <a:pt x="2855" y="150"/>
                  </a:cubicBezTo>
                  <a:cubicBezTo>
                    <a:pt x="2936" y="124"/>
                    <a:pt x="2936" y="124"/>
                    <a:pt x="2936" y="124"/>
                  </a:cubicBezTo>
                  <a:lnTo>
                    <a:pt x="2882" y="63"/>
                  </a:lnTo>
                  <a:close/>
                </a:path>
              </a:pathLst>
            </a:custGeom>
            <a:solidFill>
              <a:schemeClr val="accent2">
                <a:lumMod val="50000"/>
              </a:schemeClr>
            </a:solidFill>
            <a:ln w="9525">
              <a:noFill/>
              <a:round/>
              <a:headEnd/>
              <a:tailEnd/>
            </a:ln>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rgbClr val="808080"/>
                </a:solidFill>
                <a:effectLst/>
                <a:uLnTx/>
                <a:uFillTx/>
                <a:latin typeface="Arial"/>
              </a:endParaRPr>
            </a:p>
          </p:txBody>
        </p:sp>
      </p:grpSp>
    </p:spTree>
    <p:extLst>
      <p:ext uri="{BB962C8B-B14F-4D97-AF65-F5344CB8AC3E}">
        <p14:creationId xmlns:p14="http://schemas.microsoft.com/office/powerpoint/2010/main" val="7842063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7347" y="875489"/>
            <a:ext cx="9897305" cy="5608332"/>
          </a:xfrm>
        </p:spPr>
      </p:pic>
    </p:spTree>
    <p:extLst>
      <p:ext uri="{BB962C8B-B14F-4D97-AF65-F5344CB8AC3E}">
        <p14:creationId xmlns:p14="http://schemas.microsoft.com/office/powerpoint/2010/main" val="1417067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3" name="Gerade Verbindung 51"/>
          <p:cNvCxnSpPr/>
          <p:nvPr/>
        </p:nvCxnSpPr>
        <p:spPr>
          <a:xfrm>
            <a:off x="3401169" y="1010562"/>
            <a:ext cx="0" cy="2056625"/>
          </a:xfrm>
          <a:prstGeom prst="line">
            <a:avLst/>
          </a:prstGeom>
          <a:noFill/>
          <a:ln w="19050" cap="flat" cmpd="sng" algn="ctr">
            <a:solidFill>
              <a:srgbClr val="808080"/>
            </a:solidFill>
            <a:prstDash val="solid"/>
          </a:ln>
          <a:effectLst/>
        </p:spPr>
      </p:cxnSp>
      <p:grpSp>
        <p:nvGrpSpPr>
          <p:cNvPr id="46" name="Group 45"/>
          <p:cNvGrpSpPr/>
          <p:nvPr/>
        </p:nvGrpSpPr>
        <p:grpSpPr>
          <a:xfrm>
            <a:off x="1259124" y="1539809"/>
            <a:ext cx="9673753" cy="3130353"/>
            <a:chOff x="-72807" y="2459010"/>
            <a:chExt cx="9299898" cy="2728631"/>
          </a:xfrm>
        </p:grpSpPr>
        <p:sp>
          <p:nvSpPr>
            <p:cNvPr id="5" name="Freeform 18"/>
            <p:cNvSpPr>
              <a:spLocks noEditPoints="1"/>
            </p:cNvSpPr>
            <p:nvPr/>
          </p:nvSpPr>
          <p:spPr bwMode="gray">
            <a:xfrm>
              <a:off x="4294312" y="2459010"/>
              <a:ext cx="466048" cy="772931"/>
            </a:xfrm>
            <a:custGeom>
              <a:avLst/>
              <a:gdLst/>
              <a:ahLst/>
              <a:cxnLst>
                <a:cxn ang="0">
                  <a:pos x="688" y="656"/>
                </a:cxn>
                <a:cxn ang="0">
                  <a:pos x="621" y="526"/>
                </a:cxn>
                <a:cxn ang="0">
                  <a:pos x="699" y="330"/>
                </a:cxn>
                <a:cxn ang="0">
                  <a:pos x="712" y="269"/>
                </a:cxn>
                <a:cxn ang="0">
                  <a:pos x="680" y="254"/>
                </a:cxn>
                <a:cxn ang="0">
                  <a:pos x="656" y="298"/>
                </a:cxn>
                <a:cxn ang="0">
                  <a:pos x="603" y="267"/>
                </a:cxn>
                <a:cxn ang="0">
                  <a:pos x="591" y="190"/>
                </a:cxn>
                <a:cxn ang="0">
                  <a:pos x="604" y="188"/>
                </a:cxn>
                <a:cxn ang="0">
                  <a:pos x="633" y="144"/>
                </a:cxn>
                <a:cxn ang="0">
                  <a:pos x="628" y="138"/>
                </a:cxn>
                <a:cxn ang="0">
                  <a:pos x="627" y="121"/>
                </a:cxn>
                <a:cxn ang="0">
                  <a:pos x="612" y="82"/>
                </a:cxn>
                <a:cxn ang="0">
                  <a:pos x="547" y="1"/>
                </a:cxn>
                <a:cxn ang="0">
                  <a:pos x="444" y="78"/>
                </a:cxn>
                <a:cxn ang="0">
                  <a:pos x="480" y="185"/>
                </a:cxn>
                <a:cxn ang="0">
                  <a:pos x="387" y="278"/>
                </a:cxn>
                <a:cxn ang="0">
                  <a:pos x="313" y="383"/>
                </a:cxn>
                <a:cxn ang="0">
                  <a:pos x="297" y="633"/>
                </a:cxn>
                <a:cxn ang="0">
                  <a:pos x="315" y="677"/>
                </a:cxn>
                <a:cxn ang="0">
                  <a:pos x="338" y="700"/>
                </a:cxn>
                <a:cxn ang="0">
                  <a:pos x="347" y="741"/>
                </a:cxn>
                <a:cxn ang="0">
                  <a:pos x="306" y="961"/>
                </a:cxn>
                <a:cxn ang="0">
                  <a:pos x="242" y="1002"/>
                </a:cxn>
                <a:cxn ang="0">
                  <a:pos x="77" y="1179"/>
                </a:cxn>
                <a:cxn ang="0">
                  <a:pos x="10" y="1201"/>
                </a:cxn>
                <a:cxn ang="0">
                  <a:pos x="42" y="1314"/>
                </a:cxn>
                <a:cxn ang="0">
                  <a:pos x="118" y="1357"/>
                </a:cxn>
                <a:cxn ang="0">
                  <a:pos x="118" y="1262"/>
                </a:cxn>
                <a:cxn ang="0">
                  <a:pos x="129" y="1226"/>
                </a:cxn>
                <a:cxn ang="0">
                  <a:pos x="286" y="1057"/>
                </a:cxn>
                <a:cxn ang="0">
                  <a:pos x="367" y="1004"/>
                </a:cxn>
                <a:cxn ang="0">
                  <a:pos x="418" y="943"/>
                </a:cxn>
                <a:cxn ang="0">
                  <a:pos x="501" y="818"/>
                </a:cxn>
                <a:cxn ang="0">
                  <a:pos x="531" y="781"/>
                </a:cxn>
                <a:cxn ang="0">
                  <a:pos x="579" y="777"/>
                </a:cxn>
                <a:cxn ang="0">
                  <a:pos x="660" y="881"/>
                </a:cxn>
                <a:cxn ang="0">
                  <a:pos x="541" y="1041"/>
                </a:cxn>
                <a:cxn ang="0">
                  <a:pos x="569" y="1135"/>
                </a:cxn>
                <a:cxn ang="0">
                  <a:pos x="674" y="1190"/>
                </a:cxn>
                <a:cxn ang="0">
                  <a:pos x="654" y="1094"/>
                </a:cxn>
                <a:cxn ang="0">
                  <a:pos x="650" y="1063"/>
                </a:cxn>
                <a:cxn ang="0">
                  <a:pos x="790" y="838"/>
                </a:cxn>
                <a:cxn ang="0">
                  <a:pos x="803" y="725"/>
                </a:cxn>
                <a:cxn ang="0">
                  <a:pos x="362" y="606"/>
                </a:cxn>
                <a:cxn ang="0">
                  <a:pos x="351" y="619"/>
                </a:cxn>
                <a:cxn ang="0">
                  <a:pos x="354" y="523"/>
                </a:cxn>
                <a:cxn ang="0">
                  <a:pos x="390" y="394"/>
                </a:cxn>
                <a:cxn ang="0">
                  <a:pos x="415" y="545"/>
                </a:cxn>
              </a:cxnLst>
              <a:rect l="0" t="0" r="r" b="b"/>
              <a:pathLst>
                <a:path w="837" h="1386">
                  <a:moveTo>
                    <a:pt x="803" y="725"/>
                  </a:moveTo>
                  <a:cubicBezTo>
                    <a:pt x="768" y="706"/>
                    <a:pt x="688" y="656"/>
                    <a:pt x="688" y="656"/>
                  </a:cubicBezTo>
                  <a:cubicBezTo>
                    <a:pt x="688" y="656"/>
                    <a:pt x="607" y="617"/>
                    <a:pt x="593" y="614"/>
                  </a:cubicBezTo>
                  <a:cubicBezTo>
                    <a:pt x="580" y="611"/>
                    <a:pt x="612" y="533"/>
                    <a:pt x="621" y="526"/>
                  </a:cubicBezTo>
                  <a:cubicBezTo>
                    <a:pt x="630" y="518"/>
                    <a:pt x="670" y="460"/>
                    <a:pt x="673" y="439"/>
                  </a:cubicBezTo>
                  <a:cubicBezTo>
                    <a:pt x="677" y="418"/>
                    <a:pt x="699" y="330"/>
                    <a:pt x="699" y="330"/>
                  </a:cubicBezTo>
                  <a:cubicBezTo>
                    <a:pt x="699" y="330"/>
                    <a:pt x="711" y="316"/>
                    <a:pt x="712" y="304"/>
                  </a:cubicBezTo>
                  <a:cubicBezTo>
                    <a:pt x="713" y="292"/>
                    <a:pt x="722" y="281"/>
                    <a:pt x="712" y="269"/>
                  </a:cubicBezTo>
                  <a:cubicBezTo>
                    <a:pt x="705" y="261"/>
                    <a:pt x="707" y="251"/>
                    <a:pt x="697" y="257"/>
                  </a:cubicBezTo>
                  <a:cubicBezTo>
                    <a:pt x="694" y="259"/>
                    <a:pt x="692" y="245"/>
                    <a:pt x="680" y="254"/>
                  </a:cubicBezTo>
                  <a:cubicBezTo>
                    <a:pt x="678" y="255"/>
                    <a:pt x="675" y="244"/>
                    <a:pt x="664" y="258"/>
                  </a:cubicBezTo>
                  <a:cubicBezTo>
                    <a:pt x="649" y="276"/>
                    <a:pt x="650" y="282"/>
                    <a:pt x="656" y="298"/>
                  </a:cubicBezTo>
                  <a:cubicBezTo>
                    <a:pt x="662" y="313"/>
                    <a:pt x="672" y="319"/>
                    <a:pt x="631" y="397"/>
                  </a:cubicBezTo>
                  <a:cubicBezTo>
                    <a:pt x="631" y="397"/>
                    <a:pt x="630" y="318"/>
                    <a:pt x="603" y="267"/>
                  </a:cubicBezTo>
                  <a:cubicBezTo>
                    <a:pt x="577" y="218"/>
                    <a:pt x="583" y="213"/>
                    <a:pt x="583" y="213"/>
                  </a:cubicBezTo>
                  <a:cubicBezTo>
                    <a:pt x="591" y="190"/>
                    <a:pt x="591" y="190"/>
                    <a:pt x="591" y="190"/>
                  </a:cubicBezTo>
                  <a:cubicBezTo>
                    <a:pt x="591" y="190"/>
                    <a:pt x="593" y="189"/>
                    <a:pt x="595" y="189"/>
                  </a:cubicBezTo>
                  <a:cubicBezTo>
                    <a:pt x="599" y="189"/>
                    <a:pt x="602" y="189"/>
                    <a:pt x="604" y="188"/>
                  </a:cubicBezTo>
                  <a:cubicBezTo>
                    <a:pt x="613" y="185"/>
                    <a:pt x="639" y="181"/>
                    <a:pt x="627" y="157"/>
                  </a:cubicBezTo>
                  <a:cubicBezTo>
                    <a:pt x="627" y="157"/>
                    <a:pt x="634" y="148"/>
                    <a:pt x="633" y="144"/>
                  </a:cubicBezTo>
                  <a:cubicBezTo>
                    <a:pt x="632" y="142"/>
                    <a:pt x="630" y="141"/>
                    <a:pt x="628" y="141"/>
                  </a:cubicBezTo>
                  <a:cubicBezTo>
                    <a:pt x="628" y="140"/>
                    <a:pt x="628" y="139"/>
                    <a:pt x="628" y="138"/>
                  </a:cubicBezTo>
                  <a:cubicBezTo>
                    <a:pt x="630" y="136"/>
                    <a:pt x="632" y="133"/>
                    <a:pt x="631" y="132"/>
                  </a:cubicBezTo>
                  <a:cubicBezTo>
                    <a:pt x="630" y="129"/>
                    <a:pt x="627" y="121"/>
                    <a:pt x="627" y="121"/>
                  </a:cubicBezTo>
                  <a:cubicBezTo>
                    <a:pt x="627" y="121"/>
                    <a:pt x="638" y="112"/>
                    <a:pt x="631" y="104"/>
                  </a:cubicBezTo>
                  <a:cubicBezTo>
                    <a:pt x="623" y="97"/>
                    <a:pt x="610" y="93"/>
                    <a:pt x="612" y="82"/>
                  </a:cubicBezTo>
                  <a:cubicBezTo>
                    <a:pt x="613" y="71"/>
                    <a:pt x="618" y="51"/>
                    <a:pt x="605" y="36"/>
                  </a:cubicBezTo>
                  <a:cubicBezTo>
                    <a:pt x="592" y="21"/>
                    <a:pt x="591" y="2"/>
                    <a:pt x="547" y="1"/>
                  </a:cubicBezTo>
                  <a:cubicBezTo>
                    <a:pt x="507" y="0"/>
                    <a:pt x="473" y="7"/>
                    <a:pt x="455" y="43"/>
                  </a:cubicBezTo>
                  <a:cubicBezTo>
                    <a:pt x="445" y="59"/>
                    <a:pt x="443" y="75"/>
                    <a:pt x="444" y="78"/>
                  </a:cubicBezTo>
                  <a:cubicBezTo>
                    <a:pt x="444" y="78"/>
                    <a:pt x="436" y="139"/>
                    <a:pt x="478" y="168"/>
                  </a:cubicBezTo>
                  <a:cubicBezTo>
                    <a:pt x="478" y="168"/>
                    <a:pt x="494" y="182"/>
                    <a:pt x="480" y="185"/>
                  </a:cubicBezTo>
                  <a:cubicBezTo>
                    <a:pt x="465" y="189"/>
                    <a:pt x="440" y="217"/>
                    <a:pt x="429" y="235"/>
                  </a:cubicBezTo>
                  <a:cubicBezTo>
                    <a:pt x="417" y="253"/>
                    <a:pt x="411" y="255"/>
                    <a:pt x="387" y="278"/>
                  </a:cubicBezTo>
                  <a:cubicBezTo>
                    <a:pt x="363" y="302"/>
                    <a:pt x="344" y="343"/>
                    <a:pt x="333" y="353"/>
                  </a:cubicBezTo>
                  <a:cubicBezTo>
                    <a:pt x="322" y="362"/>
                    <a:pt x="315" y="361"/>
                    <a:pt x="313" y="383"/>
                  </a:cubicBezTo>
                  <a:cubicBezTo>
                    <a:pt x="310" y="405"/>
                    <a:pt x="289" y="429"/>
                    <a:pt x="295" y="510"/>
                  </a:cubicBezTo>
                  <a:cubicBezTo>
                    <a:pt x="300" y="592"/>
                    <a:pt x="298" y="622"/>
                    <a:pt x="297" y="633"/>
                  </a:cubicBezTo>
                  <a:cubicBezTo>
                    <a:pt x="296" y="643"/>
                    <a:pt x="300" y="658"/>
                    <a:pt x="303" y="666"/>
                  </a:cubicBezTo>
                  <a:cubicBezTo>
                    <a:pt x="306" y="674"/>
                    <a:pt x="315" y="677"/>
                    <a:pt x="315" y="677"/>
                  </a:cubicBezTo>
                  <a:cubicBezTo>
                    <a:pt x="315" y="677"/>
                    <a:pt x="323" y="680"/>
                    <a:pt x="324" y="697"/>
                  </a:cubicBezTo>
                  <a:cubicBezTo>
                    <a:pt x="324" y="697"/>
                    <a:pt x="333" y="706"/>
                    <a:pt x="338" y="700"/>
                  </a:cubicBezTo>
                  <a:cubicBezTo>
                    <a:pt x="338" y="700"/>
                    <a:pt x="343" y="708"/>
                    <a:pt x="351" y="707"/>
                  </a:cubicBezTo>
                  <a:cubicBezTo>
                    <a:pt x="349" y="719"/>
                    <a:pt x="347" y="732"/>
                    <a:pt x="347" y="741"/>
                  </a:cubicBezTo>
                  <a:cubicBezTo>
                    <a:pt x="348" y="768"/>
                    <a:pt x="347" y="846"/>
                    <a:pt x="343" y="863"/>
                  </a:cubicBezTo>
                  <a:cubicBezTo>
                    <a:pt x="339" y="880"/>
                    <a:pt x="349" y="907"/>
                    <a:pt x="306" y="961"/>
                  </a:cubicBezTo>
                  <a:cubicBezTo>
                    <a:pt x="306" y="961"/>
                    <a:pt x="305" y="962"/>
                    <a:pt x="305" y="963"/>
                  </a:cubicBezTo>
                  <a:cubicBezTo>
                    <a:pt x="289" y="971"/>
                    <a:pt x="265" y="985"/>
                    <a:pt x="242" y="1002"/>
                  </a:cubicBezTo>
                  <a:cubicBezTo>
                    <a:pt x="204" y="1029"/>
                    <a:pt x="182" y="1047"/>
                    <a:pt x="146" y="1099"/>
                  </a:cubicBezTo>
                  <a:cubicBezTo>
                    <a:pt x="110" y="1151"/>
                    <a:pt x="82" y="1179"/>
                    <a:pt x="77" y="1179"/>
                  </a:cubicBezTo>
                  <a:cubicBezTo>
                    <a:pt x="72" y="1179"/>
                    <a:pt x="79" y="1171"/>
                    <a:pt x="48" y="1183"/>
                  </a:cubicBezTo>
                  <a:cubicBezTo>
                    <a:pt x="16" y="1196"/>
                    <a:pt x="14" y="1201"/>
                    <a:pt x="10" y="1201"/>
                  </a:cubicBezTo>
                  <a:cubicBezTo>
                    <a:pt x="6" y="1201"/>
                    <a:pt x="0" y="1202"/>
                    <a:pt x="3" y="1215"/>
                  </a:cubicBezTo>
                  <a:cubicBezTo>
                    <a:pt x="7" y="1228"/>
                    <a:pt x="31" y="1291"/>
                    <a:pt x="42" y="1314"/>
                  </a:cubicBezTo>
                  <a:cubicBezTo>
                    <a:pt x="53" y="1337"/>
                    <a:pt x="81" y="1386"/>
                    <a:pt x="100" y="1386"/>
                  </a:cubicBezTo>
                  <a:cubicBezTo>
                    <a:pt x="120" y="1385"/>
                    <a:pt x="119" y="1370"/>
                    <a:pt x="118" y="1357"/>
                  </a:cubicBezTo>
                  <a:cubicBezTo>
                    <a:pt x="118" y="1344"/>
                    <a:pt x="111" y="1331"/>
                    <a:pt x="112" y="1327"/>
                  </a:cubicBezTo>
                  <a:cubicBezTo>
                    <a:pt x="114" y="1323"/>
                    <a:pt x="113" y="1270"/>
                    <a:pt x="118" y="1262"/>
                  </a:cubicBezTo>
                  <a:cubicBezTo>
                    <a:pt x="123" y="1254"/>
                    <a:pt x="141" y="1247"/>
                    <a:pt x="135" y="1235"/>
                  </a:cubicBezTo>
                  <a:cubicBezTo>
                    <a:pt x="130" y="1223"/>
                    <a:pt x="129" y="1226"/>
                    <a:pt x="129" y="1226"/>
                  </a:cubicBezTo>
                  <a:cubicBezTo>
                    <a:pt x="129" y="1226"/>
                    <a:pt x="144" y="1187"/>
                    <a:pt x="158" y="1179"/>
                  </a:cubicBezTo>
                  <a:cubicBezTo>
                    <a:pt x="173" y="1170"/>
                    <a:pt x="271" y="1085"/>
                    <a:pt x="286" y="1057"/>
                  </a:cubicBezTo>
                  <a:cubicBezTo>
                    <a:pt x="301" y="1030"/>
                    <a:pt x="330" y="1035"/>
                    <a:pt x="341" y="1026"/>
                  </a:cubicBezTo>
                  <a:cubicBezTo>
                    <a:pt x="352" y="1016"/>
                    <a:pt x="367" y="1004"/>
                    <a:pt x="367" y="1004"/>
                  </a:cubicBezTo>
                  <a:cubicBezTo>
                    <a:pt x="367" y="1004"/>
                    <a:pt x="388" y="990"/>
                    <a:pt x="403" y="966"/>
                  </a:cubicBezTo>
                  <a:cubicBezTo>
                    <a:pt x="408" y="960"/>
                    <a:pt x="414" y="952"/>
                    <a:pt x="418" y="943"/>
                  </a:cubicBezTo>
                  <a:cubicBezTo>
                    <a:pt x="441" y="898"/>
                    <a:pt x="477" y="841"/>
                    <a:pt x="477" y="841"/>
                  </a:cubicBezTo>
                  <a:cubicBezTo>
                    <a:pt x="501" y="818"/>
                    <a:pt x="501" y="818"/>
                    <a:pt x="501" y="818"/>
                  </a:cubicBezTo>
                  <a:cubicBezTo>
                    <a:pt x="508" y="795"/>
                    <a:pt x="508" y="795"/>
                    <a:pt x="508" y="795"/>
                  </a:cubicBezTo>
                  <a:cubicBezTo>
                    <a:pt x="508" y="795"/>
                    <a:pt x="516" y="770"/>
                    <a:pt x="531" y="781"/>
                  </a:cubicBezTo>
                  <a:cubicBezTo>
                    <a:pt x="547" y="792"/>
                    <a:pt x="554" y="799"/>
                    <a:pt x="554" y="799"/>
                  </a:cubicBezTo>
                  <a:cubicBezTo>
                    <a:pt x="554" y="799"/>
                    <a:pt x="569" y="777"/>
                    <a:pt x="579" y="777"/>
                  </a:cubicBezTo>
                  <a:cubicBezTo>
                    <a:pt x="589" y="776"/>
                    <a:pt x="668" y="772"/>
                    <a:pt x="701" y="789"/>
                  </a:cubicBezTo>
                  <a:cubicBezTo>
                    <a:pt x="701" y="789"/>
                    <a:pt x="666" y="845"/>
                    <a:pt x="660" y="881"/>
                  </a:cubicBezTo>
                  <a:cubicBezTo>
                    <a:pt x="653" y="916"/>
                    <a:pt x="611" y="1008"/>
                    <a:pt x="602" y="1010"/>
                  </a:cubicBezTo>
                  <a:cubicBezTo>
                    <a:pt x="594" y="1012"/>
                    <a:pt x="568" y="1015"/>
                    <a:pt x="541" y="1041"/>
                  </a:cubicBezTo>
                  <a:cubicBezTo>
                    <a:pt x="541" y="1041"/>
                    <a:pt x="528" y="1038"/>
                    <a:pt x="528" y="1052"/>
                  </a:cubicBezTo>
                  <a:cubicBezTo>
                    <a:pt x="527" y="1067"/>
                    <a:pt x="561" y="1115"/>
                    <a:pt x="569" y="1135"/>
                  </a:cubicBezTo>
                  <a:cubicBezTo>
                    <a:pt x="577" y="1156"/>
                    <a:pt x="619" y="1219"/>
                    <a:pt x="653" y="1220"/>
                  </a:cubicBezTo>
                  <a:cubicBezTo>
                    <a:pt x="687" y="1221"/>
                    <a:pt x="677" y="1205"/>
                    <a:pt x="674" y="1190"/>
                  </a:cubicBezTo>
                  <a:cubicBezTo>
                    <a:pt x="671" y="1176"/>
                    <a:pt x="664" y="1162"/>
                    <a:pt x="664" y="1162"/>
                  </a:cubicBezTo>
                  <a:cubicBezTo>
                    <a:pt x="664" y="1162"/>
                    <a:pt x="654" y="1108"/>
                    <a:pt x="654" y="1094"/>
                  </a:cubicBezTo>
                  <a:cubicBezTo>
                    <a:pt x="655" y="1079"/>
                    <a:pt x="674" y="1062"/>
                    <a:pt x="660" y="1062"/>
                  </a:cubicBezTo>
                  <a:cubicBezTo>
                    <a:pt x="654" y="1062"/>
                    <a:pt x="651" y="1063"/>
                    <a:pt x="650" y="1063"/>
                  </a:cubicBezTo>
                  <a:cubicBezTo>
                    <a:pt x="654" y="1052"/>
                    <a:pt x="671" y="1003"/>
                    <a:pt x="693" y="982"/>
                  </a:cubicBezTo>
                  <a:cubicBezTo>
                    <a:pt x="719" y="957"/>
                    <a:pt x="783" y="864"/>
                    <a:pt x="790" y="838"/>
                  </a:cubicBezTo>
                  <a:cubicBezTo>
                    <a:pt x="796" y="812"/>
                    <a:pt x="825" y="799"/>
                    <a:pt x="823" y="772"/>
                  </a:cubicBezTo>
                  <a:cubicBezTo>
                    <a:pt x="820" y="745"/>
                    <a:pt x="837" y="743"/>
                    <a:pt x="803" y="725"/>
                  </a:cubicBezTo>
                  <a:close/>
                  <a:moveTo>
                    <a:pt x="415" y="545"/>
                  </a:moveTo>
                  <a:cubicBezTo>
                    <a:pt x="386" y="590"/>
                    <a:pt x="369" y="590"/>
                    <a:pt x="362" y="606"/>
                  </a:cubicBezTo>
                  <a:cubicBezTo>
                    <a:pt x="360" y="610"/>
                    <a:pt x="359" y="616"/>
                    <a:pt x="359" y="622"/>
                  </a:cubicBezTo>
                  <a:cubicBezTo>
                    <a:pt x="357" y="621"/>
                    <a:pt x="354" y="620"/>
                    <a:pt x="351" y="619"/>
                  </a:cubicBezTo>
                  <a:cubicBezTo>
                    <a:pt x="351" y="619"/>
                    <a:pt x="341" y="618"/>
                    <a:pt x="346" y="586"/>
                  </a:cubicBezTo>
                  <a:cubicBezTo>
                    <a:pt x="351" y="553"/>
                    <a:pt x="354" y="528"/>
                    <a:pt x="354" y="523"/>
                  </a:cubicBezTo>
                  <a:cubicBezTo>
                    <a:pt x="355" y="518"/>
                    <a:pt x="375" y="462"/>
                    <a:pt x="377" y="444"/>
                  </a:cubicBezTo>
                  <a:cubicBezTo>
                    <a:pt x="380" y="426"/>
                    <a:pt x="380" y="398"/>
                    <a:pt x="390" y="394"/>
                  </a:cubicBezTo>
                  <a:cubicBezTo>
                    <a:pt x="400" y="390"/>
                    <a:pt x="426" y="379"/>
                    <a:pt x="426" y="379"/>
                  </a:cubicBezTo>
                  <a:cubicBezTo>
                    <a:pt x="426" y="379"/>
                    <a:pt x="444" y="500"/>
                    <a:pt x="415" y="545"/>
                  </a:cubicBezTo>
                  <a:close/>
                </a:path>
              </a:pathLst>
            </a:custGeom>
            <a:solidFill>
              <a:schemeClr val="accent6">
                <a:lumMod val="75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sp>
          <p:nvSpPr>
            <p:cNvPr id="6" name="Freeform 5"/>
            <p:cNvSpPr>
              <a:spLocks/>
            </p:cNvSpPr>
            <p:nvPr/>
          </p:nvSpPr>
          <p:spPr bwMode="gray">
            <a:xfrm>
              <a:off x="525044" y="3232196"/>
              <a:ext cx="405265" cy="331486"/>
            </a:xfrm>
            <a:custGeom>
              <a:avLst/>
              <a:gdLst/>
              <a:ahLst/>
              <a:cxnLst>
                <a:cxn ang="0">
                  <a:pos x="688" y="516"/>
                </a:cxn>
                <a:cxn ang="0">
                  <a:pos x="655" y="499"/>
                </a:cxn>
                <a:cxn ang="0">
                  <a:pos x="626" y="489"/>
                </a:cxn>
                <a:cxn ang="0">
                  <a:pos x="581" y="450"/>
                </a:cxn>
                <a:cxn ang="0">
                  <a:pos x="571" y="420"/>
                </a:cxn>
                <a:cxn ang="0">
                  <a:pos x="542" y="379"/>
                </a:cxn>
                <a:cxn ang="0">
                  <a:pos x="518" y="252"/>
                </a:cxn>
                <a:cxn ang="0">
                  <a:pos x="506" y="200"/>
                </a:cxn>
                <a:cxn ang="0">
                  <a:pos x="513" y="200"/>
                </a:cxn>
                <a:cxn ang="0">
                  <a:pos x="523" y="211"/>
                </a:cxn>
                <a:cxn ang="0">
                  <a:pos x="554" y="225"/>
                </a:cxn>
                <a:cxn ang="0">
                  <a:pos x="637" y="237"/>
                </a:cxn>
                <a:cxn ang="0">
                  <a:pos x="619" y="99"/>
                </a:cxn>
                <a:cxn ang="0">
                  <a:pos x="518" y="57"/>
                </a:cxn>
                <a:cxn ang="0">
                  <a:pos x="294" y="37"/>
                </a:cxn>
                <a:cxn ang="0">
                  <a:pos x="93" y="211"/>
                </a:cxn>
                <a:cxn ang="0">
                  <a:pos x="131" y="369"/>
                </a:cxn>
                <a:cxn ang="0">
                  <a:pos x="84" y="382"/>
                </a:cxn>
                <a:cxn ang="0">
                  <a:pos x="27" y="365"/>
                </a:cxn>
                <a:cxn ang="0">
                  <a:pos x="2" y="479"/>
                </a:cxn>
                <a:cxn ang="0">
                  <a:pos x="59" y="536"/>
                </a:cxn>
                <a:cxn ang="0">
                  <a:pos x="89" y="451"/>
                </a:cxn>
                <a:cxn ang="0">
                  <a:pos x="118" y="447"/>
                </a:cxn>
                <a:cxn ang="0">
                  <a:pos x="161" y="518"/>
                </a:cxn>
                <a:cxn ang="0">
                  <a:pos x="312" y="552"/>
                </a:cxn>
                <a:cxn ang="0">
                  <a:pos x="278" y="510"/>
                </a:cxn>
                <a:cxn ang="0">
                  <a:pos x="310" y="493"/>
                </a:cxn>
                <a:cxn ang="0">
                  <a:pos x="395" y="430"/>
                </a:cxn>
                <a:cxn ang="0">
                  <a:pos x="440" y="368"/>
                </a:cxn>
                <a:cxn ang="0">
                  <a:pos x="559" y="503"/>
                </a:cxn>
                <a:cxn ang="0">
                  <a:pos x="541" y="555"/>
                </a:cxn>
                <a:cxn ang="0">
                  <a:pos x="615" y="531"/>
                </a:cxn>
                <a:cxn ang="0">
                  <a:pos x="639" y="559"/>
                </a:cxn>
                <a:cxn ang="0">
                  <a:pos x="666" y="586"/>
                </a:cxn>
                <a:cxn ang="0">
                  <a:pos x="651" y="544"/>
                </a:cxn>
                <a:cxn ang="0">
                  <a:pos x="684" y="551"/>
                </a:cxn>
                <a:cxn ang="0">
                  <a:pos x="712" y="548"/>
                </a:cxn>
                <a:cxn ang="0">
                  <a:pos x="726" y="536"/>
                </a:cxn>
              </a:cxnLst>
              <a:rect l="0" t="0" r="r" b="b"/>
              <a:pathLst>
                <a:path w="727" h="593">
                  <a:moveTo>
                    <a:pt x="712" y="530"/>
                  </a:moveTo>
                  <a:cubicBezTo>
                    <a:pt x="708" y="529"/>
                    <a:pt x="688" y="516"/>
                    <a:pt x="688" y="516"/>
                  </a:cubicBezTo>
                  <a:cubicBezTo>
                    <a:pt x="688" y="516"/>
                    <a:pt x="683" y="511"/>
                    <a:pt x="677" y="508"/>
                  </a:cubicBezTo>
                  <a:cubicBezTo>
                    <a:pt x="670" y="504"/>
                    <a:pt x="658" y="502"/>
                    <a:pt x="655" y="499"/>
                  </a:cubicBezTo>
                  <a:cubicBezTo>
                    <a:pt x="651" y="497"/>
                    <a:pt x="645" y="493"/>
                    <a:pt x="628" y="489"/>
                  </a:cubicBezTo>
                  <a:cubicBezTo>
                    <a:pt x="628" y="489"/>
                    <a:pt x="627" y="489"/>
                    <a:pt x="626" y="489"/>
                  </a:cubicBezTo>
                  <a:cubicBezTo>
                    <a:pt x="620" y="483"/>
                    <a:pt x="613" y="478"/>
                    <a:pt x="604" y="475"/>
                  </a:cubicBezTo>
                  <a:cubicBezTo>
                    <a:pt x="604" y="475"/>
                    <a:pt x="595" y="464"/>
                    <a:pt x="581" y="450"/>
                  </a:cubicBezTo>
                  <a:cubicBezTo>
                    <a:pt x="567" y="435"/>
                    <a:pt x="562" y="422"/>
                    <a:pt x="562" y="422"/>
                  </a:cubicBezTo>
                  <a:cubicBezTo>
                    <a:pt x="562" y="422"/>
                    <a:pt x="569" y="424"/>
                    <a:pt x="571" y="420"/>
                  </a:cubicBezTo>
                  <a:cubicBezTo>
                    <a:pt x="573" y="416"/>
                    <a:pt x="572" y="410"/>
                    <a:pt x="567" y="409"/>
                  </a:cubicBezTo>
                  <a:cubicBezTo>
                    <a:pt x="562" y="409"/>
                    <a:pt x="542" y="379"/>
                    <a:pt x="542" y="379"/>
                  </a:cubicBezTo>
                  <a:cubicBezTo>
                    <a:pt x="542" y="379"/>
                    <a:pt x="527" y="330"/>
                    <a:pt x="511" y="313"/>
                  </a:cubicBezTo>
                  <a:cubicBezTo>
                    <a:pt x="511" y="313"/>
                    <a:pt x="545" y="287"/>
                    <a:pt x="518" y="252"/>
                  </a:cubicBezTo>
                  <a:cubicBezTo>
                    <a:pt x="499" y="220"/>
                    <a:pt x="499" y="220"/>
                    <a:pt x="499" y="220"/>
                  </a:cubicBezTo>
                  <a:cubicBezTo>
                    <a:pt x="506" y="200"/>
                    <a:pt x="506" y="200"/>
                    <a:pt x="506" y="200"/>
                  </a:cubicBezTo>
                  <a:cubicBezTo>
                    <a:pt x="506" y="200"/>
                    <a:pt x="506" y="201"/>
                    <a:pt x="507" y="201"/>
                  </a:cubicBezTo>
                  <a:cubicBezTo>
                    <a:pt x="509" y="202"/>
                    <a:pt x="513" y="200"/>
                    <a:pt x="513" y="200"/>
                  </a:cubicBezTo>
                  <a:cubicBezTo>
                    <a:pt x="513" y="200"/>
                    <a:pt x="513" y="206"/>
                    <a:pt x="514" y="207"/>
                  </a:cubicBezTo>
                  <a:cubicBezTo>
                    <a:pt x="516" y="208"/>
                    <a:pt x="523" y="211"/>
                    <a:pt x="523" y="211"/>
                  </a:cubicBezTo>
                  <a:cubicBezTo>
                    <a:pt x="523" y="211"/>
                    <a:pt x="522" y="223"/>
                    <a:pt x="530" y="223"/>
                  </a:cubicBezTo>
                  <a:cubicBezTo>
                    <a:pt x="539" y="223"/>
                    <a:pt x="549" y="218"/>
                    <a:pt x="554" y="225"/>
                  </a:cubicBezTo>
                  <a:cubicBezTo>
                    <a:pt x="559" y="233"/>
                    <a:pt x="567" y="247"/>
                    <a:pt x="583" y="248"/>
                  </a:cubicBezTo>
                  <a:cubicBezTo>
                    <a:pt x="599" y="250"/>
                    <a:pt x="610" y="261"/>
                    <a:pt x="637" y="237"/>
                  </a:cubicBezTo>
                  <a:cubicBezTo>
                    <a:pt x="661" y="215"/>
                    <a:pt x="678" y="190"/>
                    <a:pt x="665" y="158"/>
                  </a:cubicBezTo>
                  <a:cubicBezTo>
                    <a:pt x="658" y="128"/>
                    <a:pt x="634" y="102"/>
                    <a:pt x="619" y="99"/>
                  </a:cubicBezTo>
                  <a:cubicBezTo>
                    <a:pt x="593" y="95"/>
                    <a:pt x="548" y="92"/>
                    <a:pt x="543" y="85"/>
                  </a:cubicBezTo>
                  <a:cubicBezTo>
                    <a:pt x="537" y="79"/>
                    <a:pt x="518" y="57"/>
                    <a:pt x="518" y="57"/>
                  </a:cubicBezTo>
                  <a:cubicBezTo>
                    <a:pt x="518" y="57"/>
                    <a:pt x="500" y="0"/>
                    <a:pt x="429" y="3"/>
                  </a:cubicBezTo>
                  <a:cubicBezTo>
                    <a:pt x="359" y="6"/>
                    <a:pt x="356" y="1"/>
                    <a:pt x="294" y="37"/>
                  </a:cubicBezTo>
                  <a:cubicBezTo>
                    <a:pt x="231" y="72"/>
                    <a:pt x="187" y="81"/>
                    <a:pt x="150" y="126"/>
                  </a:cubicBezTo>
                  <a:cubicBezTo>
                    <a:pt x="114" y="170"/>
                    <a:pt x="108" y="203"/>
                    <a:pt x="93" y="211"/>
                  </a:cubicBezTo>
                  <a:cubicBezTo>
                    <a:pt x="78" y="219"/>
                    <a:pt x="60" y="289"/>
                    <a:pt x="70" y="302"/>
                  </a:cubicBezTo>
                  <a:cubicBezTo>
                    <a:pt x="80" y="316"/>
                    <a:pt x="108" y="358"/>
                    <a:pt x="131" y="369"/>
                  </a:cubicBezTo>
                  <a:cubicBezTo>
                    <a:pt x="153" y="379"/>
                    <a:pt x="163" y="398"/>
                    <a:pt x="163" y="398"/>
                  </a:cubicBezTo>
                  <a:cubicBezTo>
                    <a:pt x="84" y="382"/>
                    <a:pt x="84" y="382"/>
                    <a:pt x="84" y="382"/>
                  </a:cubicBezTo>
                  <a:cubicBezTo>
                    <a:pt x="84" y="382"/>
                    <a:pt x="94" y="373"/>
                    <a:pt x="77" y="368"/>
                  </a:cubicBezTo>
                  <a:cubicBezTo>
                    <a:pt x="60" y="363"/>
                    <a:pt x="27" y="365"/>
                    <a:pt x="27" y="365"/>
                  </a:cubicBezTo>
                  <a:cubicBezTo>
                    <a:pt x="27" y="365"/>
                    <a:pt x="10" y="357"/>
                    <a:pt x="10" y="384"/>
                  </a:cubicBezTo>
                  <a:cubicBezTo>
                    <a:pt x="10" y="411"/>
                    <a:pt x="0" y="464"/>
                    <a:pt x="2" y="479"/>
                  </a:cubicBezTo>
                  <a:cubicBezTo>
                    <a:pt x="4" y="495"/>
                    <a:pt x="9" y="571"/>
                    <a:pt x="33" y="570"/>
                  </a:cubicBezTo>
                  <a:cubicBezTo>
                    <a:pt x="56" y="568"/>
                    <a:pt x="61" y="549"/>
                    <a:pt x="59" y="536"/>
                  </a:cubicBezTo>
                  <a:cubicBezTo>
                    <a:pt x="58" y="524"/>
                    <a:pt x="63" y="509"/>
                    <a:pt x="63" y="509"/>
                  </a:cubicBezTo>
                  <a:cubicBezTo>
                    <a:pt x="63" y="509"/>
                    <a:pt x="81" y="452"/>
                    <a:pt x="89" y="451"/>
                  </a:cubicBezTo>
                  <a:cubicBezTo>
                    <a:pt x="98" y="450"/>
                    <a:pt x="110" y="448"/>
                    <a:pt x="110" y="448"/>
                  </a:cubicBezTo>
                  <a:cubicBezTo>
                    <a:pt x="118" y="447"/>
                    <a:pt x="118" y="447"/>
                    <a:pt x="118" y="447"/>
                  </a:cubicBezTo>
                  <a:cubicBezTo>
                    <a:pt x="118" y="447"/>
                    <a:pt x="102" y="462"/>
                    <a:pt x="115" y="480"/>
                  </a:cubicBezTo>
                  <a:cubicBezTo>
                    <a:pt x="129" y="498"/>
                    <a:pt x="150" y="512"/>
                    <a:pt x="161" y="518"/>
                  </a:cubicBezTo>
                  <a:cubicBezTo>
                    <a:pt x="172" y="524"/>
                    <a:pt x="206" y="563"/>
                    <a:pt x="225" y="570"/>
                  </a:cubicBezTo>
                  <a:cubicBezTo>
                    <a:pt x="243" y="576"/>
                    <a:pt x="306" y="569"/>
                    <a:pt x="312" y="552"/>
                  </a:cubicBezTo>
                  <a:cubicBezTo>
                    <a:pt x="317" y="536"/>
                    <a:pt x="322" y="524"/>
                    <a:pt x="302" y="516"/>
                  </a:cubicBezTo>
                  <a:cubicBezTo>
                    <a:pt x="282" y="509"/>
                    <a:pt x="278" y="510"/>
                    <a:pt x="278" y="510"/>
                  </a:cubicBezTo>
                  <a:cubicBezTo>
                    <a:pt x="257" y="474"/>
                    <a:pt x="257" y="474"/>
                    <a:pt x="257" y="474"/>
                  </a:cubicBezTo>
                  <a:cubicBezTo>
                    <a:pt x="257" y="474"/>
                    <a:pt x="304" y="494"/>
                    <a:pt x="310" y="493"/>
                  </a:cubicBezTo>
                  <a:cubicBezTo>
                    <a:pt x="316" y="492"/>
                    <a:pt x="372" y="511"/>
                    <a:pt x="387" y="492"/>
                  </a:cubicBezTo>
                  <a:cubicBezTo>
                    <a:pt x="402" y="473"/>
                    <a:pt x="417" y="453"/>
                    <a:pt x="395" y="430"/>
                  </a:cubicBezTo>
                  <a:cubicBezTo>
                    <a:pt x="373" y="407"/>
                    <a:pt x="372" y="396"/>
                    <a:pt x="372" y="396"/>
                  </a:cubicBezTo>
                  <a:cubicBezTo>
                    <a:pt x="372" y="396"/>
                    <a:pt x="440" y="377"/>
                    <a:pt x="440" y="368"/>
                  </a:cubicBezTo>
                  <a:cubicBezTo>
                    <a:pt x="440" y="368"/>
                    <a:pt x="510" y="449"/>
                    <a:pt x="538" y="470"/>
                  </a:cubicBezTo>
                  <a:cubicBezTo>
                    <a:pt x="565" y="491"/>
                    <a:pt x="557" y="488"/>
                    <a:pt x="559" y="503"/>
                  </a:cubicBezTo>
                  <a:cubicBezTo>
                    <a:pt x="561" y="518"/>
                    <a:pt x="559" y="538"/>
                    <a:pt x="548" y="540"/>
                  </a:cubicBezTo>
                  <a:cubicBezTo>
                    <a:pt x="537" y="543"/>
                    <a:pt x="533" y="556"/>
                    <a:pt x="541" y="555"/>
                  </a:cubicBezTo>
                  <a:cubicBezTo>
                    <a:pt x="550" y="554"/>
                    <a:pt x="557" y="557"/>
                    <a:pt x="567" y="550"/>
                  </a:cubicBezTo>
                  <a:cubicBezTo>
                    <a:pt x="576" y="544"/>
                    <a:pt x="593" y="514"/>
                    <a:pt x="615" y="531"/>
                  </a:cubicBezTo>
                  <a:cubicBezTo>
                    <a:pt x="620" y="535"/>
                    <a:pt x="624" y="537"/>
                    <a:pt x="628" y="539"/>
                  </a:cubicBezTo>
                  <a:cubicBezTo>
                    <a:pt x="634" y="544"/>
                    <a:pt x="638" y="549"/>
                    <a:pt x="639" y="559"/>
                  </a:cubicBezTo>
                  <a:cubicBezTo>
                    <a:pt x="640" y="569"/>
                    <a:pt x="649" y="589"/>
                    <a:pt x="658" y="591"/>
                  </a:cubicBezTo>
                  <a:cubicBezTo>
                    <a:pt x="666" y="593"/>
                    <a:pt x="666" y="586"/>
                    <a:pt x="666" y="586"/>
                  </a:cubicBezTo>
                  <a:cubicBezTo>
                    <a:pt x="666" y="586"/>
                    <a:pt x="655" y="570"/>
                    <a:pt x="655" y="564"/>
                  </a:cubicBezTo>
                  <a:cubicBezTo>
                    <a:pt x="655" y="556"/>
                    <a:pt x="651" y="544"/>
                    <a:pt x="651" y="544"/>
                  </a:cubicBezTo>
                  <a:cubicBezTo>
                    <a:pt x="651" y="544"/>
                    <a:pt x="653" y="531"/>
                    <a:pt x="657" y="533"/>
                  </a:cubicBezTo>
                  <a:cubicBezTo>
                    <a:pt x="661" y="535"/>
                    <a:pt x="676" y="544"/>
                    <a:pt x="684" y="551"/>
                  </a:cubicBezTo>
                  <a:cubicBezTo>
                    <a:pt x="695" y="560"/>
                    <a:pt x="711" y="564"/>
                    <a:pt x="715" y="561"/>
                  </a:cubicBezTo>
                  <a:cubicBezTo>
                    <a:pt x="720" y="557"/>
                    <a:pt x="724" y="555"/>
                    <a:pt x="712" y="548"/>
                  </a:cubicBezTo>
                  <a:cubicBezTo>
                    <a:pt x="700" y="541"/>
                    <a:pt x="698" y="539"/>
                    <a:pt x="698" y="539"/>
                  </a:cubicBezTo>
                  <a:cubicBezTo>
                    <a:pt x="698" y="539"/>
                    <a:pt x="727" y="553"/>
                    <a:pt x="726" y="536"/>
                  </a:cubicBezTo>
                  <a:cubicBezTo>
                    <a:pt x="726" y="536"/>
                    <a:pt x="727" y="534"/>
                    <a:pt x="712" y="530"/>
                  </a:cubicBezTo>
                  <a:close/>
                </a:path>
              </a:pathLst>
            </a:custGeom>
            <a:solidFill>
              <a:schemeClr val="accent6">
                <a:lumMod val="50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sp>
          <p:nvSpPr>
            <p:cNvPr id="7" name="Freeform 6"/>
            <p:cNvSpPr>
              <a:spLocks noEditPoints="1"/>
            </p:cNvSpPr>
            <p:nvPr/>
          </p:nvSpPr>
          <p:spPr bwMode="gray">
            <a:xfrm>
              <a:off x="1255750" y="2972526"/>
              <a:ext cx="455141" cy="478003"/>
            </a:xfrm>
            <a:custGeom>
              <a:avLst/>
              <a:gdLst/>
              <a:ahLst/>
              <a:cxnLst>
                <a:cxn ang="0">
                  <a:pos x="773" y="787"/>
                </a:cxn>
                <a:cxn ang="0">
                  <a:pos x="742" y="760"/>
                </a:cxn>
                <a:cxn ang="0">
                  <a:pos x="687" y="717"/>
                </a:cxn>
                <a:cxn ang="0">
                  <a:pos x="681" y="645"/>
                </a:cxn>
                <a:cxn ang="0">
                  <a:pos x="688" y="636"/>
                </a:cxn>
                <a:cxn ang="0">
                  <a:pos x="664" y="613"/>
                </a:cxn>
                <a:cxn ang="0">
                  <a:pos x="645" y="546"/>
                </a:cxn>
                <a:cxn ang="0">
                  <a:pos x="612" y="326"/>
                </a:cxn>
                <a:cxn ang="0">
                  <a:pos x="666" y="195"/>
                </a:cxn>
                <a:cxn ang="0">
                  <a:pos x="735" y="181"/>
                </a:cxn>
                <a:cxn ang="0">
                  <a:pos x="740" y="166"/>
                </a:cxn>
                <a:cxn ang="0">
                  <a:pos x="747" y="150"/>
                </a:cxn>
                <a:cxn ang="0">
                  <a:pos x="745" y="110"/>
                </a:cxn>
                <a:cxn ang="0">
                  <a:pos x="713" y="19"/>
                </a:cxn>
                <a:cxn ang="0">
                  <a:pos x="589" y="112"/>
                </a:cxn>
                <a:cxn ang="0">
                  <a:pos x="432" y="159"/>
                </a:cxn>
                <a:cxn ang="0">
                  <a:pos x="244" y="279"/>
                </a:cxn>
                <a:cxn ang="0">
                  <a:pos x="198" y="477"/>
                </a:cxn>
                <a:cxn ang="0">
                  <a:pos x="294" y="604"/>
                </a:cxn>
                <a:cxn ang="0">
                  <a:pos x="142" y="581"/>
                </a:cxn>
                <a:cxn ang="0">
                  <a:pos x="86" y="554"/>
                </a:cxn>
                <a:cxn ang="0">
                  <a:pos x="6" y="699"/>
                </a:cxn>
                <a:cxn ang="0">
                  <a:pos x="66" y="710"/>
                </a:cxn>
                <a:cxn ang="0">
                  <a:pos x="118" y="649"/>
                </a:cxn>
                <a:cxn ang="0">
                  <a:pos x="145" y="644"/>
                </a:cxn>
                <a:cxn ang="0">
                  <a:pos x="207" y="699"/>
                </a:cxn>
                <a:cxn ang="0">
                  <a:pos x="344" y="770"/>
                </a:cxn>
                <a:cxn ang="0">
                  <a:pos x="421" y="712"/>
                </a:cxn>
                <a:cxn ang="0">
                  <a:pos x="421" y="602"/>
                </a:cxn>
                <a:cxn ang="0">
                  <a:pos x="562" y="569"/>
                </a:cxn>
                <a:cxn ang="0">
                  <a:pos x="650" y="741"/>
                </a:cxn>
                <a:cxn ang="0">
                  <a:pos x="641" y="799"/>
                </a:cxn>
                <a:cxn ang="0">
                  <a:pos x="668" y="808"/>
                </a:cxn>
                <a:cxn ang="0">
                  <a:pos x="701" y="818"/>
                </a:cxn>
                <a:cxn ang="0">
                  <a:pos x="712" y="848"/>
                </a:cxn>
                <a:cxn ang="0">
                  <a:pos x="725" y="807"/>
                </a:cxn>
                <a:cxn ang="0">
                  <a:pos x="759" y="824"/>
                </a:cxn>
                <a:cxn ang="0">
                  <a:pos x="785" y="829"/>
                </a:cxn>
                <a:cxn ang="0">
                  <a:pos x="812" y="816"/>
                </a:cxn>
                <a:cxn ang="0">
                  <a:pos x="446" y="489"/>
                </a:cxn>
                <a:cxn ang="0">
                  <a:pos x="402" y="505"/>
                </a:cxn>
                <a:cxn ang="0">
                  <a:pos x="448" y="489"/>
                </a:cxn>
                <a:cxn ang="0">
                  <a:pos x="446" y="489"/>
                </a:cxn>
                <a:cxn ang="0">
                  <a:pos x="501" y="382"/>
                </a:cxn>
                <a:cxn ang="0">
                  <a:pos x="525" y="390"/>
                </a:cxn>
              </a:cxnLst>
              <a:rect l="0" t="0" r="r" b="b"/>
              <a:pathLst>
                <a:path w="815" h="856">
                  <a:moveTo>
                    <a:pt x="798" y="808"/>
                  </a:moveTo>
                  <a:cubicBezTo>
                    <a:pt x="782" y="802"/>
                    <a:pt x="773" y="787"/>
                    <a:pt x="773" y="787"/>
                  </a:cubicBezTo>
                  <a:cubicBezTo>
                    <a:pt x="773" y="787"/>
                    <a:pt x="769" y="781"/>
                    <a:pt x="763" y="775"/>
                  </a:cubicBezTo>
                  <a:cubicBezTo>
                    <a:pt x="758" y="769"/>
                    <a:pt x="745" y="764"/>
                    <a:pt x="742" y="760"/>
                  </a:cubicBezTo>
                  <a:cubicBezTo>
                    <a:pt x="739" y="756"/>
                    <a:pt x="734" y="750"/>
                    <a:pt x="717" y="741"/>
                  </a:cubicBezTo>
                  <a:cubicBezTo>
                    <a:pt x="700" y="732"/>
                    <a:pt x="687" y="717"/>
                    <a:pt x="687" y="717"/>
                  </a:cubicBezTo>
                  <a:cubicBezTo>
                    <a:pt x="687" y="717"/>
                    <a:pt x="664" y="660"/>
                    <a:pt x="664" y="649"/>
                  </a:cubicBezTo>
                  <a:cubicBezTo>
                    <a:pt x="664" y="649"/>
                    <a:pt x="682" y="654"/>
                    <a:pt x="681" y="645"/>
                  </a:cubicBezTo>
                  <a:cubicBezTo>
                    <a:pt x="681" y="645"/>
                    <a:pt x="675" y="638"/>
                    <a:pt x="674" y="635"/>
                  </a:cubicBezTo>
                  <a:cubicBezTo>
                    <a:pt x="674" y="635"/>
                    <a:pt x="686" y="638"/>
                    <a:pt x="688" y="636"/>
                  </a:cubicBezTo>
                  <a:cubicBezTo>
                    <a:pt x="689" y="633"/>
                    <a:pt x="690" y="628"/>
                    <a:pt x="683" y="627"/>
                  </a:cubicBezTo>
                  <a:cubicBezTo>
                    <a:pt x="675" y="627"/>
                    <a:pt x="665" y="616"/>
                    <a:pt x="664" y="613"/>
                  </a:cubicBezTo>
                  <a:cubicBezTo>
                    <a:pt x="663" y="609"/>
                    <a:pt x="653" y="600"/>
                    <a:pt x="653" y="600"/>
                  </a:cubicBezTo>
                  <a:cubicBezTo>
                    <a:pt x="653" y="600"/>
                    <a:pt x="645" y="564"/>
                    <a:pt x="645" y="546"/>
                  </a:cubicBezTo>
                  <a:cubicBezTo>
                    <a:pt x="645" y="528"/>
                    <a:pt x="622" y="468"/>
                    <a:pt x="618" y="457"/>
                  </a:cubicBezTo>
                  <a:cubicBezTo>
                    <a:pt x="614" y="445"/>
                    <a:pt x="604" y="351"/>
                    <a:pt x="612" y="326"/>
                  </a:cubicBezTo>
                  <a:cubicBezTo>
                    <a:pt x="619" y="300"/>
                    <a:pt x="642" y="242"/>
                    <a:pt x="623" y="211"/>
                  </a:cubicBezTo>
                  <a:cubicBezTo>
                    <a:pt x="623" y="211"/>
                    <a:pt x="658" y="202"/>
                    <a:pt x="666" y="195"/>
                  </a:cubicBezTo>
                  <a:cubicBezTo>
                    <a:pt x="673" y="187"/>
                    <a:pt x="698" y="201"/>
                    <a:pt x="706" y="201"/>
                  </a:cubicBezTo>
                  <a:cubicBezTo>
                    <a:pt x="714" y="201"/>
                    <a:pt x="738" y="206"/>
                    <a:pt x="735" y="181"/>
                  </a:cubicBezTo>
                  <a:cubicBezTo>
                    <a:pt x="735" y="181"/>
                    <a:pt x="744" y="175"/>
                    <a:pt x="744" y="172"/>
                  </a:cubicBezTo>
                  <a:cubicBezTo>
                    <a:pt x="744" y="169"/>
                    <a:pt x="740" y="166"/>
                    <a:pt x="740" y="166"/>
                  </a:cubicBezTo>
                  <a:cubicBezTo>
                    <a:pt x="740" y="166"/>
                    <a:pt x="747" y="163"/>
                    <a:pt x="747" y="160"/>
                  </a:cubicBezTo>
                  <a:cubicBezTo>
                    <a:pt x="747" y="158"/>
                    <a:pt x="747" y="150"/>
                    <a:pt x="747" y="150"/>
                  </a:cubicBezTo>
                  <a:cubicBezTo>
                    <a:pt x="747" y="150"/>
                    <a:pt x="759" y="145"/>
                    <a:pt x="755" y="136"/>
                  </a:cubicBezTo>
                  <a:cubicBezTo>
                    <a:pt x="751" y="127"/>
                    <a:pt x="740" y="119"/>
                    <a:pt x="745" y="110"/>
                  </a:cubicBezTo>
                  <a:cubicBezTo>
                    <a:pt x="750" y="101"/>
                    <a:pt x="760" y="85"/>
                    <a:pt x="753" y="68"/>
                  </a:cubicBezTo>
                  <a:cubicBezTo>
                    <a:pt x="747" y="51"/>
                    <a:pt x="752" y="33"/>
                    <a:pt x="713" y="19"/>
                  </a:cubicBezTo>
                  <a:cubicBezTo>
                    <a:pt x="675" y="4"/>
                    <a:pt x="639" y="0"/>
                    <a:pt x="610" y="37"/>
                  </a:cubicBezTo>
                  <a:cubicBezTo>
                    <a:pt x="591" y="62"/>
                    <a:pt x="589" y="112"/>
                    <a:pt x="589" y="112"/>
                  </a:cubicBezTo>
                  <a:cubicBezTo>
                    <a:pt x="589" y="112"/>
                    <a:pt x="585" y="123"/>
                    <a:pt x="567" y="127"/>
                  </a:cubicBezTo>
                  <a:cubicBezTo>
                    <a:pt x="549" y="130"/>
                    <a:pt x="479" y="129"/>
                    <a:pt x="432" y="159"/>
                  </a:cubicBezTo>
                  <a:cubicBezTo>
                    <a:pt x="385" y="188"/>
                    <a:pt x="340" y="196"/>
                    <a:pt x="325" y="209"/>
                  </a:cubicBezTo>
                  <a:cubicBezTo>
                    <a:pt x="309" y="221"/>
                    <a:pt x="253" y="271"/>
                    <a:pt x="244" y="279"/>
                  </a:cubicBezTo>
                  <a:cubicBezTo>
                    <a:pt x="235" y="287"/>
                    <a:pt x="198" y="328"/>
                    <a:pt x="188" y="334"/>
                  </a:cubicBezTo>
                  <a:cubicBezTo>
                    <a:pt x="178" y="340"/>
                    <a:pt x="132" y="429"/>
                    <a:pt x="198" y="477"/>
                  </a:cubicBezTo>
                  <a:cubicBezTo>
                    <a:pt x="198" y="477"/>
                    <a:pt x="233" y="511"/>
                    <a:pt x="246" y="541"/>
                  </a:cubicBezTo>
                  <a:cubicBezTo>
                    <a:pt x="259" y="572"/>
                    <a:pt x="294" y="604"/>
                    <a:pt x="294" y="604"/>
                  </a:cubicBezTo>
                  <a:cubicBezTo>
                    <a:pt x="294" y="604"/>
                    <a:pt x="298" y="613"/>
                    <a:pt x="224" y="602"/>
                  </a:cubicBezTo>
                  <a:cubicBezTo>
                    <a:pt x="224" y="602"/>
                    <a:pt x="152" y="595"/>
                    <a:pt x="142" y="581"/>
                  </a:cubicBezTo>
                  <a:cubicBezTo>
                    <a:pt x="132" y="568"/>
                    <a:pt x="136" y="569"/>
                    <a:pt x="124" y="563"/>
                  </a:cubicBezTo>
                  <a:cubicBezTo>
                    <a:pt x="112" y="556"/>
                    <a:pt x="94" y="554"/>
                    <a:pt x="86" y="554"/>
                  </a:cubicBezTo>
                  <a:cubicBezTo>
                    <a:pt x="79" y="554"/>
                    <a:pt x="72" y="545"/>
                    <a:pt x="64" y="554"/>
                  </a:cubicBezTo>
                  <a:cubicBezTo>
                    <a:pt x="56" y="563"/>
                    <a:pt x="0" y="659"/>
                    <a:pt x="6" y="699"/>
                  </a:cubicBezTo>
                  <a:cubicBezTo>
                    <a:pt x="13" y="738"/>
                    <a:pt x="23" y="760"/>
                    <a:pt x="45" y="750"/>
                  </a:cubicBezTo>
                  <a:cubicBezTo>
                    <a:pt x="66" y="740"/>
                    <a:pt x="66" y="716"/>
                    <a:pt x="66" y="710"/>
                  </a:cubicBezTo>
                  <a:cubicBezTo>
                    <a:pt x="66" y="704"/>
                    <a:pt x="75" y="691"/>
                    <a:pt x="78" y="688"/>
                  </a:cubicBezTo>
                  <a:cubicBezTo>
                    <a:pt x="81" y="685"/>
                    <a:pt x="113" y="649"/>
                    <a:pt x="118" y="649"/>
                  </a:cubicBezTo>
                  <a:cubicBezTo>
                    <a:pt x="123" y="649"/>
                    <a:pt x="137" y="654"/>
                    <a:pt x="140" y="649"/>
                  </a:cubicBezTo>
                  <a:cubicBezTo>
                    <a:pt x="142" y="645"/>
                    <a:pt x="145" y="644"/>
                    <a:pt x="145" y="644"/>
                  </a:cubicBezTo>
                  <a:cubicBezTo>
                    <a:pt x="145" y="644"/>
                    <a:pt x="212" y="661"/>
                    <a:pt x="217" y="669"/>
                  </a:cubicBezTo>
                  <a:cubicBezTo>
                    <a:pt x="223" y="677"/>
                    <a:pt x="199" y="688"/>
                    <a:pt x="207" y="699"/>
                  </a:cubicBezTo>
                  <a:cubicBezTo>
                    <a:pt x="215" y="711"/>
                    <a:pt x="223" y="722"/>
                    <a:pt x="270" y="740"/>
                  </a:cubicBezTo>
                  <a:cubicBezTo>
                    <a:pt x="317" y="757"/>
                    <a:pt x="331" y="771"/>
                    <a:pt x="344" y="770"/>
                  </a:cubicBezTo>
                  <a:cubicBezTo>
                    <a:pt x="356" y="769"/>
                    <a:pt x="423" y="765"/>
                    <a:pt x="432" y="744"/>
                  </a:cubicBezTo>
                  <a:cubicBezTo>
                    <a:pt x="441" y="724"/>
                    <a:pt x="426" y="712"/>
                    <a:pt x="421" y="712"/>
                  </a:cubicBezTo>
                  <a:cubicBezTo>
                    <a:pt x="417" y="712"/>
                    <a:pt x="428" y="691"/>
                    <a:pt x="428" y="685"/>
                  </a:cubicBezTo>
                  <a:cubicBezTo>
                    <a:pt x="428" y="679"/>
                    <a:pt x="424" y="605"/>
                    <a:pt x="421" y="602"/>
                  </a:cubicBezTo>
                  <a:cubicBezTo>
                    <a:pt x="419" y="599"/>
                    <a:pt x="535" y="548"/>
                    <a:pt x="548" y="531"/>
                  </a:cubicBezTo>
                  <a:cubicBezTo>
                    <a:pt x="548" y="531"/>
                    <a:pt x="557" y="545"/>
                    <a:pt x="562" y="569"/>
                  </a:cubicBezTo>
                  <a:cubicBezTo>
                    <a:pt x="566" y="594"/>
                    <a:pt x="613" y="668"/>
                    <a:pt x="623" y="693"/>
                  </a:cubicBezTo>
                  <a:cubicBezTo>
                    <a:pt x="633" y="717"/>
                    <a:pt x="648" y="727"/>
                    <a:pt x="650" y="741"/>
                  </a:cubicBezTo>
                  <a:cubicBezTo>
                    <a:pt x="652" y="755"/>
                    <a:pt x="660" y="773"/>
                    <a:pt x="660" y="773"/>
                  </a:cubicBezTo>
                  <a:cubicBezTo>
                    <a:pt x="660" y="773"/>
                    <a:pt x="657" y="797"/>
                    <a:pt x="641" y="799"/>
                  </a:cubicBezTo>
                  <a:cubicBezTo>
                    <a:pt x="641" y="799"/>
                    <a:pt x="631" y="805"/>
                    <a:pt x="643" y="809"/>
                  </a:cubicBezTo>
                  <a:cubicBezTo>
                    <a:pt x="654" y="813"/>
                    <a:pt x="665" y="814"/>
                    <a:pt x="668" y="808"/>
                  </a:cubicBezTo>
                  <a:cubicBezTo>
                    <a:pt x="671" y="803"/>
                    <a:pt x="685" y="773"/>
                    <a:pt x="695" y="786"/>
                  </a:cubicBezTo>
                  <a:cubicBezTo>
                    <a:pt x="704" y="799"/>
                    <a:pt x="707" y="808"/>
                    <a:pt x="701" y="818"/>
                  </a:cubicBezTo>
                  <a:cubicBezTo>
                    <a:pt x="695" y="828"/>
                    <a:pt x="693" y="846"/>
                    <a:pt x="701" y="851"/>
                  </a:cubicBezTo>
                  <a:cubicBezTo>
                    <a:pt x="709" y="856"/>
                    <a:pt x="712" y="848"/>
                    <a:pt x="712" y="848"/>
                  </a:cubicBezTo>
                  <a:cubicBezTo>
                    <a:pt x="712" y="848"/>
                    <a:pt x="712" y="835"/>
                    <a:pt x="716" y="829"/>
                  </a:cubicBezTo>
                  <a:cubicBezTo>
                    <a:pt x="720" y="824"/>
                    <a:pt x="725" y="807"/>
                    <a:pt x="725" y="807"/>
                  </a:cubicBezTo>
                  <a:cubicBezTo>
                    <a:pt x="725" y="807"/>
                    <a:pt x="732" y="792"/>
                    <a:pt x="736" y="796"/>
                  </a:cubicBezTo>
                  <a:cubicBezTo>
                    <a:pt x="740" y="799"/>
                    <a:pt x="755" y="812"/>
                    <a:pt x="759" y="824"/>
                  </a:cubicBezTo>
                  <a:cubicBezTo>
                    <a:pt x="763" y="835"/>
                    <a:pt x="779" y="844"/>
                    <a:pt x="784" y="844"/>
                  </a:cubicBezTo>
                  <a:cubicBezTo>
                    <a:pt x="790" y="844"/>
                    <a:pt x="796" y="840"/>
                    <a:pt x="785" y="829"/>
                  </a:cubicBezTo>
                  <a:cubicBezTo>
                    <a:pt x="775" y="817"/>
                    <a:pt x="777" y="815"/>
                    <a:pt x="777" y="815"/>
                  </a:cubicBezTo>
                  <a:cubicBezTo>
                    <a:pt x="777" y="815"/>
                    <a:pt x="809" y="835"/>
                    <a:pt x="812" y="816"/>
                  </a:cubicBezTo>
                  <a:cubicBezTo>
                    <a:pt x="812" y="816"/>
                    <a:pt x="815" y="813"/>
                    <a:pt x="798" y="808"/>
                  </a:cubicBezTo>
                  <a:close/>
                  <a:moveTo>
                    <a:pt x="446" y="489"/>
                  </a:moveTo>
                  <a:cubicBezTo>
                    <a:pt x="431" y="494"/>
                    <a:pt x="404" y="518"/>
                    <a:pt x="404" y="518"/>
                  </a:cubicBezTo>
                  <a:cubicBezTo>
                    <a:pt x="402" y="505"/>
                    <a:pt x="402" y="505"/>
                    <a:pt x="402" y="505"/>
                  </a:cubicBezTo>
                  <a:cubicBezTo>
                    <a:pt x="406" y="500"/>
                    <a:pt x="435" y="492"/>
                    <a:pt x="446" y="489"/>
                  </a:cubicBezTo>
                  <a:cubicBezTo>
                    <a:pt x="447" y="489"/>
                    <a:pt x="447" y="489"/>
                    <a:pt x="448" y="489"/>
                  </a:cubicBezTo>
                  <a:cubicBezTo>
                    <a:pt x="452" y="488"/>
                    <a:pt x="450" y="488"/>
                    <a:pt x="446" y="489"/>
                  </a:cubicBezTo>
                  <a:cubicBezTo>
                    <a:pt x="446" y="489"/>
                    <a:pt x="446" y="489"/>
                    <a:pt x="446" y="489"/>
                  </a:cubicBezTo>
                  <a:close/>
                  <a:moveTo>
                    <a:pt x="501" y="384"/>
                  </a:moveTo>
                  <a:cubicBezTo>
                    <a:pt x="501" y="382"/>
                    <a:pt x="501" y="382"/>
                    <a:pt x="501" y="382"/>
                  </a:cubicBezTo>
                  <a:cubicBezTo>
                    <a:pt x="510" y="381"/>
                    <a:pt x="519" y="365"/>
                    <a:pt x="519" y="365"/>
                  </a:cubicBezTo>
                  <a:cubicBezTo>
                    <a:pt x="516" y="370"/>
                    <a:pt x="525" y="390"/>
                    <a:pt x="525" y="390"/>
                  </a:cubicBezTo>
                  <a:cubicBezTo>
                    <a:pt x="516" y="386"/>
                    <a:pt x="501" y="384"/>
                    <a:pt x="501" y="384"/>
                  </a:cubicBezTo>
                  <a:close/>
                </a:path>
              </a:pathLst>
            </a:custGeom>
            <a:solidFill>
              <a:schemeClr val="accent6">
                <a:lumMod val="50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sp>
          <p:nvSpPr>
            <p:cNvPr id="8" name="Freeform 7"/>
            <p:cNvSpPr>
              <a:spLocks noEditPoints="1"/>
            </p:cNvSpPr>
            <p:nvPr/>
          </p:nvSpPr>
          <p:spPr bwMode="gray">
            <a:xfrm>
              <a:off x="2034852" y="2906760"/>
              <a:ext cx="588154" cy="431243"/>
            </a:xfrm>
            <a:custGeom>
              <a:avLst/>
              <a:gdLst/>
              <a:ahLst/>
              <a:cxnLst>
                <a:cxn ang="0">
                  <a:pos x="1021" y="46"/>
                </a:cxn>
                <a:cxn ang="0">
                  <a:pos x="878" y="52"/>
                </a:cxn>
                <a:cxn ang="0">
                  <a:pos x="678" y="21"/>
                </a:cxn>
                <a:cxn ang="0">
                  <a:pos x="438" y="47"/>
                </a:cxn>
                <a:cxn ang="0">
                  <a:pos x="324" y="174"/>
                </a:cxn>
                <a:cxn ang="0">
                  <a:pos x="324" y="443"/>
                </a:cxn>
                <a:cxn ang="0">
                  <a:pos x="65" y="566"/>
                </a:cxn>
                <a:cxn ang="0">
                  <a:pos x="12" y="603"/>
                </a:cxn>
                <a:cxn ang="0">
                  <a:pos x="72" y="680"/>
                </a:cxn>
                <a:cxn ang="0">
                  <a:pos x="193" y="678"/>
                </a:cxn>
                <a:cxn ang="0">
                  <a:pos x="136" y="622"/>
                </a:cxn>
                <a:cxn ang="0">
                  <a:pos x="133" y="604"/>
                </a:cxn>
                <a:cxn ang="0">
                  <a:pos x="339" y="523"/>
                </a:cxn>
                <a:cxn ang="0">
                  <a:pos x="452" y="405"/>
                </a:cxn>
                <a:cxn ang="0">
                  <a:pos x="491" y="336"/>
                </a:cxn>
                <a:cxn ang="0">
                  <a:pos x="622" y="349"/>
                </a:cxn>
                <a:cxn ang="0">
                  <a:pos x="467" y="582"/>
                </a:cxn>
                <a:cxn ang="0">
                  <a:pos x="422" y="648"/>
                </a:cxn>
                <a:cxn ang="0">
                  <a:pos x="529" y="713"/>
                </a:cxn>
                <a:cxn ang="0">
                  <a:pos x="637" y="669"/>
                </a:cxn>
                <a:cxn ang="0">
                  <a:pos x="544" y="609"/>
                </a:cxn>
                <a:cxn ang="0">
                  <a:pos x="617" y="505"/>
                </a:cxn>
                <a:cxn ang="0">
                  <a:pos x="734" y="350"/>
                </a:cxn>
                <a:cxn ang="0">
                  <a:pos x="738" y="387"/>
                </a:cxn>
                <a:cxn ang="0">
                  <a:pos x="764" y="586"/>
                </a:cxn>
                <a:cxn ang="0">
                  <a:pos x="795" y="710"/>
                </a:cxn>
                <a:cxn ang="0">
                  <a:pos x="784" y="737"/>
                </a:cxn>
                <a:cxn ang="0">
                  <a:pos x="832" y="711"/>
                </a:cxn>
                <a:cxn ang="0">
                  <a:pos x="860" y="770"/>
                </a:cxn>
                <a:cxn ang="0">
                  <a:pos x="862" y="733"/>
                </a:cxn>
                <a:cxn ang="0">
                  <a:pos x="927" y="755"/>
                </a:cxn>
                <a:cxn ang="0">
                  <a:pos x="941" y="740"/>
                </a:cxn>
                <a:cxn ang="0">
                  <a:pos x="907" y="706"/>
                </a:cxn>
                <a:cxn ang="0">
                  <a:pos x="831" y="663"/>
                </a:cxn>
                <a:cxn ang="0">
                  <a:pos x="858" y="587"/>
                </a:cxn>
                <a:cxn ang="0">
                  <a:pos x="906" y="586"/>
                </a:cxn>
                <a:cxn ang="0">
                  <a:pos x="917" y="582"/>
                </a:cxn>
                <a:cxn ang="0">
                  <a:pos x="878" y="567"/>
                </a:cxn>
                <a:cxn ang="0">
                  <a:pos x="820" y="445"/>
                </a:cxn>
                <a:cxn ang="0">
                  <a:pos x="824" y="296"/>
                </a:cxn>
                <a:cxn ang="0">
                  <a:pos x="890" y="185"/>
                </a:cxn>
                <a:cxn ang="0">
                  <a:pos x="924" y="210"/>
                </a:cxn>
                <a:cxn ang="0">
                  <a:pos x="965" y="209"/>
                </a:cxn>
                <a:cxn ang="0">
                  <a:pos x="973" y="200"/>
                </a:cxn>
                <a:cxn ang="0">
                  <a:pos x="976" y="199"/>
                </a:cxn>
                <a:cxn ang="0">
                  <a:pos x="987" y="189"/>
                </a:cxn>
                <a:cxn ang="0">
                  <a:pos x="1002" y="176"/>
                </a:cxn>
                <a:cxn ang="0">
                  <a:pos x="1008" y="154"/>
                </a:cxn>
                <a:cxn ang="0">
                  <a:pos x="1031" y="59"/>
                </a:cxn>
                <a:cxn ang="0">
                  <a:pos x="673" y="254"/>
                </a:cxn>
                <a:cxn ang="0">
                  <a:pos x="730" y="250"/>
                </a:cxn>
                <a:cxn ang="0">
                  <a:pos x="728" y="310"/>
                </a:cxn>
              </a:cxnLst>
              <a:rect l="0" t="0" r="r" b="b"/>
              <a:pathLst>
                <a:path w="1055" h="772">
                  <a:moveTo>
                    <a:pt x="1031" y="59"/>
                  </a:moveTo>
                  <a:cubicBezTo>
                    <a:pt x="1027" y="54"/>
                    <a:pt x="1024" y="50"/>
                    <a:pt x="1021" y="46"/>
                  </a:cubicBezTo>
                  <a:cubicBezTo>
                    <a:pt x="1014" y="34"/>
                    <a:pt x="1004" y="24"/>
                    <a:pt x="991" y="19"/>
                  </a:cubicBezTo>
                  <a:cubicBezTo>
                    <a:pt x="946" y="0"/>
                    <a:pt x="915" y="1"/>
                    <a:pt x="878" y="52"/>
                  </a:cubicBezTo>
                  <a:cubicBezTo>
                    <a:pt x="878" y="52"/>
                    <a:pt x="865" y="78"/>
                    <a:pt x="830" y="66"/>
                  </a:cubicBezTo>
                  <a:cubicBezTo>
                    <a:pt x="795" y="54"/>
                    <a:pt x="710" y="22"/>
                    <a:pt x="678" y="21"/>
                  </a:cubicBezTo>
                  <a:cubicBezTo>
                    <a:pt x="646" y="20"/>
                    <a:pt x="551" y="4"/>
                    <a:pt x="503" y="27"/>
                  </a:cubicBezTo>
                  <a:cubicBezTo>
                    <a:pt x="454" y="50"/>
                    <a:pt x="460" y="47"/>
                    <a:pt x="438" y="47"/>
                  </a:cubicBezTo>
                  <a:cubicBezTo>
                    <a:pt x="416" y="47"/>
                    <a:pt x="366" y="67"/>
                    <a:pt x="352" y="88"/>
                  </a:cubicBezTo>
                  <a:cubicBezTo>
                    <a:pt x="337" y="109"/>
                    <a:pt x="322" y="163"/>
                    <a:pt x="324" y="174"/>
                  </a:cubicBezTo>
                  <a:cubicBezTo>
                    <a:pt x="326" y="184"/>
                    <a:pt x="317" y="245"/>
                    <a:pt x="340" y="338"/>
                  </a:cubicBezTo>
                  <a:cubicBezTo>
                    <a:pt x="363" y="430"/>
                    <a:pt x="332" y="441"/>
                    <a:pt x="324" y="443"/>
                  </a:cubicBezTo>
                  <a:cubicBezTo>
                    <a:pt x="317" y="445"/>
                    <a:pt x="238" y="447"/>
                    <a:pt x="153" y="523"/>
                  </a:cubicBezTo>
                  <a:cubicBezTo>
                    <a:pt x="153" y="523"/>
                    <a:pt x="92" y="565"/>
                    <a:pt x="65" y="566"/>
                  </a:cubicBezTo>
                  <a:cubicBezTo>
                    <a:pt x="39" y="567"/>
                    <a:pt x="51" y="564"/>
                    <a:pt x="33" y="578"/>
                  </a:cubicBezTo>
                  <a:cubicBezTo>
                    <a:pt x="15" y="593"/>
                    <a:pt x="12" y="603"/>
                    <a:pt x="12" y="603"/>
                  </a:cubicBezTo>
                  <a:cubicBezTo>
                    <a:pt x="12" y="603"/>
                    <a:pt x="0" y="606"/>
                    <a:pt x="3" y="615"/>
                  </a:cubicBezTo>
                  <a:cubicBezTo>
                    <a:pt x="6" y="625"/>
                    <a:pt x="34" y="648"/>
                    <a:pt x="72" y="680"/>
                  </a:cubicBezTo>
                  <a:cubicBezTo>
                    <a:pt x="110" y="711"/>
                    <a:pt x="146" y="743"/>
                    <a:pt x="197" y="711"/>
                  </a:cubicBezTo>
                  <a:cubicBezTo>
                    <a:pt x="197" y="711"/>
                    <a:pt x="213" y="692"/>
                    <a:pt x="193" y="678"/>
                  </a:cubicBezTo>
                  <a:cubicBezTo>
                    <a:pt x="173" y="663"/>
                    <a:pt x="159" y="663"/>
                    <a:pt x="159" y="663"/>
                  </a:cubicBezTo>
                  <a:cubicBezTo>
                    <a:pt x="159" y="663"/>
                    <a:pt x="136" y="628"/>
                    <a:pt x="136" y="622"/>
                  </a:cubicBezTo>
                  <a:cubicBezTo>
                    <a:pt x="136" y="615"/>
                    <a:pt x="147" y="604"/>
                    <a:pt x="144" y="604"/>
                  </a:cubicBezTo>
                  <a:cubicBezTo>
                    <a:pt x="140" y="604"/>
                    <a:pt x="133" y="604"/>
                    <a:pt x="133" y="604"/>
                  </a:cubicBezTo>
                  <a:cubicBezTo>
                    <a:pt x="133" y="604"/>
                    <a:pt x="178" y="575"/>
                    <a:pt x="204" y="573"/>
                  </a:cubicBezTo>
                  <a:cubicBezTo>
                    <a:pt x="229" y="571"/>
                    <a:pt x="322" y="534"/>
                    <a:pt x="339" y="523"/>
                  </a:cubicBezTo>
                  <a:cubicBezTo>
                    <a:pt x="356" y="513"/>
                    <a:pt x="404" y="507"/>
                    <a:pt x="413" y="493"/>
                  </a:cubicBezTo>
                  <a:cubicBezTo>
                    <a:pt x="421" y="479"/>
                    <a:pt x="442" y="438"/>
                    <a:pt x="452" y="405"/>
                  </a:cubicBezTo>
                  <a:cubicBezTo>
                    <a:pt x="463" y="371"/>
                    <a:pt x="472" y="362"/>
                    <a:pt x="478" y="359"/>
                  </a:cubicBezTo>
                  <a:cubicBezTo>
                    <a:pt x="485" y="356"/>
                    <a:pt x="491" y="336"/>
                    <a:pt x="491" y="336"/>
                  </a:cubicBezTo>
                  <a:cubicBezTo>
                    <a:pt x="491" y="336"/>
                    <a:pt x="531" y="315"/>
                    <a:pt x="544" y="315"/>
                  </a:cubicBezTo>
                  <a:cubicBezTo>
                    <a:pt x="557" y="315"/>
                    <a:pt x="614" y="333"/>
                    <a:pt x="622" y="349"/>
                  </a:cubicBezTo>
                  <a:cubicBezTo>
                    <a:pt x="622" y="349"/>
                    <a:pt x="562" y="401"/>
                    <a:pt x="553" y="438"/>
                  </a:cubicBezTo>
                  <a:cubicBezTo>
                    <a:pt x="545" y="475"/>
                    <a:pt x="492" y="566"/>
                    <a:pt x="467" y="582"/>
                  </a:cubicBezTo>
                  <a:cubicBezTo>
                    <a:pt x="441" y="597"/>
                    <a:pt x="458" y="566"/>
                    <a:pt x="432" y="610"/>
                  </a:cubicBezTo>
                  <a:cubicBezTo>
                    <a:pt x="432" y="610"/>
                    <a:pt x="418" y="635"/>
                    <a:pt x="422" y="648"/>
                  </a:cubicBezTo>
                  <a:cubicBezTo>
                    <a:pt x="422" y="648"/>
                    <a:pt x="404" y="661"/>
                    <a:pt x="424" y="673"/>
                  </a:cubicBezTo>
                  <a:cubicBezTo>
                    <a:pt x="443" y="686"/>
                    <a:pt x="514" y="706"/>
                    <a:pt x="529" y="713"/>
                  </a:cubicBezTo>
                  <a:cubicBezTo>
                    <a:pt x="544" y="719"/>
                    <a:pt x="625" y="716"/>
                    <a:pt x="635" y="702"/>
                  </a:cubicBezTo>
                  <a:cubicBezTo>
                    <a:pt x="644" y="688"/>
                    <a:pt x="652" y="676"/>
                    <a:pt x="637" y="669"/>
                  </a:cubicBezTo>
                  <a:cubicBezTo>
                    <a:pt x="622" y="663"/>
                    <a:pt x="594" y="660"/>
                    <a:pt x="594" y="660"/>
                  </a:cubicBezTo>
                  <a:cubicBezTo>
                    <a:pt x="594" y="660"/>
                    <a:pt x="544" y="619"/>
                    <a:pt x="544" y="609"/>
                  </a:cubicBezTo>
                  <a:cubicBezTo>
                    <a:pt x="544" y="599"/>
                    <a:pt x="551" y="590"/>
                    <a:pt x="544" y="590"/>
                  </a:cubicBezTo>
                  <a:cubicBezTo>
                    <a:pt x="544" y="590"/>
                    <a:pt x="583" y="527"/>
                    <a:pt x="617" y="505"/>
                  </a:cubicBezTo>
                  <a:cubicBezTo>
                    <a:pt x="651" y="484"/>
                    <a:pt x="708" y="403"/>
                    <a:pt x="708" y="391"/>
                  </a:cubicBezTo>
                  <a:cubicBezTo>
                    <a:pt x="708" y="380"/>
                    <a:pt x="734" y="350"/>
                    <a:pt x="734" y="350"/>
                  </a:cubicBezTo>
                  <a:cubicBezTo>
                    <a:pt x="737" y="347"/>
                    <a:pt x="737" y="347"/>
                    <a:pt x="737" y="347"/>
                  </a:cubicBezTo>
                  <a:cubicBezTo>
                    <a:pt x="738" y="364"/>
                    <a:pt x="739" y="379"/>
                    <a:pt x="738" y="387"/>
                  </a:cubicBezTo>
                  <a:cubicBezTo>
                    <a:pt x="737" y="415"/>
                    <a:pt x="727" y="433"/>
                    <a:pt x="735" y="451"/>
                  </a:cubicBezTo>
                  <a:cubicBezTo>
                    <a:pt x="744" y="469"/>
                    <a:pt x="738" y="507"/>
                    <a:pt x="764" y="586"/>
                  </a:cubicBezTo>
                  <a:cubicBezTo>
                    <a:pt x="789" y="665"/>
                    <a:pt x="786" y="678"/>
                    <a:pt x="788" y="690"/>
                  </a:cubicBezTo>
                  <a:cubicBezTo>
                    <a:pt x="790" y="703"/>
                    <a:pt x="795" y="710"/>
                    <a:pt x="795" y="710"/>
                  </a:cubicBezTo>
                  <a:cubicBezTo>
                    <a:pt x="795" y="710"/>
                    <a:pt x="790" y="728"/>
                    <a:pt x="781" y="728"/>
                  </a:cubicBezTo>
                  <a:cubicBezTo>
                    <a:pt x="771" y="728"/>
                    <a:pt x="777" y="735"/>
                    <a:pt x="784" y="737"/>
                  </a:cubicBezTo>
                  <a:cubicBezTo>
                    <a:pt x="808" y="742"/>
                    <a:pt x="809" y="720"/>
                    <a:pt x="812" y="719"/>
                  </a:cubicBezTo>
                  <a:cubicBezTo>
                    <a:pt x="815" y="718"/>
                    <a:pt x="827" y="711"/>
                    <a:pt x="832" y="711"/>
                  </a:cubicBezTo>
                  <a:cubicBezTo>
                    <a:pt x="838" y="711"/>
                    <a:pt x="850" y="721"/>
                    <a:pt x="848" y="743"/>
                  </a:cubicBezTo>
                  <a:cubicBezTo>
                    <a:pt x="846" y="765"/>
                    <a:pt x="854" y="772"/>
                    <a:pt x="860" y="770"/>
                  </a:cubicBezTo>
                  <a:cubicBezTo>
                    <a:pt x="864" y="769"/>
                    <a:pt x="860" y="757"/>
                    <a:pt x="861" y="754"/>
                  </a:cubicBezTo>
                  <a:cubicBezTo>
                    <a:pt x="862" y="751"/>
                    <a:pt x="862" y="733"/>
                    <a:pt x="862" y="733"/>
                  </a:cubicBezTo>
                  <a:cubicBezTo>
                    <a:pt x="862" y="733"/>
                    <a:pt x="868" y="716"/>
                    <a:pt x="881" y="722"/>
                  </a:cubicBezTo>
                  <a:cubicBezTo>
                    <a:pt x="894" y="728"/>
                    <a:pt x="919" y="758"/>
                    <a:pt x="927" y="755"/>
                  </a:cubicBezTo>
                  <a:cubicBezTo>
                    <a:pt x="936" y="752"/>
                    <a:pt x="934" y="747"/>
                    <a:pt x="934" y="747"/>
                  </a:cubicBezTo>
                  <a:cubicBezTo>
                    <a:pt x="934" y="747"/>
                    <a:pt x="940" y="746"/>
                    <a:pt x="941" y="740"/>
                  </a:cubicBezTo>
                  <a:cubicBezTo>
                    <a:pt x="942" y="734"/>
                    <a:pt x="939" y="733"/>
                    <a:pt x="928" y="726"/>
                  </a:cubicBezTo>
                  <a:cubicBezTo>
                    <a:pt x="916" y="719"/>
                    <a:pt x="919" y="713"/>
                    <a:pt x="907" y="706"/>
                  </a:cubicBezTo>
                  <a:cubicBezTo>
                    <a:pt x="895" y="700"/>
                    <a:pt x="879" y="695"/>
                    <a:pt x="862" y="679"/>
                  </a:cubicBezTo>
                  <a:cubicBezTo>
                    <a:pt x="845" y="662"/>
                    <a:pt x="831" y="671"/>
                    <a:pt x="831" y="663"/>
                  </a:cubicBezTo>
                  <a:cubicBezTo>
                    <a:pt x="831" y="654"/>
                    <a:pt x="815" y="596"/>
                    <a:pt x="820" y="592"/>
                  </a:cubicBezTo>
                  <a:cubicBezTo>
                    <a:pt x="841" y="574"/>
                    <a:pt x="848" y="586"/>
                    <a:pt x="858" y="587"/>
                  </a:cubicBezTo>
                  <a:cubicBezTo>
                    <a:pt x="867" y="588"/>
                    <a:pt x="904" y="599"/>
                    <a:pt x="907" y="595"/>
                  </a:cubicBezTo>
                  <a:cubicBezTo>
                    <a:pt x="910" y="591"/>
                    <a:pt x="911" y="586"/>
                    <a:pt x="906" y="586"/>
                  </a:cubicBezTo>
                  <a:cubicBezTo>
                    <a:pt x="906" y="586"/>
                    <a:pt x="906" y="586"/>
                    <a:pt x="906" y="586"/>
                  </a:cubicBezTo>
                  <a:cubicBezTo>
                    <a:pt x="911" y="586"/>
                    <a:pt x="917" y="585"/>
                    <a:pt x="917" y="582"/>
                  </a:cubicBezTo>
                  <a:cubicBezTo>
                    <a:pt x="916" y="576"/>
                    <a:pt x="906" y="575"/>
                    <a:pt x="906" y="575"/>
                  </a:cubicBezTo>
                  <a:cubicBezTo>
                    <a:pt x="906" y="575"/>
                    <a:pt x="886" y="574"/>
                    <a:pt x="878" y="567"/>
                  </a:cubicBezTo>
                  <a:cubicBezTo>
                    <a:pt x="869" y="559"/>
                    <a:pt x="820" y="538"/>
                    <a:pt x="823" y="514"/>
                  </a:cubicBezTo>
                  <a:cubicBezTo>
                    <a:pt x="826" y="490"/>
                    <a:pt x="823" y="453"/>
                    <a:pt x="820" y="445"/>
                  </a:cubicBezTo>
                  <a:cubicBezTo>
                    <a:pt x="816" y="438"/>
                    <a:pt x="809" y="403"/>
                    <a:pt x="814" y="368"/>
                  </a:cubicBezTo>
                  <a:cubicBezTo>
                    <a:pt x="820" y="333"/>
                    <a:pt x="824" y="296"/>
                    <a:pt x="824" y="296"/>
                  </a:cubicBezTo>
                  <a:cubicBezTo>
                    <a:pt x="824" y="296"/>
                    <a:pt x="864" y="203"/>
                    <a:pt x="861" y="188"/>
                  </a:cubicBezTo>
                  <a:cubicBezTo>
                    <a:pt x="861" y="188"/>
                    <a:pt x="886" y="188"/>
                    <a:pt x="890" y="185"/>
                  </a:cubicBezTo>
                  <a:cubicBezTo>
                    <a:pt x="893" y="184"/>
                    <a:pt x="906" y="196"/>
                    <a:pt x="920" y="205"/>
                  </a:cubicBezTo>
                  <a:cubicBezTo>
                    <a:pt x="921" y="208"/>
                    <a:pt x="923" y="209"/>
                    <a:pt x="924" y="210"/>
                  </a:cubicBezTo>
                  <a:cubicBezTo>
                    <a:pt x="930" y="214"/>
                    <a:pt x="942" y="225"/>
                    <a:pt x="953" y="219"/>
                  </a:cubicBezTo>
                  <a:cubicBezTo>
                    <a:pt x="958" y="216"/>
                    <a:pt x="962" y="212"/>
                    <a:pt x="965" y="209"/>
                  </a:cubicBezTo>
                  <a:cubicBezTo>
                    <a:pt x="968" y="208"/>
                    <a:pt x="972" y="208"/>
                    <a:pt x="973" y="206"/>
                  </a:cubicBezTo>
                  <a:cubicBezTo>
                    <a:pt x="974" y="204"/>
                    <a:pt x="974" y="201"/>
                    <a:pt x="973" y="200"/>
                  </a:cubicBezTo>
                  <a:cubicBezTo>
                    <a:pt x="974" y="199"/>
                    <a:pt x="975" y="199"/>
                    <a:pt x="976" y="199"/>
                  </a:cubicBezTo>
                  <a:cubicBezTo>
                    <a:pt x="976" y="199"/>
                    <a:pt x="976" y="199"/>
                    <a:pt x="976" y="199"/>
                  </a:cubicBezTo>
                  <a:cubicBezTo>
                    <a:pt x="978" y="199"/>
                    <a:pt x="981" y="199"/>
                    <a:pt x="982" y="198"/>
                  </a:cubicBezTo>
                  <a:cubicBezTo>
                    <a:pt x="983" y="196"/>
                    <a:pt x="987" y="189"/>
                    <a:pt x="987" y="189"/>
                  </a:cubicBezTo>
                  <a:cubicBezTo>
                    <a:pt x="987" y="189"/>
                    <a:pt x="1001" y="191"/>
                    <a:pt x="1002" y="181"/>
                  </a:cubicBezTo>
                  <a:cubicBezTo>
                    <a:pt x="1002" y="180"/>
                    <a:pt x="1002" y="178"/>
                    <a:pt x="1002" y="176"/>
                  </a:cubicBezTo>
                  <a:cubicBezTo>
                    <a:pt x="1003" y="171"/>
                    <a:pt x="1003" y="164"/>
                    <a:pt x="1004" y="158"/>
                  </a:cubicBezTo>
                  <a:cubicBezTo>
                    <a:pt x="1005" y="156"/>
                    <a:pt x="1006" y="155"/>
                    <a:pt x="1008" y="154"/>
                  </a:cubicBezTo>
                  <a:cubicBezTo>
                    <a:pt x="1017" y="149"/>
                    <a:pt x="1034" y="141"/>
                    <a:pt x="1038" y="123"/>
                  </a:cubicBezTo>
                  <a:cubicBezTo>
                    <a:pt x="1042" y="104"/>
                    <a:pt x="1055" y="92"/>
                    <a:pt x="1031" y="59"/>
                  </a:cubicBezTo>
                  <a:close/>
                  <a:moveTo>
                    <a:pt x="728" y="310"/>
                  </a:moveTo>
                  <a:cubicBezTo>
                    <a:pt x="704" y="273"/>
                    <a:pt x="677" y="256"/>
                    <a:pt x="673" y="254"/>
                  </a:cubicBezTo>
                  <a:cubicBezTo>
                    <a:pt x="669" y="252"/>
                    <a:pt x="677" y="250"/>
                    <a:pt x="684" y="250"/>
                  </a:cubicBezTo>
                  <a:cubicBezTo>
                    <a:pt x="692" y="250"/>
                    <a:pt x="730" y="250"/>
                    <a:pt x="730" y="250"/>
                  </a:cubicBezTo>
                  <a:cubicBezTo>
                    <a:pt x="730" y="250"/>
                    <a:pt x="733" y="283"/>
                    <a:pt x="735" y="317"/>
                  </a:cubicBezTo>
                  <a:cubicBezTo>
                    <a:pt x="732" y="315"/>
                    <a:pt x="729" y="313"/>
                    <a:pt x="728" y="310"/>
                  </a:cubicBezTo>
                  <a:close/>
                </a:path>
              </a:pathLst>
            </a:custGeom>
            <a:solidFill>
              <a:schemeClr val="accent6">
                <a:lumMod val="50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sp>
          <p:nvSpPr>
            <p:cNvPr id="9" name="Freeform 8"/>
            <p:cNvSpPr>
              <a:spLocks/>
            </p:cNvSpPr>
            <p:nvPr/>
          </p:nvSpPr>
          <p:spPr bwMode="gray">
            <a:xfrm>
              <a:off x="2793202" y="2694281"/>
              <a:ext cx="612054" cy="592309"/>
            </a:xfrm>
            <a:custGeom>
              <a:avLst/>
              <a:gdLst/>
              <a:ahLst/>
              <a:cxnLst>
                <a:cxn ang="0">
                  <a:pos x="1082" y="117"/>
                </a:cxn>
                <a:cxn ang="0">
                  <a:pos x="1044" y="21"/>
                </a:cxn>
                <a:cxn ang="0">
                  <a:pos x="952" y="36"/>
                </a:cxn>
                <a:cxn ang="0">
                  <a:pos x="897" y="139"/>
                </a:cxn>
                <a:cxn ang="0">
                  <a:pos x="666" y="217"/>
                </a:cxn>
                <a:cxn ang="0">
                  <a:pos x="515" y="336"/>
                </a:cxn>
                <a:cxn ang="0">
                  <a:pos x="399" y="598"/>
                </a:cxn>
                <a:cxn ang="0">
                  <a:pos x="119" y="787"/>
                </a:cxn>
                <a:cxn ang="0">
                  <a:pos x="26" y="840"/>
                </a:cxn>
                <a:cxn ang="0">
                  <a:pos x="32" y="922"/>
                </a:cxn>
                <a:cxn ang="0">
                  <a:pos x="133" y="1009"/>
                </a:cxn>
                <a:cxn ang="0">
                  <a:pos x="125" y="902"/>
                </a:cxn>
                <a:cxn ang="0">
                  <a:pos x="125" y="869"/>
                </a:cxn>
                <a:cxn ang="0">
                  <a:pos x="382" y="729"/>
                </a:cxn>
                <a:cxn ang="0">
                  <a:pos x="539" y="612"/>
                </a:cxn>
                <a:cxn ang="0">
                  <a:pos x="569" y="664"/>
                </a:cxn>
                <a:cxn ang="0">
                  <a:pos x="589" y="718"/>
                </a:cxn>
                <a:cxn ang="0">
                  <a:pos x="496" y="895"/>
                </a:cxn>
                <a:cxn ang="0">
                  <a:pos x="434" y="957"/>
                </a:cxn>
                <a:cxn ang="0">
                  <a:pos x="442" y="1024"/>
                </a:cxn>
                <a:cxn ang="0">
                  <a:pos x="652" y="1037"/>
                </a:cxn>
                <a:cxn ang="0">
                  <a:pos x="606" y="984"/>
                </a:cxn>
                <a:cxn ang="0">
                  <a:pos x="565" y="931"/>
                </a:cxn>
                <a:cxn ang="0">
                  <a:pos x="620" y="832"/>
                </a:cxn>
                <a:cxn ang="0">
                  <a:pos x="705" y="704"/>
                </a:cxn>
                <a:cxn ang="0">
                  <a:pos x="716" y="566"/>
                </a:cxn>
                <a:cxn ang="0">
                  <a:pos x="720" y="451"/>
                </a:cxn>
                <a:cxn ang="0">
                  <a:pos x="910" y="440"/>
                </a:cxn>
                <a:cxn ang="0">
                  <a:pos x="1008" y="421"/>
                </a:cxn>
                <a:cxn ang="0">
                  <a:pos x="920" y="403"/>
                </a:cxn>
                <a:cxn ang="0">
                  <a:pos x="910" y="319"/>
                </a:cxn>
                <a:cxn ang="0">
                  <a:pos x="1004" y="210"/>
                </a:cxn>
                <a:cxn ang="0">
                  <a:pos x="1045" y="215"/>
                </a:cxn>
                <a:cxn ang="0">
                  <a:pos x="1077" y="191"/>
                </a:cxn>
                <a:cxn ang="0">
                  <a:pos x="1079" y="176"/>
                </a:cxn>
                <a:cxn ang="0">
                  <a:pos x="1086" y="158"/>
                </a:cxn>
              </a:cxnLst>
              <a:rect l="0" t="0" r="r" b="b"/>
              <a:pathLst>
                <a:path w="1098" h="1062">
                  <a:moveTo>
                    <a:pt x="1094" y="143"/>
                  </a:moveTo>
                  <a:cubicBezTo>
                    <a:pt x="1089" y="134"/>
                    <a:pt x="1077" y="127"/>
                    <a:pt x="1082" y="117"/>
                  </a:cubicBezTo>
                  <a:cubicBezTo>
                    <a:pt x="1087" y="107"/>
                    <a:pt x="1096" y="89"/>
                    <a:pt x="1089" y="71"/>
                  </a:cubicBezTo>
                  <a:cubicBezTo>
                    <a:pt x="1081" y="53"/>
                    <a:pt x="1085" y="35"/>
                    <a:pt x="1044" y="21"/>
                  </a:cubicBezTo>
                  <a:cubicBezTo>
                    <a:pt x="1044" y="21"/>
                    <a:pt x="1035" y="20"/>
                    <a:pt x="1029" y="18"/>
                  </a:cubicBezTo>
                  <a:cubicBezTo>
                    <a:pt x="976" y="0"/>
                    <a:pt x="952" y="36"/>
                    <a:pt x="952" y="36"/>
                  </a:cubicBezTo>
                  <a:cubicBezTo>
                    <a:pt x="952" y="36"/>
                    <a:pt x="915" y="78"/>
                    <a:pt x="920" y="107"/>
                  </a:cubicBezTo>
                  <a:cubicBezTo>
                    <a:pt x="926" y="135"/>
                    <a:pt x="912" y="140"/>
                    <a:pt x="897" y="139"/>
                  </a:cubicBezTo>
                  <a:cubicBezTo>
                    <a:pt x="883" y="139"/>
                    <a:pt x="826" y="144"/>
                    <a:pt x="748" y="186"/>
                  </a:cubicBezTo>
                  <a:cubicBezTo>
                    <a:pt x="713" y="205"/>
                    <a:pt x="683" y="196"/>
                    <a:pt x="666" y="217"/>
                  </a:cubicBezTo>
                  <a:cubicBezTo>
                    <a:pt x="658" y="227"/>
                    <a:pt x="613" y="259"/>
                    <a:pt x="591" y="271"/>
                  </a:cubicBezTo>
                  <a:cubicBezTo>
                    <a:pt x="569" y="282"/>
                    <a:pt x="530" y="315"/>
                    <a:pt x="515" y="336"/>
                  </a:cubicBezTo>
                  <a:cubicBezTo>
                    <a:pt x="515" y="336"/>
                    <a:pt x="428" y="392"/>
                    <a:pt x="433" y="456"/>
                  </a:cubicBezTo>
                  <a:cubicBezTo>
                    <a:pt x="439" y="519"/>
                    <a:pt x="393" y="557"/>
                    <a:pt x="399" y="598"/>
                  </a:cubicBezTo>
                  <a:cubicBezTo>
                    <a:pt x="399" y="598"/>
                    <a:pt x="319" y="647"/>
                    <a:pt x="282" y="656"/>
                  </a:cubicBezTo>
                  <a:cubicBezTo>
                    <a:pt x="245" y="666"/>
                    <a:pt x="140" y="757"/>
                    <a:pt x="119" y="787"/>
                  </a:cubicBezTo>
                  <a:cubicBezTo>
                    <a:pt x="98" y="817"/>
                    <a:pt x="77" y="823"/>
                    <a:pt x="77" y="823"/>
                  </a:cubicBezTo>
                  <a:cubicBezTo>
                    <a:pt x="77" y="823"/>
                    <a:pt x="53" y="815"/>
                    <a:pt x="26" y="840"/>
                  </a:cubicBezTo>
                  <a:cubicBezTo>
                    <a:pt x="0" y="864"/>
                    <a:pt x="6" y="850"/>
                    <a:pt x="8" y="869"/>
                  </a:cubicBezTo>
                  <a:cubicBezTo>
                    <a:pt x="10" y="887"/>
                    <a:pt x="24" y="902"/>
                    <a:pt x="32" y="922"/>
                  </a:cubicBezTo>
                  <a:cubicBezTo>
                    <a:pt x="41" y="943"/>
                    <a:pt x="68" y="1000"/>
                    <a:pt x="80" y="1005"/>
                  </a:cubicBezTo>
                  <a:cubicBezTo>
                    <a:pt x="92" y="1009"/>
                    <a:pt x="127" y="1022"/>
                    <a:pt x="133" y="1009"/>
                  </a:cubicBezTo>
                  <a:cubicBezTo>
                    <a:pt x="139" y="995"/>
                    <a:pt x="135" y="980"/>
                    <a:pt x="123" y="952"/>
                  </a:cubicBezTo>
                  <a:cubicBezTo>
                    <a:pt x="111" y="923"/>
                    <a:pt x="125" y="902"/>
                    <a:pt x="125" y="902"/>
                  </a:cubicBezTo>
                  <a:cubicBezTo>
                    <a:pt x="125" y="902"/>
                    <a:pt x="143" y="884"/>
                    <a:pt x="139" y="877"/>
                  </a:cubicBezTo>
                  <a:cubicBezTo>
                    <a:pt x="136" y="870"/>
                    <a:pt x="125" y="869"/>
                    <a:pt x="125" y="869"/>
                  </a:cubicBezTo>
                  <a:cubicBezTo>
                    <a:pt x="125" y="869"/>
                    <a:pt x="177" y="818"/>
                    <a:pt x="206" y="807"/>
                  </a:cubicBezTo>
                  <a:cubicBezTo>
                    <a:pt x="234" y="796"/>
                    <a:pt x="377" y="732"/>
                    <a:pt x="382" y="729"/>
                  </a:cubicBezTo>
                  <a:cubicBezTo>
                    <a:pt x="386" y="725"/>
                    <a:pt x="455" y="703"/>
                    <a:pt x="470" y="692"/>
                  </a:cubicBezTo>
                  <a:cubicBezTo>
                    <a:pt x="485" y="680"/>
                    <a:pt x="533" y="613"/>
                    <a:pt x="539" y="612"/>
                  </a:cubicBezTo>
                  <a:cubicBezTo>
                    <a:pt x="546" y="611"/>
                    <a:pt x="568" y="625"/>
                    <a:pt x="589" y="610"/>
                  </a:cubicBezTo>
                  <a:cubicBezTo>
                    <a:pt x="609" y="595"/>
                    <a:pt x="562" y="655"/>
                    <a:pt x="569" y="664"/>
                  </a:cubicBezTo>
                  <a:cubicBezTo>
                    <a:pt x="575" y="674"/>
                    <a:pt x="557" y="688"/>
                    <a:pt x="566" y="705"/>
                  </a:cubicBezTo>
                  <a:cubicBezTo>
                    <a:pt x="575" y="721"/>
                    <a:pt x="589" y="718"/>
                    <a:pt x="589" y="718"/>
                  </a:cubicBezTo>
                  <a:cubicBezTo>
                    <a:pt x="589" y="718"/>
                    <a:pt x="543" y="775"/>
                    <a:pt x="537" y="815"/>
                  </a:cubicBezTo>
                  <a:cubicBezTo>
                    <a:pt x="531" y="855"/>
                    <a:pt x="513" y="873"/>
                    <a:pt x="496" y="895"/>
                  </a:cubicBezTo>
                  <a:cubicBezTo>
                    <a:pt x="479" y="917"/>
                    <a:pt x="462" y="928"/>
                    <a:pt x="462" y="928"/>
                  </a:cubicBezTo>
                  <a:cubicBezTo>
                    <a:pt x="462" y="928"/>
                    <a:pt x="446" y="922"/>
                    <a:pt x="434" y="957"/>
                  </a:cubicBezTo>
                  <a:cubicBezTo>
                    <a:pt x="422" y="991"/>
                    <a:pt x="435" y="994"/>
                    <a:pt x="428" y="1007"/>
                  </a:cubicBezTo>
                  <a:cubicBezTo>
                    <a:pt x="420" y="1021"/>
                    <a:pt x="442" y="1024"/>
                    <a:pt x="442" y="1024"/>
                  </a:cubicBezTo>
                  <a:cubicBezTo>
                    <a:pt x="442" y="1024"/>
                    <a:pt x="519" y="1040"/>
                    <a:pt x="540" y="1051"/>
                  </a:cubicBezTo>
                  <a:cubicBezTo>
                    <a:pt x="561" y="1062"/>
                    <a:pt x="641" y="1047"/>
                    <a:pt x="652" y="1037"/>
                  </a:cubicBezTo>
                  <a:cubicBezTo>
                    <a:pt x="663" y="1027"/>
                    <a:pt x="676" y="1007"/>
                    <a:pt x="647" y="1001"/>
                  </a:cubicBezTo>
                  <a:cubicBezTo>
                    <a:pt x="618" y="994"/>
                    <a:pt x="606" y="984"/>
                    <a:pt x="606" y="984"/>
                  </a:cubicBezTo>
                  <a:cubicBezTo>
                    <a:pt x="568" y="945"/>
                    <a:pt x="568" y="945"/>
                    <a:pt x="568" y="945"/>
                  </a:cubicBezTo>
                  <a:cubicBezTo>
                    <a:pt x="568" y="945"/>
                    <a:pt x="576" y="929"/>
                    <a:pt x="565" y="931"/>
                  </a:cubicBezTo>
                  <a:cubicBezTo>
                    <a:pt x="554" y="933"/>
                    <a:pt x="554" y="933"/>
                    <a:pt x="554" y="933"/>
                  </a:cubicBezTo>
                  <a:cubicBezTo>
                    <a:pt x="554" y="933"/>
                    <a:pt x="591" y="873"/>
                    <a:pt x="620" y="832"/>
                  </a:cubicBezTo>
                  <a:cubicBezTo>
                    <a:pt x="648" y="792"/>
                    <a:pt x="677" y="742"/>
                    <a:pt x="677" y="742"/>
                  </a:cubicBezTo>
                  <a:cubicBezTo>
                    <a:pt x="677" y="742"/>
                    <a:pt x="697" y="720"/>
                    <a:pt x="705" y="704"/>
                  </a:cubicBezTo>
                  <a:cubicBezTo>
                    <a:pt x="712" y="688"/>
                    <a:pt x="741" y="645"/>
                    <a:pt x="735" y="634"/>
                  </a:cubicBezTo>
                  <a:cubicBezTo>
                    <a:pt x="729" y="623"/>
                    <a:pt x="716" y="580"/>
                    <a:pt x="716" y="566"/>
                  </a:cubicBezTo>
                  <a:cubicBezTo>
                    <a:pt x="717" y="551"/>
                    <a:pt x="695" y="507"/>
                    <a:pt x="695" y="507"/>
                  </a:cubicBezTo>
                  <a:cubicBezTo>
                    <a:pt x="695" y="507"/>
                    <a:pt x="703" y="459"/>
                    <a:pt x="720" y="451"/>
                  </a:cubicBezTo>
                  <a:cubicBezTo>
                    <a:pt x="736" y="444"/>
                    <a:pt x="791" y="404"/>
                    <a:pt x="791" y="404"/>
                  </a:cubicBezTo>
                  <a:cubicBezTo>
                    <a:pt x="791" y="404"/>
                    <a:pt x="885" y="447"/>
                    <a:pt x="910" y="440"/>
                  </a:cubicBezTo>
                  <a:cubicBezTo>
                    <a:pt x="936" y="433"/>
                    <a:pt x="971" y="471"/>
                    <a:pt x="985" y="465"/>
                  </a:cubicBezTo>
                  <a:cubicBezTo>
                    <a:pt x="999" y="459"/>
                    <a:pt x="1025" y="442"/>
                    <a:pt x="1008" y="421"/>
                  </a:cubicBezTo>
                  <a:cubicBezTo>
                    <a:pt x="992" y="401"/>
                    <a:pt x="992" y="399"/>
                    <a:pt x="965" y="403"/>
                  </a:cubicBezTo>
                  <a:cubicBezTo>
                    <a:pt x="937" y="408"/>
                    <a:pt x="920" y="403"/>
                    <a:pt x="920" y="403"/>
                  </a:cubicBezTo>
                  <a:cubicBezTo>
                    <a:pt x="853" y="366"/>
                    <a:pt x="853" y="366"/>
                    <a:pt x="853" y="366"/>
                  </a:cubicBezTo>
                  <a:cubicBezTo>
                    <a:pt x="853" y="366"/>
                    <a:pt x="892" y="337"/>
                    <a:pt x="910" y="319"/>
                  </a:cubicBezTo>
                  <a:cubicBezTo>
                    <a:pt x="928" y="301"/>
                    <a:pt x="960" y="251"/>
                    <a:pt x="961" y="242"/>
                  </a:cubicBezTo>
                  <a:cubicBezTo>
                    <a:pt x="961" y="232"/>
                    <a:pt x="994" y="213"/>
                    <a:pt x="1004" y="210"/>
                  </a:cubicBezTo>
                  <a:cubicBezTo>
                    <a:pt x="1011" y="207"/>
                    <a:pt x="1026" y="216"/>
                    <a:pt x="1045" y="215"/>
                  </a:cubicBezTo>
                  <a:cubicBezTo>
                    <a:pt x="1045" y="215"/>
                    <a:pt x="1045" y="215"/>
                    <a:pt x="1045" y="215"/>
                  </a:cubicBezTo>
                  <a:cubicBezTo>
                    <a:pt x="1053" y="215"/>
                    <a:pt x="1078" y="218"/>
                    <a:pt x="1075" y="194"/>
                  </a:cubicBezTo>
                  <a:cubicBezTo>
                    <a:pt x="1076" y="193"/>
                    <a:pt x="1076" y="192"/>
                    <a:pt x="1077" y="191"/>
                  </a:cubicBezTo>
                  <a:cubicBezTo>
                    <a:pt x="1079" y="189"/>
                    <a:pt x="1084" y="184"/>
                    <a:pt x="1084" y="182"/>
                  </a:cubicBezTo>
                  <a:cubicBezTo>
                    <a:pt x="1084" y="178"/>
                    <a:pt x="1079" y="176"/>
                    <a:pt x="1079" y="176"/>
                  </a:cubicBezTo>
                  <a:cubicBezTo>
                    <a:pt x="1079" y="176"/>
                    <a:pt x="1086" y="172"/>
                    <a:pt x="1086" y="170"/>
                  </a:cubicBezTo>
                  <a:cubicBezTo>
                    <a:pt x="1086" y="167"/>
                    <a:pt x="1086" y="158"/>
                    <a:pt x="1086" y="158"/>
                  </a:cubicBezTo>
                  <a:cubicBezTo>
                    <a:pt x="1086" y="158"/>
                    <a:pt x="1098" y="153"/>
                    <a:pt x="1094" y="143"/>
                  </a:cubicBezTo>
                  <a:close/>
                </a:path>
              </a:pathLst>
            </a:custGeom>
            <a:solidFill>
              <a:schemeClr val="accent6">
                <a:lumMod val="75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sp>
          <p:nvSpPr>
            <p:cNvPr id="10" name="Freeform 9"/>
            <p:cNvSpPr>
              <a:spLocks noEditPoints="1"/>
            </p:cNvSpPr>
            <p:nvPr/>
          </p:nvSpPr>
          <p:spPr bwMode="gray">
            <a:xfrm>
              <a:off x="3575452" y="2478695"/>
              <a:ext cx="548664" cy="778313"/>
            </a:xfrm>
            <a:custGeom>
              <a:avLst/>
              <a:gdLst/>
              <a:ahLst/>
              <a:cxnLst>
                <a:cxn ang="0">
                  <a:pos x="852" y="1320"/>
                </a:cxn>
                <a:cxn ang="0">
                  <a:pos x="838" y="1220"/>
                </a:cxn>
                <a:cxn ang="0">
                  <a:pos x="837" y="1109"/>
                </a:cxn>
                <a:cxn ang="0">
                  <a:pos x="889" y="902"/>
                </a:cxn>
                <a:cxn ang="0">
                  <a:pos x="772" y="758"/>
                </a:cxn>
                <a:cxn ang="0">
                  <a:pos x="699" y="615"/>
                </a:cxn>
                <a:cxn ang="0">
                  <a:pos x="773" y="346"/>
                </a:cxn>
                <a:cxn ang="0">
                  <a:pos x="962" y="416"/>
                </a:cxn>
                <a:cxn ang="0">
                  <a:pos x="891" y="185"/>
                </a:cxn>
                <a:cxn ang="0">
                  <a:pos x="855" y="121"/>
                </a:cxn>
                <a:cxn ang="0">
                  <a:pos x="814" y="133"/>
                </a:cxn>
                <a:cxn ang="0">
                  <a:pos x="795" y="139"/>
                </a:cxn>
                <a:cxn ang="0">
                  <a:pos x="782" y="73"/>
                </a:cxn>
                <a:cxn ang="0">
                  <a:pos x="621" y="154"/>
                </a:cxn>
                <a:cxn ang="0">
                  <a:pos x="630" y="215"/>
                </a:cxn>
                <a:cxn ang="0">
                  <a:pos x="576" y="277"/>
                </a:cxn>
                <a:cxn ang="0">
                  <a:pos x="426" y="368"/>
                </a:cxn>
                <a:cxn ang="0">
                  <a:pos x="309" y="538"/>
                </a:cxn>
                <a:cxn ang="0">
                  <a:pos x="272" y="597"/>
                </a:cxn>
                <a:cxn ang="0">
                  <a:pos x="293" y="618"/>
                </a:cxn>
                <a:cxn ang="0">
                  <a:pos x="337" y="581"/>
                </a:cxn>
                <a:cxn ang="0">
                  <a:pos x="468" y="417"/>
                </a:cxn>
                <a:cxn ang="0">
                  <a:pos x="545" y="397"/>
                </a:cxn>
                <a:cxn ang="0">
                  <a:pos x="493" y="565"/>
                </a:cxn>
                <a:cxn ang="0">
                  <a:pos x="410" y="748"/>
                </a:cxn>
                <a:cxn ang="0">
                  <a:pos x="374" y="938"/>
                </a:cxn>
                <a:cxn ang="0">
                  <a:pos x="74" y="1121"/>
                </a:cxn>
                <a:cxn ang="0">
                  <a:pos x="4" y="1179"/>
                </a:cxn>
                <a:cxn ang="0">
                  <a:pos x="135" y="1321"/>
                </a:cxn>
                <a:cxn ang="0">
                  <a:pos x="147" y="1242"/>
                </a:cxn>
                <a:cxn ang="0">
                  <a:pos x="145" y="1169"/>
                </a:cxn>
                <a:cxn ang="0">
                  <a:pos x="255" y="1118"/>
                </a:cxn>
                <a:cxn ang="0">
                  <a:pos x="506" y="976"/>
                </a:cxn>
                <a:cxn ang="0">
                  <a:pos x="590" y="858"/>
                </a:cxn>
                <a:cxn ang="0">
                  <a:pos x="683" y="865"/>
                </a:cxn>
                <a:cxn ang="0">
                  <a:pos x="771" y="1043"/>
                </a:cxn>
                <a:cxn ang="0">
                  <a:pos x="712" y="1223"/>
                </a:cxn>
                <a:cxn ang="0">
                  <a:pos x="732" y="1281"/>
                </a:cxn>
                <a:cxn ang="0">
                  <a:pos x="875" y="1384"/>
                </a:cxn>
                <a:cxn ang="0">
                  <a:pos x="862" y="1339"/>
                </a:cxn>
                <a:cxn ang="0">
                  <a:pos x="854" y="224"/>
                </a:cxn>
                <a:cxn ang="0">
                  <a:pos x="859" y="286"/>
                </a:cxn>
                <a:cxn ang="0">
                  <a:pos x="798" y="225"/>
                </a:cxn>
                <a:cxn ang="0">
                  <a:pos x="831" y="212"/>
                </a:cxn>
              </a:cxnLst>
              <a:rect l="0" t="0" r="r" b="b"/>
              <a:pathLst>
                <a:path w="983" h="1394">
                  <a:moveTo>
                    <a:pt x="862" y="1339"/>
                  </a:moveTo>
                  <a:cubicBezTo>
                    <a:pt x="852" y="1320"/>
                    <a:pt x="852" y="1320"/>
                    <a:pt x="852" y="1320"/>
                  </a:cubicBezTo>
                  <a:cubicBezTo>
                    <a:pt x="830" y="1248"/>
                    <a:pt x="830" y="1248"/>
                    <a:pt x="830" y="1248"/>
                  </a:cubicBezTo>
                  <a:cubicBezTo>
                    <a:pt x="830" y="1248"/>
                    <a:pt x="850" y="1225"/>
                    <a:pt x="838" y="1220"/>
                  </a:cubicBezTo>
                  <a:cubicBezTo>
                    <a:pt x="825" y="1216"/>
                    <a:pt x="823" y="1220"/>
                    <a:pt x="823" y="1220"/>
                  </a:cubicBezTo>
                  <a:cubicBezTo>
                    <a:pt x="823" y="1220"/>
                    <a:pt x="823" y="1158"/>
                    <a:pt x="837" y="1109"/>
                  </a:cubicBezTo>
                  <a:cubicBezTo>
                    <a:pt x="852" y="1060"/>
                    <a:pt x="873" y="1006"/>
                    <a:pt x="871" y="966"/>
                  </a:cubicBezTo>
                  <a:cubicBezTo>
                    <a:pt x="869" y="927"/>
                    <a:pt x="886" y="915"/>
                    <a:pt x="889" y="902"/>
                  </a:cubicBezTo>
                  <a:cubicBezTo>
                    <a:pt x="893" y="888"/>
                    <a:pt x="891" y="853"/>
                    <a:pt x="857" y="831"/>
                  </a:cubicBezTo>
                  <a:cubicBezTo>
                    <a:pt x="823" y="809"/>
                    <a:pt x="799" y="777"/>
                    <a:pt x="772" y="758"/>
                  </a:cubicBezTo>
                  <a:cubicBezTo>
                    <a:pt x="746" y="739"/>
                    <a:pt x="690" y="713"/>
                    <a:pt x="674" y="696"/>
                  </a:cubicBezTo>
                  <a:cubicBezTo>
                    <a:pt x="659" y="680"/>
                    <a:pt x="689" y="649"/>
                    <a:pt x="699" y="615"/>
                  </a:cubicBezTo>
                  <a:cubicBezTo>
                    <a:pt x="710" y="581"/>
                    <a:pt x="755" y="472"/>
                    <a:pt x="755" y="444"/>
                  </a:cubicBezTo>
                  <a:cubicBezTo>
                    <a:pt x="754" y="415"/>
                    <a:pt x="771" y="350"/>
                    <a:pt x="773" y="346"/>
                  </a:cubicBezTo>
                  <a:cubicBezTo>
                    <a:pt x="774" y="342"/>
                    <a:pt x="827" y="392"/>
                    <a:pt x="870" y="402"/>
                  </a:cubicBezTo>
                  <a:cubicBezTo>
                    <a:pt x="912" y="413"/>
                    <a:pt x="941" y="432"/>
                    <a:pt x="962" y="416"/>
                  </a:cubicBezTo>
                  <a:cubicBezTo>
                    <a:pt x="983" y="401"/>
                    <a:pt x="977" y="360"/>
                    <a:pt x="969" y="340"/>
                  </a:cubicBezTo>
                  <a:cubicBezTo>
                    <a:pt x="961" y="319"/>
                    <a:pt x="900" y="197"/>
                    <a:pt x="891" y="185"/>
                  </a:cubicBezTo>
                  <a:cubicBezTo>
                    <a:pt x="882" y="173"/>
                    <a:pt x="883" y="174"/>
                    <a:pt x="882" y="164"/>
                  </a:cubicBezTo>
                  <a:cubicBezTo>
                    <a:pt x="881" y="154"/>
                    <a:pt x="862" y="121"/>
                    <a:pt x="855" y="121"/>
                  </a:cubicBezTo>
                  <a:cubicBezTo>
                    <a:pt x="847" y="120"/>
                    <a:pt x="838" y="117"/>
                    <a:pt x="835" y="123"/>
                  </a:cubicBezTo>
                  <a:cubicBezTo>
                    <a:pt x="835" y="123"/>
                    <a:pt x="816" y="110"/>
                    <a:pt x="814" y="133"/>
                  </a:cubicBezTo>
                  <a:cubicBezTo>
                    <a:pt x="814" y="133"/>
                    <a:pt x="812" y="136"/>
                    <a:pt x="802" y="134"/>
                  </a:cubicBezTo>
                  <a:cubicBezTo>
                    <a:pt x="797" y="133"/>
                    <a:pt x="795" y="136"/>
                    <a:pt x="795" y="139"/>
                  </a:cubicBezTo>
                  <a:cubicBezTo>
                    <a:pt x="790" y="134"/>
                    <a:pt x="784" y="125"/>
                    <a:pt x="785" y="116"/>
                  </a:cubicBezTo>
                  <a:cubicBezTo>
                    <a:pt x="788" y="104"/>
                    <a:pt x="786" y="86"/>
                    <a:pt x="782" y="73"/>
                  </a:cubicBezTo>
                  <a:cubicBezTo>
                    <a:pt x="773" y="48"/>
                    <a:pt x="699" y="0"/>
                    <a:pt x="634" y="54"/>
                  </a:cubicBezTo>
                  <a:cubicBezTo>
                    <a:pt x="634" y="54"/>
                    <a:pt x="600" y="109"/>
                    <a:pt x="621" y="154"/>
                  </a:cubicBezTo>
                  <a:cubicBezTo>
                    <a:pt x="641" y="200"/>
                    <a:pt x="645" y="188"/>
                    <a:pt x="642" y="197"/>
                  </a:cubicBezTo>
                  <a:cubicBezTo>
                    <a:pt x="639" y="205"/>
                    <a:pt x="635" y="207"/>
                    <a:pt x="630" y="215"/>
                  </a:cubicBezTo>
                  <a:cubicBezTo>
                    <a:pt x="625" y="223"/>
                    <a:pt x="610" y="235"/>
                    <a:pt x="606" y="236"/>
                  </a:cubicBezTo>
                  <a:cubicBezTo>
                    <a:pt x="603" y="237"/>
                    <a:pt x="579" y="265"/>
                    <a:pt x="576" y="277"/>
                  </a:cubicBezTo>
                  <a:cubicBezTo>
                    <a:pt x="574" y="288"/>
                    <a:pt x="555" y="302"/>
                    <a:pt x="542" y="304"/>
                  </a:cubicBezTo>
                  <a:cubicBezTo>
                    <a:pt x="509" y="308"/>
                    <a:pt x="442" y="361"/>
                    <a:pt x="426" y="368"/>
                  </a:cubicBezTo>
                  <a:cubicBezTo>
                    <a:pt x="413" y="374"/>
                    <a:pt x="415" y="387"/>
                    <a:pt x="395" y="401"/>
                  </a:cubicBezTo>
                  <a:cubicBezTo>
                    <a:pt x="375" y="416"/>
                    <a:pt x="322" y="529"/>
                    <a:pt x="309" y="538"/>
                  </a:cubicBezTo>
                  <a:cubicBezTo>
                    <a:pt x="296" y="547"/>
                    <a:pt x="281" y="571"/>
                    <a:pt x="280" y="580"/>
                  </a:cubicBezTo>
                  <a:cubicBezTo>
                    <a:pt x="280" y="580"/>
                    <a:pt x="267" y="590"/>
                    <a:pt x="272" y="597"/>
                  </a:cubicBezTo>
                  <a:cubicBezTo>
                    <a:pt x="277" y="604"/>
                    <a:pt x="276" y="611"/>
                    <a:pt x="284" y="612"/>
                  </a:cubicBezTo>
                  <a:cubicBezTo>
                    <a:pt x="284" y="612"/>
                    <a:pt x="289" y="620"/>
                    <a:pt x="293" y="618"/>
                  </a:cubicBezTo>
                  <a:cubicBezTo>
                    <a:pt x="293" y="618"/>
                    <a:pt x="304" y="627"/>
                    <a:pt x="313" y="625"/>
                  </a:cubicBezTo>
                  <a:cubicBezTo>
                    <a:pt x="322" y="624"/>
                    <a:pt x="337" y="628"/>
                    <a:pt x="337" y="581"/>
                  </a:cubicBezTo>
                  <a:cubicBezTo>
                    <a:pt x="337" y="534"/>
                    <a:pt x="381" y="520"/>
                    <a:pt x="401" y="491"/>
                  </a:cubicBezTo>
                  <a:cubicBezTo>
                    <a:pt x="421" y="462"/>
                    <a:pt x="467" y="425"/>
                    <a:pt x="468" y="417"/>
                  </a:cubicBezTo>
                  <a:cubicBezTo>
                    <a:pt x="468" y="417"/>
                    <a:pt x="503" y="421"/>
                    <a:pt x="530" y="404"/>
                  </a:cubicBezTo>
                  <a:cubicBezTo>
                    <a:pt x="556" y="387"/>
                    <a:pt x="545" y="397"/>
                    <a:pt x="545" y="397"/>
                  </a:cubicBezTo>
                  <a:cubicBezTo>
                    <a:pt x="545" y="397"/>
                    <a:pt x="546" y="435"/>
                    <a:pt x="528" y="457"/>
                  </a:cubicBezTo>
                  <a:cubicBezTo>
                    <a:pt x="510" y="479"/>
                    <a:pt x="494" y="548"/>
                    <a:pt x="493" y="565"/>
                  </a:cubicBezTo>
                  <a:cubicBezTo>
                    <a:pt x="493" y="565"/>
                    <a:pt x="458" y="601"/>
                    <a:pt x="448" y="627"/>
                  </a:cubicBezTo>
                  <a:cubicBezTo>
                    <a:pt x="438" y="653"/>
                    <a:pt x="407" y="714"/>
                    <a:pt x="410" y="748"/>
                  </a:cubicBezTo>
                  <a:cubicBezTo>
                    <a:pt x="413" y="773"/>
                    <a:pt x="410" y="837"/>
                    <a:pt x="415" y="870"/>
                  </a:cubicBezTo>
                  <a:cubicBezTo>
                    <a:pt x="414" y="893"/>
                    <a:pt x="396" y="921"/>
                    <a:pt x="374" y="938"/>
                  </a:cubicBezTo>
                  <a:cubicBezTo>
                    <a:pt x="330" y="972"/>
                    <a:pt x="251" y="1006"/>
                    <a:pt x="146" y="1090"/>
                  </a:cubicBezTo>
                  <a:cubicBezTo>
                    <a:pt x="146" y="1090"/>
                    <a:pt x="89" y="1123"/>
                    <a:pt x="74" y="1121"/>
                  </a:cubicBezTo>
                  <a:cubicBezTo>
                    <a:pt x="58" y="1120"/>
                    <a:pt x="29" y="1136"/>
                    <a:pt x="14" y="1151"/>
                  </a:cubicBezTo>
                  <a:cubicBezTo>
                    <a:pt x="0" y="1165"/>
                    <a:pt x="1" y="1164"/>
                    <a:pt x="4" y="1179"/>
                  </a:cubicBezTo>
                  <a:cubicBezTo>
                    <a:pt x="7" y="1194"/>
                    <a:pt x="52" y="1239"/>
                    <a:pt x="58" y="1246"/>
                  </a:cubicBezTo>
                  <a:cubicBezTo>
                    <a:pt x="63" y="1254"/>
                    <a:pt x="122" y="1320"/>
                    <a:pt x="135" y="1321"/>
                  </a:cubicBezTo>
                  <a:cubicBezTo>
                    <a:pt x="148" y="1322"/>
                    <a:pt x="170" y="1316"/>
                    <a:pt x="170" y="1303"/>
                  </a:cubicBezTo>
                  <a:cubicBezTo>
                    <a:pt x="170" y="1289"/>
                    <a:pt x="147" y="1247"/>
                    <a:pt x="147" y="1242"/>
                  </a:cubicBezTo>
                  <a:cubicBezTo>
                    <a:pt x="148" y="1236"/>
                    <a:pt x="143" y="1186"/>
                    <a:pt x="143" y="1186"/>
                  </a:cubicBezTo>
                  <a:cubicBezTo>
                    <a:pt x="145" y="1169"/>
                    <a:pt x="145" y="1169"/>
                    <a:pt x="145" y="1169"/>
                  </a:cubicBezTo>
                  <a:cubicBezTo>
                    <a:pt x="131" y="1162"/>
                    <a:pt x="131" y="1162"/>
                    <a:pt x="131" y="1162"/>
                  </a:cubicBezTo>
                  <a:cubicBezTo>
                    <a:pt x="131" y="1162"/>
                    <a:pt x="213" y="1126"/>
                    <a:pt x="255" y="1118"/>
                  </a:cubicBezTo>
                  <a:cubicBezTo>
                    <a:pt x="298" y="1111"/>
                    <a:pt x="414" y="1030"/>
                    <a:pt x="426" y="1030"/>
                  </a:cubicBezTo>
                  <a:cubicBezTo>
                    <a:pt x="437" y="1029"/>
                    <a:pt x="489" y="1015"/>
                    <a:pt x="506" y="976"/>
                  </a:cubicBezTo>
                  <a:cubicBezTo>
                    <a:pt x="523" y="937"/>
                    <a:pt x="562" y="877"/>
                    <a:pt x="588" y="859"/>
                  </a:cubicBezTo>
                  <a:cubicBezTo>
                    <a:pt x="589" y="859"/>
                    <a:pt x="589" y="858"/>
                    <a:pt x="590" y="858"/>
                  </a:cubicBezTo>
                  <a:cubicBezTo>
                    <a:pt x="612" y="869"/>
                    <a:pt x="639" y="888"/>
                    <a:pt x="639" y="888"/>
                  </a:cubicBezTo>
                  <a:cubicBezTo>
                    <a:pt x="683" y="865"/>
                    <a:pt x="683" y="865"/>
                    <a:pt x="683" y="865"/>
                  </a:cubicBezTo>
                  <a:cubicBezTo>
                    <a:pt x="683" y="865"/>
                    <a:pt x="784" y="890"/>
                    <a:pt x="788" y="909"/>
                  </a:cubicBezTo>
                  <a:cubicBezTo>
                    <a:pt x="793" y="928"/>
                    <a:pt x="765" y="1017"/>
                    <a:pt x="771" y="1043"/>
                  </a:cubicBezTo>
                  <a:cubicBezTo>
                    <a:pt x="778" y="1069"/>
                    <a:pt x="765" y="1180"/>
                    <a:pt x="760" y="1181"/>
                  </a:cubicBezTo>
                  <a:cubicBezTo>
                    <a:pt x="754" y="1183"/>
                    <a:pt x="718" y="1205"/>
                    <a:pt x="712" y="1223"/>
                  </a:cubicBezTo>
                  <a:cubicBezTo>
                    <a:pt x="712" y="1223"/>
                    <a:pt x="697" y="1230"/>
                    <a:pt x="700" y="1237"/>
                  </a:cubicBezTo>
                  <a:cubicBezTo>
                    <a:pt x="703" y="1244"/>
                    <a:pt x="719" y="1267"/>
                    <a:pt x="732" y="1281"/>
                  </a:cubicBezTo>
                  <a:cubicBezTo>
                    <a:pt x="745" y="1295"/>
                    <a:pt x="810" y="1357"/>
                    <a:pt x="822" y="1365"/>
                  </a:cubicBezTo>
                  <a:cubicBezTo>
                    <a:pt x="834" y="1372"/>
                    <a:pt x="868" y="1394"/>
                    <a:pt x="875" y="1384"/>
                  </a:cubicBezTo>
                  <a:cubicBezTo>
                    <a:pt x="881" y="1374"/>
                    <a:pt x="876" y="1356"/>
                    <a:pt x="869" y="1347"/>
                  </a:cubicBezTo>
                  <a:cubicBezTo>
                    <a:pt x="862" y="1339"/>
                    <a:pt x="862" y="1339"/>
                    <a:pt x="862" y="1339"/>
                  </a:cubicBezTo>
                  <a:close/>
                  <a:moveTo>
                    <a:pt x="831" y="212"/>
                  </a:moveTo>
                  <a:cubicBezTo>
                    <a:pt x="849" y="214"/>
                    <a:pt x="852" y="212"/>
                    <a:pt x="854" y="224"/>
                  </a:cubicBezTo>
                  <a:cubicBezTo>
                    <a:pt x="856" y="236"/>
                    <a:pt x="884" y="275"/>
                    <a:pt x="882" y="296"/>
                  </a:cubicBezTo>
                  <a:cubicBezTo>
                    <a:pt x="882" y="296"/>
                    <a:pt x="874" y="299"/>
                    <a:pt x="859" y="286"/>
                  </a:cubicBezTo>
                  <a:cubicBezTo>
                    <a:pt x="844" y="272"/>
                    <a:pt x="837" y="284"/>
                    <a:pt x="815" y="250"/>
                  </a:cubicBezTo>
                  <a:cubicBezTo>
                    <a:pt x="805" y="234"/>
                    <a:pt x="800" y="227"/>
                    <a:pt x="798" y="225"/>
                  </a:cubicBezTo>
                  <a:cubicBezTo>
                    <a:pt x="801" y="225"/>
                    <a:pt x="806" y="221"/>
                    <a:pt x="805" y="204"/>
                  </a:cubicBezTo>
                  <a:cubicBezTo>
                    <a:pt x="814" y="208"/>
                    <a:pt x="824" y="212"/>
                    <a:pt x="831" y="212"/>
                  </a:cubicBezTo>
                  <a:close/>
                </a:path>
              </a:pathLst>
            </a:custGeom>
            <a:solidFill>
              <a:schemeClr val="accent6">
                <a:lumMod val="75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sp>
          <p:nvSpPr>
            <p:cNvPr id="12" name="Freeform 12"/>
            <p:cNvSpPr>
              <a:spLocks noEditPoints="1"/>
            </p:cNvSpPr>
            <p:nvPr/>
          </p:nvSpPr>
          <p:spPr bwMode="gray">
            <a:xfrm>
              <a:off x="6392179" y="2593672"/>
              <a:ext cx="554901" cy="750257"/>
            </a:xfrm>
            <a:custGeom>
              <a:avLst/>
              <a:gdLst/>
              <a:ahLst/>
              <a:cxnLst>
                <a:cxn ang="0">
                  <a:pos x="940" y="1268"/>
                </a:cxn>
                <a:cxn ang="0">
                  <a:pos x="889" y="1190"/>
                </a:cxn>
                <a:cxn ang="0">
                  <a:pos x="834" y="1062"/>
                </a:cxn>
                <a:cxn ang="0">
                  <a:pos x="802" y="871"/>
                </a:cxn>
                <a:cxn ang="0">
                  <a:pos x="767" y="801"/>
                </a:cxn>
                <a:cxn ang="0">
                  <a:pos x="682" y="685"/>
                </a:cxn>
                <a:cxn ang="0">
                  <a:pos x="664" y="669"/>
                </a:cxn>
                <a:cxn ang="0">
                  <a:pos x="637" y="589"/>
                </a:cxn>
                <a:cxn ang="0">
                  <a:pos x="735" y="431"/>
                </a:cxn>
                <a:cxn ang="0">
                  <a:pos x="792" y="413"/>
                </a:cxn>
                <a:cxn ang="0">
                  <a:pos x="793" y="375"/>
                </a:cxn>
                <a:cxn ang="0">
                  <a:pos x="779" y="358"/>
                </a:cxn>
                <a:cxn ang="0">
                  <a:pos x="721" y="368"/>
                </a:cxn>
                <a:cxn ang="0">
                  <a:pos x="644" y="422"/>
                </a:cxn>
                <a:cxn ang="0">
                  <a:pos x="603" y="231"/>
                </a:cxn>
                <a:cxn ang="0">
                  <a:pos x="607" y="201"/>
                </a:cxn>
                <a:cxn ang="0">
                  <a:pos x="630" y="197"/>
                </a:cxn>
                <a:cxn ang="0">
                  <a:pos x="658" y="164"/>
                </a:cxn>
                <a:cxn ang="0">
                  <a:pos x="657" y="151"/>
                </a:cxn>
                <a:cxn ang="0">
                  <a:pos x="659" y="148"/>
                </a:cxn>
                <a:cxn ang="0">
                  <a:pos x="658" y="132"/>
                </a:cxn>
                <a:cxn ang="0">
                  <a:pos x="659" y="112"/>
                </a:cxn>
                <a:cxn ang="0">
                  <a:pos x="645" y="92"/>
                </a:cxn>
                <a:cxn ang="0">
                  <a:pos x="587" y="4"/>
                </a:cxn>
                <a:cxn ang="0">
                  <a:pos x="527" y="9"/>
                </a:cxn>
                <a:cxn ang="0">
                  <a:pos x="474" y="123"/>
                </a:cxn>
                <a:cxn ang="0">
                  <a:pos x="500" y="200"/>
                </a:cxn>
                <a:cxn ang="0">
                  <a:pos x="412" y="264"/>
                </a:cxn>
                <a:cxn ang="0">
                  <a:pos x="309" y="403"/>
                </a:cxn>
                <a:cxn ang="0">
                  <a:pos x="328" y="672"/>
                </a:cxn>
                <a:cxn ang="0">
                  <a:pos x="369" y="726"/>
                </a:cxn>
                <a:cxn ang="0">
                  <a:pos x="396" y="722"/>
                </a:cxn>
                <a:cxn ang="0">
                  <a:pos x="414" y="798"/>
                </a:cxn>
                <a:cxn ang="0">
                  <a:pos x="388" y="926"/>
                </a:cxn>
                <a:cxn ang="0">
                  <a:pos x="141" y="916"/>
                </a:cxn>
                <a:cxn ang="0">
                  <a:pos x="95" y="872"/>
                </a:cxn>
                <a:cxn ang="0">
                  <a:pos x="38" y="921"/>
                </a:cxn>
                <a:cxn ang="0">
                  <a:pos x="27" y="1085"/>
                </a:cxn>
                <a:cxn ang="0">
                  <a:pos x="125" y="991"/>
                </a:cxn>
                <a:cxn ang="0">
                  <a:pos x="170" y="985"/>
                </a:cxn>
                <a:cxn ang="0">
                  <a:pos x="436" y="1035"/>
                </a:cxn>
                <a:cxn ang="0">
                  <a:pos x="540" y="871"/>
                </a:cxn>
                <a:cxn ang="0">
                  <a:pos x="587" y="866"/>
                </a:cxn>
                <a:cxn ang="0">
                  <a:pos x="708" y="901"/>
                </a:cxn>
                <a:cxn ang="0">
                  <a:pos x="801" y="1185"/>
                </a:cxn>
                <a:cxn ang="0">
                  <a:pos x="775" y="1242"/>
                </a:cxn>
                <a:cxn ang="0">
                  <a:pos x="868" y="1304"/>
                </a:cxn>
                <a:cxn ang="0">
                  <a:pos x="975" y="1306"/>
                </a:cxn>
                <a:cxn ang="0">
                  <a:pos x="381" y="545"/>
                </a:cxn>
                <a:cxn ang="0">
                  <a:pos x="400" y="407"/>
                </a:cxn>
                <a:cxn ang="0">
                  <a:pos x="425" y="637"/>
                </a:cxn>
                <a:cxn ang="0">
                  <a:pos x="396" y="639"/>
                </a:cxn>
              </a:cxnLst>
              <a:rect l="0" t="0" r="r" b="b"/>
              <a:pathLst>
                <a:path w="996" h="1345">
                  <a:moveTo>
                    <a:pt x="975" y="1306"/>
                  </a:moveTo>
                  <a:cubicBezTo>
                    <a:pt x="955" y="1290"/>
                    <a:pt x="943" y="1273"/>
                    <a:pt x="940" y="1268"/>
                  </a:cubicBezTo>
                  <a:cubicBezTo>
                    <a:pt x="937" y="1263"/>
                    <a:pt x="907" y="1236"/>
                    <a:pt x="899" y="1226"/>
                  </a:cubicBezTo>
                  <a:cubicBezTo>
                    <a:pt x="891" y="1216"/>
                    <a:pt x="898" y="1193"/>
                    <a:pt x="889" y="1190"/>
                  </a:cubicBezTo>
                  <a:cubicBezTo>
                    <a:pt x="880" y="1187"/>
                    <a:pt x="874" y="1200"/>
                    <a:pt x="874" y="1200"/>
                  </a:cubicBezTo>
                  <a:cubicBezTo>
                    <a:pt x="874" y="1200"/>
                    <a:pt x="833" y="1087"/>
                    <a:pt x="834" y="1062"/>
                  </a:cubicBezTo>
                  <a:cubicBezTo>
                    <a:pt x="835" y="1036"/>
                    <a:pt x="828" y="984"/>
                    <a:pt x="816" y="966"/>
                  </a:cubicBezTo>
                  <a:cubicBezTo>
                    <a:pt x="804" y="947"/>
                    <a:pt x="804" y="884"/>
                    <a:pt x="802" y="871"/>
                  </a:cubicBezTo>
                  <a:cubicBezTo>
                    <a:pt x="800" y="858"/>
                    <a:pt x="786" y="841"/>
                    <a:pt x="786" y="841"/>
                  </a:cubicBezTo>
                  <a:cubicBezTo>
                    <a:pt x="786" y="841"/>
                    <a:pt x="778" y="818"/>
                    <a:pt x="767" y="801"/>
                  </a:cubicBezTo>
                  <a:cubicBezTo>
                    <a:pt x="756" y="785"/>
                    <a:pt x="751" y="776"/>
                    <a:pt x="735" y="758"/>
                  </a:cubicBezTo>
                  <a:cubicBezTo>
                    <a:pt x="725" y="747"/>
                    <a:pt x="694" y="697"/>
                    <a:pt x="682" y="685"/>
                  </a:cubicBezTo>
                  <a:cubicBezTo>
                    <a:pt x="677" y="680"/>
                    <a:pt x="671" y="678"/>
                    <a:pt x="664" y="676"/>
                  </a:cubicBezTo>
                  <a:cubicBezTo>
                    <a:pt x="664" y="669"/>
                    <a:pt x="664" y="669"/>
                    <a:pt x="664" y="669"/>
                  </a:cubicBezTo>
                  <a:cubicBezTo>
                    <a:pt x="664" y="669"/>
                    <a:pt x="652" y="638"/>
                    <a:pt x="647" y="632"/>
                  </a:cubicBezTo>
                  <a:cubicBezTo>
                    <a:pt x="642" y="627"/>
                    <a:pt x="634" y="604"/>
                    <a:pt x="637" y="589"/>
                  </a:cubicBezTo>
                  <a:cubicBezTo>
                    <a:pt x="640" y="574"/>
                    <a:pt x="646" y="497"/>
                    <a:pt x="646" y="497"/>
                  </a:cubicBezTo>
                  <a:cubicBezTo>
                    <a:pt x="646" y="497"/>
                    <a:pt x="722" y="434"/>
                    <a:pt x="735" y="431"/>
                  </a:cubicBezTo>
                  <a:cubicBezTo>
                    <a:pt x="748" y="428"/>
                    <a:pt x="766" y="425"/>
                    <a:pt x="775" y="416"/>
                  </a:cubicBezTo>
                  <a:cubicBezTo>
                    <a:pt x="775" y="416"/>
                    <a:pt x="786" y="417"/>
                    <a:pt x="792" y="413"/>
                  </a:cubicBezTo>
                  <a:cubicBezTo>
                    <a:pt x="799" y="408"/>
                    <a:pt x="803" y="399"/>
                    <a:pt x="801" y="393"/>
                  </a:cubicBezTo>
                  <a:cubicBezTo>
                    <a:pt x="798" y="387"/>
                    <a:pt x="804" y="380"/>
                    <a:pt x="793" y="375"/>
                  </a:cubicBezTo>
                  <a:cubicBezTo>
                    <a:pt x="793" y="375"/>
                    <a:pt x="792" y="364"/>
                    <a:pt x="782" y="360"/>
                  </a:cubicBezTo>
                  <a:cubicBezTo>
                    <a:pt x="772" y="356"/>
                    <a:pt x="779" y="358"/>
                    <a:pt x="779" y="358"/>
                  </a:cubicBezTo>
                  <a:cubicBezTo>
                    <a:pt x="779" y="358"/>
                    <a:pt x="771" y="346"/>
                    <a:pt x="755" y="346"/>
                  </a:cubicBezTo>
                  <a:cubicBezTo>
                    <a:pt x="740" y="347"/>
                    <a:pt x="729" y="351"/>
                    <a:pt x="721" y="368"/>
                  </a:cubicBezTo>
                  <a:cubicBezTo>
                    <a:pt x="713" y="384"/>
                    <a:pt x="710" y="402"/>
                    <a:pt x="683" y="409"/>
                  </a:cubicBezTo>
                  <a:cubicBezTo>
                    <a:pt x="656" y="416"/>
                    <a:pt x="644" y="422"/>
                    <a:pt x="644" y="422"/>
                  </a:cubicBezTo>
                  <a:cubicBezTo>
                    <a:pt x="644" y="422"/>
                    <a:pt x="650" y="342"/>
                    <a:pt x="631" y="301"/>
                  </a:cubicBezTo>
                  <a:cubicBezTo>
                    <a:pt x="613" y="261"/>
                    <a:pt x="600" y="246"/>
                    <a:pt x="603" y="231"/>
                  </a:cubicBezTo>
                  <a:cubicBezTo>
                    <a:pt x="606" y="215"/>
                    <a:pt x="607" y="203"/>
                    <a:pt x="607" y="203"/>
                  </a:cubicBezTo>
                  <a:cubicBezTo>
                    <a:pt x="607" y="201"/>
                    <a:pt x="607" y="201"/>
                    <a:pt x="607" y="201"/>
                  </a:cubicBezTo>
                  <a:cubicBezTo>
                    <a:pt x="612" y="200"/>
                    <a:pt x="618" y="199"/>
                    <a:pt x="623" y="197"/>
                  </a:cubicBezTo>
                  <a:cubicBezTo>
                    <a:pt x="626" y="197"/>
                    <a:pt x="629" y="197"/>
                    <a:pt x="630" y="197"/>
                  </a:cubicBezTo>
                  <a:cubicBezTo>
                    <a:pt x="637" y="195"/>
                    <a:pt x="655" y="194"/>
                    <a:pt x="657" y="181"/>
                  </a:cubicBezTo>
                  <a:cubicBezTo>
                    <a:pt x="659" y="175"/>
                    <a:pt x="659" y="169"/>
                    <a:pt x="658" y="164"/>
                  </a:cubicBezTo>
                  <a:cubicBezTo>
                    <a:pt x="660" y="161"/>
                    <a:pt x="662" y="158"/>
                    <a:pt x="662" y="156"/>
                  </a:cubicBezTo>
                  <a:cubicBezTo>
                    <a:pt x="661" y="153"/>
                    <a:pt x="659" y="152"/>
                    <a:pt x="657" y="151"/>
                  </a:cubicBezTo>
                  <a:cubicBezTo>
                    <a:pt x="657" y="150"/>
                    <a:pt x="658" y="149"/>
                    <a:pt x="658" y="149"/>
                  </a:cubicBezTo>
                  <a:cubicBezTo>
                    <a:pt x="658" y="149"/>
                    <a:pt x="658" y="148"/>
                    <a:pt x="659" y="148"/>
                  </a:cubicBezTo>
                  <a:cubicBezTo>
                    <a:pt x="660" y="147"/>
                    <a:pt x="662" y="144"/>
                    <a:pt x="661" y="143"/>
                  </a:cubicBezTo>
                  <a:cubicBezTo>
                    <a:pt x="660" y="141"/>
                    <a:pt x="658" y="132"/>
                    <a:pt x="658" y="132"/>
                  </a:cubicBezTo>
                  <a:cubicBezTo>
                    <a:pt x="658" y="132"/>
                    <a:pt x="669" y="124"/>
                    <a:pt x="663" y="115"/>
                  </a:cubicBezTo>
                  <a:cubicBezTo>
                    <a:pt x="662" y="114"/>
                    <a:pt x="660" y="113"/>
                    <a:pt x="659" y="112"/>
                  </a:cubicBezTo>
                  <a:cubicBezTo>
                    <a:pt x="655" y="107"/>
                    <a:pt x="650" y="102"/>
                    <a:pt x="645" y="97"/>
                  </a:cubicBezTo>
                  <a:cubicBezTo>
                    <a:pt x="645" y="96"/>
                    <a:pt x="645" y="94"/>
                    <a:pt x="645" y="92"/>
                  </a:cubicBezTo>
                  <a:cubicBezTo>
                    <a:pt x="648" y="81"/>
                    <a:pt x="654" y="62"/>
                    <a:pt x="642" y="46"/>
                  </a:cubicBezTo>
                  <a:cubicBezTo>
                    <a:pt x="630" y="30"/>
                    <a:pt x="631" y="9"/>
                    <a:pt x="587" y="4"/>
                  </a:cubicBezTo>
                  <a:cubicBezTo>
                    <a:pt x="582" y="4"/>
                    <a:pt x="574" y="3"/>
                    <a:pt x="569" y="3"/>
                  </a:cubicBezTo>
                  <a:cubicBezTo>
                    <a:pt x="555" y="0"/>
                    <a:pt x="541" y="3"/>
                    <a:pt x="527" y="9"/>
                  </a:cubicBezTo>
                  <a:cubicBezTo>
                    <a:pt x="481" y="31"/>
                    <a:pt x="459" y="56"/>
                    <a:pt x="474" y="122"/>
                  </a:cubicBezTo>
                  <a:cubicBezTo>
                    <a:pt x="474" y="123"/>
                    <a:pt x="474" y="123"/>
                    <a:pt x="474" y="123"/>
                  </a:cubicBezTo>
                  <a:cubicBezTo>
                    <a:pt x="478" y="134"/>
                    <a:pt x="484" y="145"/>
                    <a:pt x="496" y="154"/>
                  </a:cubicBezTo>
                  <a:cubicBezTo>
                    <a:pt x="516" y="168"/>
                    <a:pt x="504" y="198"/>
                    <a:pt x="500" y="200"/>
                  </a:cubicBezTo>
                  <a:cubicBezTo>
                    <a:pt x="496" y="201"/>
                    <a:pt x="456" y="215"/>
                    <a:pt x="448" y="231"/>
                  </a:cubicBezTo>
                  <a:cubicBezTo>
                    <a:pt x="439" y="246"/>
                    <a:pt x="420" y="259"/>
                    <a:pt x="412" y="264"/>
                  </a:cubicBezTo>
                  <a:cubicBezTo>
                    <a:pt x="380" y="285"/>
                    <a:pt x="348" y="337"/>
                    <a:pt x="337" y="361"/>
                  </a:cubicBezTo>
                  <a:cubicBezTo>
                    <a:pt x="327" y="382"/>
                    <a:pt x="309" y="378"/>
                    <a:pt x="309" y="403"/>
                  </a:cubicBezTo>
                  <a:cubicBezTo>
                    <a:pt x="308" y="427"/>
                    <a:pt x="299" y="554"/>
                    <a:pt x="318" y="593"/>
                  </a:cubicBezTo>
                  <a:cubicBezTo>
                    <a:pt x="338" y="633"/>
                    <a:pt x="324" y="648"/>
                    <a:pt x="328" y="672"/>
                  </a:cubicBezTo>
                  <a:cubicBezTo>
                    <a:pt x="333" y="695"/>
                    <a:pt x="336" y="717"/>
                    <a:pt x="355" y="727"/>
                  </a:cubicBezTo>
                  <a:cubicBezTo>
                    <a:pt x="355" y="727"/>
                    <a:pt x="366" y="731"/>
                    <a:pt x="369" y="726"/>
                  </a:cubicBezTo>
                  <a:cubicBezTo>
                    <a:pt x="369" y="726"/>
                    <a:pt x="382" y="729"/>
                    <a:pt x="385" y="724"/>
                  </a:cubicBezTo>
                  <a:cubicBezTo>
                    <a:pt x="396" y="722"/>
                    <a:pt x="396" y="722"/>
                    <a:pt x="396" y="722"/>
                  </a:cubicBezTo>
                  <a:cubicBezTo>
                    <a:pt x="398" y="758"/>
                    <a:pt x="398" y="758"/>
                    <a:pt x="398" y="758"/>
                  </a:cubicBezTo>
                  <a:cubicBezTo>
                    <a:pt x="398" y="758"/>
                    <a:pt x="407" y="789"/>
                    <a:pt x="414" y="798"/>
                  </a:cubicBezTo>
                  <a:cubicBezTo>
                    <a:pt x="410" y="827"/>
                    <a:pt x="407" y="859"/>
                    <a:pt x="408" y="868"/>
                  </a:cubicBezTo>
                  <a:cubicBezTo>
                    <a:pt x="410" y="886"/>
                    <a:pt x="420" y="945"/>
                    <a:pt x="388" y="926"/>
                  </a:cubicBezTo>
                  <a:cubicBezTo>
                    <a:pt x="357" y="906"/>
                    <a:pt x="298" y="919"/>
                    <a:pt x="255" y="925"/>
                  </a:cubicBezTo>
                  <a:cubicBezTo>
                    <a:pt x="212" y="931"/>
                    <a:pt x="150" y="924"/>
                    <a:pt x="141" y="916"/>
                  </a:cubicBezTo>
                  <a:cubicBezTo>
                    <a:pt x="131" y="908"/>
                    <a:pt x="122" y="891"/>
                    <a:pt x="110" y="884"/>
                  </a:cubicBezTo>
                  <a:cubicBezTo>
                    <a:pt x="98" y="877"/>
                    <a:pt x="95" y="872"/>
                    <a:pt x="95" y="872"/>
                  </a:cubicBezTo>
                  <a:cubicBezTo>
                    <a:pt x="95" y="872"/>
                    <a:pt x="92" y="867"/>
                    <a:pt x="76" y="869"/>
                  </a:cubicBezTo>
                  <a:cubicBezTo>
                    <a:pt x="61" y="871"/>
                    <a:pt x="46" y="895"/>
                    <a:pt x="38" y="921"/>
                  </a:cubicBezTo>
                  <a:cubicBezTo>
                    <a:pt x="29" y="946"/>
                    <a:pt x="3" y="974"/>
                    <a:pt x="3" y="999"/>
                  </a:cubicBezTo>
                  <a:cubicBezTo>
                    <a:pt x="3" y="1025"/>
                    <a:pt x="0" y="1094"/>
                    <a:pt x="27" y="1085"/>
                  </a:cubicBezTo>
                  <a:cubicBezTo>
                    <a:pt x="62" y="1073"/>
                    <a:pt x="77" y="1028"/>
                    <a:pt x="94" y="1014"/>
                  </a:cubicBezTo>
                  <a:cubicBezTo>
                    <a:pt x="110" y="1000"/>
                    <a:pt x="126" y="996"/>
                    <a:pt x="125" y="991"/>
                  </a:cubicBezTo>
                  <a:cubicBezTo>
                    <a:pt x="124" y="986"/>
                    <a:pt x="123" y="983"/>
                    <a:pt x="123" y="983"/>
                  </a:cubicBezTo>
                  <a:cubicBezTo>
                    <a:pt x="123" y="983"/>
                    <a:pt x="146" y="980"/>
                    <a:pt x="170" y="985"/>
                  </a:cubicBezTo>
                  <a:cubicBezTo>
                    <a:pt x="194" y="990"/>
                    <a:pt x="304" y="1016"/>
                    <a:pt x="338" y="1016"/>
                  </a:cubicBezTo>
                  <a:cubicBezTo>
                    <a:pt x="372" y="1016"/>
                    <a:pt x="414" y="1042"/>
                    <a:pt x="436" y="1035"/>
                  </a:cubicBezTo>
                  <a:cubicBezTo>
                    <a:pt x="457" y="1028"/>
                    <a:pt x="486" y="1009"/>
                    <a:pt x="512" y="926"/>
                  </a:cubicBezTo>
                  <a:cubicBezTo>
                    <a:pt x="512" y="926"/>
                    <a:pt x="532" y="878"/>
                    <a:pt x="540" y="871"/>
                  </a:cubicBezTo>
                  <a:cubicBezTo>
                    <a:pt x="549" y="864"/>
                    <a:pt x="560" y="854"/>
                    <a:pt x="560" y="854"/>
                  </a:cubicBezTo>
                  <a:cubicBezTo>
                    <a:pt x="560" y="854"/>
                    <a:pt x="575" y="870"/>
                    <a:pt x="587" y="866"/>
                  </a:cubicBezTo>
                  <a:cubicBezTo>
                    <a:pt x="600" y="862"/>
                    <a:pt x="610" y="855"/>
                    <a:pt x="618" y="857"/>
                  </a:cubicBezTo>
                  <a:cubicBezTo>
                    <a:pt x="626" y="859"/>
                    <a:pt x="698" y="881"/>
                    <a:pt x="708" y="901"/>
                  </a:cubicBezTo>
                  <a:cubicBezTo>
                    <a:pt x="718" y="922"/>
                    <a:pt x="719" y="1016"/>
                    <a:pt x="739" y="1039"/>
                  </a:cubicBezTo>
                  <a:cubicBezTo>
                    <a:pt x="760" y="1061"/>
                    <a:pt x="801" y="1152"/>
                    <a:pt x="801" y="1185"/>
                  </a:cubicBezTo>
                  <a:cubicBezTo>
                    <a:pt x="801" y="1185"/>
                    <a:pt x="788" y="1206"/>
                    <a:pt x="785" y="1220"/>
                  </a:cubicBezTo>
                  <a:cubicBezTo>
                    <a:pt x="782" y="1235"/>
                    <a:pt x="776" y="1233"/>
                    <a:pt x="775" y="1242"/>
                  </a:cubicBezTo>
                  <a:cubicBezTo>
                    <a:pt x="774" y="1251"/>
                    <a:pt x="769" y="1256"/>
                    <a:pt x="784" y="1263"/>
                  </a:cubicBezTo>
                  <a:cubicBezTo>
                    <a:pt x="799" y="1270"/>
                    <a:pt x="846" y="1297"/>
                    <a:pt x="868" y="1304"/>
                  </a:cubicBezTo>
                  <a:cubicBezTo>
                    <a:pt x="891" y="1311"/>
                    <a:pt x="965" y="1345"/>
                    <a:pt x="980" y="1336"/>
                  </a:cubicBezTo>
                  <a:cubicBezTo>
                    <a:pt x="996" y="1327"/>
                    <a:pt x="996" y="1323"/>
                    <a:pt x="975" y="1306"/>
                  </a:cubicBezTo>
                  <a:close/>
                  <a:moveTo>
                    <a:pt x="396" y="639"/>
                  </a:moveTo>
                  <a:cubicBezTo>
                    <a:pt x="390" y="632"/>
                    <a:pt x="379" y="566"/>
                    <a:pt x="381" y="545"/>
                  </a:cubicBezTo>
                  <a:cubicBezTo>
                    <a:pt x="383" y="523"/>
                    <a:pt x="388" y="464"/>
                    <a:pt x="386" y="432"/>
                  </a:cubicBezTo>
                  <a:cubicBezTo>
                    <a:pt x="384" y="400"/>
                    <a:pt x="400" y="407"/>
                    <a:pt x="400" y="407"/>
                  </a:cubicBezTo>
                  <a:cubicBezTo>
                    <a:pt x="398" y="446"/>
                    <a:pt x="424" y="499"/>
                    <a:pt x="426" y="529"/>
                  </a:cubicBezTo>
                  <a:cubicBezTo>
                    <a:pt x="428" y="559"/>
                    <a:pt x="419" y="612"/>
                    <a:pt x="425" y="637"/>
                  </a:cubicBezTo>
                  <a:cubicBezTo>
                    <a:pt x="431" y="663"/>
                    <a:pt x="420" y="667"/>
                    <a:pt x="420" y="667"/>
                  </a:cubicBezTo>
                  <a:cubicBezTo>
                    <a:pt x="419" y="660"/>
                    <a:pt x="402" y="647"/>
                    <a:pt x="396" y="639"/>
                  </a:cubicBezTo>
                  <a:close/>
                </a:path>
              </a:pathLst>
            </a:custGeom>
            <a:solidFill>
              <a:schemeClr val="accent6">
                <a:lumMod val="60000"/>
                <a:lumOff val="40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sp>
          <p:nvSpPr>
            <p:cNvPr id="13" name="Freeform 13"/>
            <p:cNvSpPr>
              <a:spLocks noEditPoints="1"/>
            </p:cNvSpPr>
            <p:nvPr/>
          </p:nvSpPr>
          <p:spPr bwMode="gray">
            <a:xfrm>
              <a:off x="4930556" y="2464018"/>
              <a:ext cx="550745" cy="793902"/>
            </a:xfrm>
            <a:custGeom>
              <a:avLst/>
              <a:gdLst/>
              <a:ahLst/>
              <a:cxnLst>
                <a:cxn ang="0">
                  <a:pos x="934" y="1345"/>
                </a:cxn>
                <a:cxn ang="0">
                  <a:pos x="886" y="1265"/>
                </a:cxn>
                <a:cxn ang="0">
                  <a:pos x="835" y="1135"/>
                </a:cxn>
                <a:cxn ang="0">
                  <a:pos x="809" y="944"/>
                </a:cxn>
                <a:cxn ang="0">
                  <a:pos x="776" y="873"/>
                </a:cxn>
                <a:cxn ang="0">
                  <a:pos x="763" y="849"/>
                </a:cxn>
                <a:cxn ang="0">
                  <a:pos x="658" y="696"/>
                </a:cxn>
                <a:cxn ang="0">
                  <a:pos x="657" y="693"/>
                </a:cxn>
                <a:cxn ang="0">
                  <a:pos x="677" y="612"/>
                </a:cxn>
                <a:cxn ang="0">
                  <a:pos x="725" y="338"/>
                </a:cxn>
                <a:cxn ang="0">
                  <a:pos x="920" y="390"/>
                </a:cxn>
                <a:cxn ang="0">
                  <a:pos x="828" y="167"/>
                </a:cxn>
                <a:cxn ang="0">
                  <a:pos x="786" y="106"/>
                </a:cxn>
                <a:cxn ang="0">
                  <a:pos x="746" y="122"/>
                </a:cxn>
                <a:cxn ang="0">
                  <a:pos x="728" y="130"/>
                </a:cxn>
                <a:cxn ang="0">
                  <a:pos x="709" y="65"/>
                </a:cxn>
                <a:cxn ang="0">
                  <a:pos x="556" y="161"/>
                </a:cxn>
                <a:cxn ang="0">
                  <a:pos x="571" y="221"/>
                </a:cxn>
                <a:cxn ang="0">
                  <a:pos x="523" y="287"/>
                </a:cxn>
                <a:cxn ang="0">
                  <a:pos x="382" y="392"/>
                </a:cxn>
                <a:cxn ang="0">
                  <a:pos x="281" y="572"/>
                </a:cxn>
                <a:cxn ang="0">
                  <a:pos x="250" y="634"/>
                </a:cxn>
                <a:cxn ang="0">
                  <a:pos x="273" y="653"/>
                </a:cxn>
                <a:cxn ang="0">
                  <a:pos x="313" y="612"/>
                </a:cxn>
                <a:cxn ang="0">
                  <a:pos x="428" y="437"/>
                </a:cxn>
                <a:cxn ang="0">
                  <a:pos x="502" y="409"/>
                </a:cxn>
                <a:cxn ang="0">
                  <a:pos x="467" y="582"/>
                </a:cxn>
                <a:cxn ang="0">
                  <a:pos x="411" y="701"/>
                </a:cxn>
                <a:cxn ang="0">
                  <a:pos x="406" y="721"/>
                </a:cxn>
                <a:cxn ang="0">
                  <a:pos x="410" y="835"/>
                </a:cxn>
                <a:cxn ang="0">
                  <a:pos x="415" y="929"/>
                </a:cxn>
                <a:cxn ang="0">
                  <a:pos x="260" y="981"/>
                </a:cxn>
                <a:cxn ang="0">
                  <a:pos x="117" y="935"/>
                </a:cxn>
                <a:cxn ang="0">
                  <a:pos x="84" y="918"/>
                </a:cxn>
                <a:cxn ang="0">
                  <a:pos x="6" y="1046"/>
                </a:cxn>
                <a:cxn ang="0">
                  <a:pos x="96" y="1064"/>
                </a:cxn>
                <a:cxn ang="0">
                  <a:pos x="127" y="1034"/>
                </a:cxn>
                <a:cxn ang="0">
                  <a:pos x="341" y="1074"/>
                </a:cxn>
                <a:cxn ang="0">
                  <a:pos x="517" y="989"/>
                </a:cxn>
                <a:cxn ang="0">
                  <a:pos x="567" y="919"/>
                </a:cxn>
                <a:cxn ang="0">
                  <a:pos x="625" y="923"/>
                </a:cxn>
                <a:cxn ang="0">
                  <a:pos x="741" y="1110"/>
                </a:cxn>
                <a:cxn ang="0">
                  <a:pos x="781" y="1292"/>
                </a:cxn>
                <a:cxn ang="0">
                  <a:pos x="778" y="1335"/>
                </a:cxn>
                <a:cxn ang="0">
                  <a:pos x="972" y="1414"/>
                </a:cxn>
                <a:cxn ang="0">
                  <a:pos x="744" y="193"/>
                </a:cxn>
                <a:cxn ang="0">
                  <a:pos x="794" y="209"/>
                </a:cxn>
                <a:cxn ang="0">
                  <a:pos x="805" y="270"/>
                </a:cxn>
                <a:cxn ang="0">
                  <a:pos x="738" y="215"/>
                </a:cxn>
              </a:cxnLst>
              <a:rect l="0" t="0" r="r" b="b"/>
              <a:pathLst>
                <a:path w="988" h="1423">
                  <a:moveTo>
                    <a:pt x="968" y="1385"/>
                  </a:moveTo>
                  <a:cubicBezTo>
                    <a:pt x="948" y="1368"/>
                    <a:pt x="937" y="1350"/>
                    <a:pt x="934" y="1345"/>
                  </a:cubicBezTo>
                  <a:cubicBezTo>
                    <a:pt x="931" y="1339"/>
                    <a:pt x="902" y="1312"/>
                    <a:pt x="895" y="1301"/>
                  </a:cubicBezTo>
                  <a:cubicBezTo>
                    <a:pt x="887" y="1291"/>
                    <a:pt x="895" y="1269"/>
                    <a:pt x="886" y="1265"/>
                  </a:cubicBezTo>
                  <a:cubicBezTo>
                    <a:pt x="877" y="1262"/>
                    <a:pt x="870" y="1275"/>
                    <a:pt x="870" y="1275"/>
                  </a:cubicBezTo>
                  <a:cubicBezTo>
                    <a:pt x="870" y="1275"/>
                    <a:pt x="833" y="1161"/>
                    <a:pt x="835" y="1135"/>
                  </a:cubicBezTo>
                  <a:cubicBezTo>
                    <a:pt x="837" y="1110"/>
                    <a:pt x="831" y="1058"/>
                    <a:pt x="820" y="1039"/>
                  </a:cubicBezTo>
                  <a:cubicBezTo>
                    <a:pt x="808" y="1020"/>
                    <a:pt x="810" y="957"/>
                    <a:pt x="809" y="944"/>
                  </a:cubicBezTo>
                  <a:cubicBezTo>
                    <a:pt x="807" y="930"/>
                    <a:pt x="793" y="914"/>
                    <a:pt x="793" y="914"/>
                  </a:cubicBezTo>
                  <a:cubicBezTo>
                    <a:pt x="793" y="914"/>
                    <a:pt x="787" y="890"/>
                    <a:pt x="776" y="873"/>
                  </a:cubicBezTo>
                  <a:cubicBezTo>
                    <a:pt x="771" y="864"/>
                    <a:pt x="767" y="857"/>
                    <a:pt x="762" y="850"/>
                  </a:cubicBezTo>
                  <a:cubicBezTo>
                    <a:pt x="763" y="849"/>
                    <a:pt x="763" y="849"/>
                    <a:pt x="763" y="849"/>
                  </a:cubicBezTo>
                  <a:cubicBezTo>
                    <a:pt x="763" y="849"/>
                    <a:pt x="702" y="742"/>
                    <a:pt x="677" y="721"/>
                  </a:cubicBezTo>
                  <a:cubicBezTo>
                    <a:pt x="666" y="711"/>
                    <a:pt x="661" y="704"/>
                    <a:pt x="658" y="696"/>
                  </a:cubicBezTo>
                  <a:cubicBezTo>
                    <a:pt x="660" y="696"/>
                    <a:pt x="660" y="696"/>
                    <a:pt x="660" y="696"/>
                  </a:cubicBezTo>
                  <a:cubicBezTo>
                    <a:pt x="659" y="695"/>
                    <a:pt x="658" y="694"/>
                    <a:pt x="657" y="693"/>
                  </a:cubicBezTo>
                  <a:cubicBezTo>
                    <a:pt x="656" y="687"/>
                    <a:pt x="656" y="680"/>
                    <a:pt x="656" y="670"/>
                  </a:cubicBezTo>
                  <a:cubicBezTo>
                    <a:pt x="661" y="654"/>
                    <a:pt x="672" y="633"/>
                    <a:pt x="677" y="612"/>
                  </a:cubicBezTo>
                  <a:cubicBezTo>
                    <a:pt x="685" y="577"/>
                    <a:pt x="719" y="465"/>
                    <a:pt x="716" y="437"/>
                  </a:cubicBezTo>
                  <a:cubicBezTo>
                    <a:pt x="713" y="408"/>
                    <a:pt x="724" y="342"/>
                    <a:pt x="725" y="338"/>
                  </a:cubicBezTo>
                  <a:cubicBezTo>
                    <a:pt x="726" y="333"/>
                    <a:pt x="783" y="378"/>
                    <a:pt x="827" y="384"/>
                  </a:cubicBezTo>
                  <a:cubicBezTo>
                    <a:pt x="870" y="391"/>
                    <a:pt x="900" y="407"/>
                    <a:pt x="920" y="390"/>
                  </a:cubicBezTo>
                  <a:cubicBezTo>
                    <a:pt x="939" y="373"/>
                    <a:pt x="930" y="332"/>
                    <a:pt x="920" y="313"/>
                  </a:cubicBezTo>
                  <a:cubicBezTo>
                    <a:pt x="910" y="293"/>
                    <a:pt x="838" y="177"/>
                    <a:pt x="828" y="167"/>
                  </a:cubicBezTo>
                  <a:cubicBezTo>
                    <a:pt x="818" y="156"/>
                    <a:pt x="819" y="156"/>
                    <a:pt x="817" y="146"/>
                  </a:cubicBezTo>
                  <a:cubicBezTo>
                    <a:pt x="815" y="136"/>
                    <a:pt x="793" y="106"/>
                    <a:pt x="786" y="106"/>
                  </a:cubicBezTo>
                  <a:cubicBezTo>
                    <a:pt x="778" y="106"/>
                    <a:pt x="768" y="104"/>
                    <a:pt x="766" y="110"/>
                  </a:cubicBezTo>
                  <a:cubicBezTo>
                    <a:pt x="766" y="110"/>
                    <a:pt x="746" y="98"/>
                    <a:pt x="746" y="122"/>
                  </a:cubicBezTo>
                  <a:cubicBezTo>
                    <a:pt x="746" y="122"/>
                    <a:pt x="744" y="125"/>
                    <a:pt x="735" y="124"/>
                  </a:cubicBezTo>
                  <a:cubicBezTo>
                    <a:pt x="729" y="124"/>
                    <a:pt x="728" y="127"/>
                    <a:pt x="728" y="130"/>
                  </a:cubicBezTo>
                  <a:cubicBezTo>
                    <a:pt x="723" y="125"/>
                    <a:pt x="715" y="116"/>
                    <a:pt x="716" y="108"/>
                  </a:cubicBezTo>
                  <a:cubicBezTo>
                    <a:pt x="717" y="95"/>
                    <a:pt x="714" y="77"/>
                    <a:pt x="709" y="65"/>
                  </a:cubicBezTo>
                  <a:cubicBezTo>
                    <a:pt x="698" y="41"/>
                    <a:pt x="620" y="0"/>
                    <a:pt x="560" y="60"/>
                  </a:cubicBezTo>
                  <a:cubicBezTo>
                    <a:pt x="560" y="60"/>
                    <a:pt x="531" y="118"/>
                    <a:pt x="556" y="161"/>
                  </a:cubicBezTo>
                  <a:cubicBezTo>
                    <a:pt x="581" y="204"/>
                    <a:pt x="583" y="193"/>
                    <a:pt x="581" y="201"/>
                  </a:cubicBezTo>
                  <a:cubicBezTo>
                    <a:pt x="578" y="210"/>
                    <a:pt x="575" y="212"/>
                    <a:pt x="571" y="221"/>
                  </a:cubicBezTo>
                  <a:cubicBezTo>
                    <a:pt x="566" y="229"/>
                    <a:pt x="552" y="242"/>
                    <a:pt x="549" y="243"/>
                  </a:cubicBezTo>
                  <a:cubicBezTo>
                    <a:pt x="546" y="245"/>
                    <a:pt x="524" y="275"/>
                    <a:pt x="523" y="287"/>
                  </a:cubicBezTo>
                  <a:cubicBezTo>
                    <a:pt x="522" y="299"/>
                    <a:pt x="504" y="314"/>
                    <a:pt x="491" y="317"/>
                  </a:cubicBezTo>
                  <a:cubicBezTo>
                    <a:pt x="459" y="324"/>
                    <a:pt x="397" y="384"/>
                    <a:pt x="382" y="392"/>
                  </a:cubicBezTo>
                  <a:cubicBezTo>
                    <a:pt x="370" y="399"/>
                    <a:pt x="372" y="412"/>
                    <a:pt x="354" y="428"/>
                  </a:cubicBezTo>
                  <a:cubicBezTo>
                    <a:pt x="336" y="444"/>
                    <a:pt x="293" y="562"/>
                    <a:pt x="281" y="572"/>
                  </a:cubicBezTo>
                  <a:cubicBezTo>
                    <a:pt x="269" y="582"/>
                    <a:pt x="256" y="608"/>
                    <a:pt x="256" y="617"/>
                  </a:cubicBezTo>
                  <a:cubicBezTo>
                    <a:pt x="256" y="617"/>
                    <a:pt x="244" y="627"/>
                    <a:pt x="250" y="634"/>
                  </a:cubicBezTo>
                  <a:cubicBezTo>
                    <a:pt x="255" y="640"/>
                    <a:pt x="255" y="648"/>
                    <a:pt x="263" y="648"/>
                  </a:cubicBezTo>
                  <a:cubicBezTo>
                    <a:pt x="263" y="648"/>
                    <a:pt x="269" y="656"/>
                    <a:pt x="273" y="653"/>
                  </a:cubicBezTo>
                  <a:cubicBezTo>
                    <a:pt x="273" y="653"/>
                    <a:pt x="285" y="661"/>
                    <a:pt x="293" y="659"/>
                  </a:cubicBezTo>
                  <a:cubicBezTo>
                    <a:pt x="302" y="657"/>
                    <a:pt x="317" y="659"/>
                    <a:pt x="313" y="612"/>
                  </a:cubicBezTo>
                  <a:cubicBezTo>
                    <a:pt x="308" y="566"/>
                    <a:pt x="351" y="547"/>
                    <a:pt x="368" y="517"/>
                  </a:cubicBezTo>
                  <a:cubicBezTo>
                    <a:pt x="385" y="486"/>
                    <a:pt x="428" y="445"/>
                    <a:pt x="428" y="437"/>
                  </a:cubicBezTo>
                  <a:cubicBezTo>
                    <a:pt x="428" y="437"/>
                    <a:pt x="463" y="438"/>
                    <a:pt x="488" y="418"/>
                  </a:cubicBezTo>
                  <a:cubicBezTo>
                    <a:pt x="513" y="399"/>
                    <a:pt x="502" y="409"/>
                    <a:pt x="502" y="409"/>
                  </a:cubicBezTo>
                  <a:cubicBezTo>
                    <a:pt x="502" y="409"/>
                    <a:pt x="508" y="447"/>
                    <a:pt x="492" y="471"/>
                  </a:cubicBezTo>
                  <a:cubicBezTo>
                    <a:pt x="475" y="495"/>
                    <a:pt x="467" y="564"/>
                    <a:pt x="467" y="582"/>
                  </a:cubicBezTo>
                  <a:cubicBezTo>
                    <a:pt x="467" y="582"/>
                    <a:pt x="435" y="621"/>
                    <a:pt x="428" y="648"/>
                  </a:cubicBezTo>
                  <a:cubicBezTo>
                    <a:pt x="424" y="660"/>
                    <a:pt x="417" y="680"/>
                    <a:pt x="411" y="701"/>
                  </a:cubicBezTo>
                  <a:cubicBezTo>
                    <a:pt x="410" y="702"/>
                    <a:pt x="410" y="702"/>
                    <a:pt x="410" y="702"/>
                  </a:cubicBezTo>
                  <a:cubicBezTo>
                    <a:pt x="410" y="702"/>
                    <a:pt x="408" y="709"/>
                    <a:pt x="406" y="721"/>
                  </a:cubicBezTo>
                  <a:cubicBezTo>
                    <a:pt x="402" y="737"/>
                    <a:pt x="400" y="753"/>
                    <a:pt x="401" y="766"/>
                  </a:cubicBezTo>
                  <a:cubicBezTo>
                    <a:pt x="400" y="788"/>
                    <a:pt x="402" y="813"/>
                    <a:pt x="410" y="835"/>
                  </a:cubicBezTo>
                  <a:cubicBezTo>
                    <a:pt x="414" y="845"/>
                    <a:pt x="418" y="852"/>
                    <a:pt x="423" y="859"/>
                  </a:cubicBezTo>
                  <a:cubicBezTo>
                    <a:pt x="419" y="888"/>
                    <a:pt x="414" y="919"/>
                    <a:pt x="415" y="929"/>
                  </a:cubicBezTo>
                  <a:cubicBezTo>
                    <a:pt x="417" y="946"/>
                    <a:pt x="425" y="1005"/>
                    <a:pt x="394" y="985"/>
                  </a:cubicBezTo>
                  <a:cubicBezTo>
                    <a:pt x="363" y="965"/>
                    <a:pt x="303" y="976"/>
                    <a:pt x="260" y="981"/>
                  </a:cubicBezTo>
                  <a:cubicBezTo>
                    <a:pt x="217" y="985"/>
                    <a:pt x="155" y="976"/>
                    <a:pt x="146" y="968"/>
                  </a:cubicBezTo>
                  <a:cubicBezTo>
                    <a:pt x="138" y="959"/>
                    <a:pt x="129" y="942"/>
                    <a:pt x="117" y="935"/>
                  </a:cubicBezTo>
                  <a:cubicBezTo>
                    <a:pt x="105" y="927"/>
                    <a:pt x="102" y="922"/>
                    <a:pt x="102" y="922"/>
                  </a:cubicBezTo>
                  <a:cubicBezTo>
                    <a:pt x="102" y="922"/>
                    <a:pt x="99" y="917"/>
                    <a:pt x="84" y="918"/>
                  </a:cubicBezTo>
                  <a:cubicBezTo>
                    <a:pt x="69" y="920"/>
                    <a:pt x="52" y="944"/>
                    <a:pt x="43" y="969"/>
                  </a:cubicBezTo>
                  <a:cubicBezTo>
                    <a:pt x="34" y="994"/>
                    <a:pt x="7" y="1021"/>
                    <a:pt x="6" y="1046"/>
                  </a:cubicBezTo>
                  <a:cubicBezTo>
                    <a:pt x="5" y="1072"/>
                    <a:pt x="0" y="1141"/>
                    <a:pt x="28" y="1133"/>
                  </a:cubicBezTo>
                  <a:cubicBezTo>
                    <a:pt x="63" y="1122"/>
                    <a:pt x="79" y="1077"/>
                    <a:pt x="96" y="1064"/>
                  </a:cubicBezTo>
                  <a:cubicBezTo>
                    <a:pt x="113" y="1050"/>
                    <a:pt x="129" y="1048"/>
                    <a:pt x="129" y="1042"/>
                  </a:cubicBezTo>
                  <a:cubicBezTo>
                    <a:pt x="128" y="1037"/>
                    <a:pt x="127" y="1034"/>
                    <a:pt x="127" y="1034"/>
                  </a:cubicBezTo>
                  <a:cubicBezTo>
                    <a:pt x="127" y="1034"/>
                    <a:pt x="149" y="1032"/>
                    <a:pt x="174" y="1038"/>
                  </a:cubicBezTo>
                  <a:cubicBezTo>
                    <a:pt x="198" y="1044"/>
                    <a:pt x="307" y="1073"/>
                    <a:pt x="341" y="1074"/>
                  </a:cubicBezTo>
                  <a:cubicBezTo>
                    <a:pt x="374" y="1075"/>
                    <a:pt x="416" y="1102"/>
                    <a:pt x="438" y="1096"/>
                  </a:cubicBezTo>
                  <a:cubicBezTo>
                    <a:pt x="459" y="1089"/>
                    <a:pt x="489" y="1072"/>
                    <a:pt x="517" y="989"/>
                  </a:cubicBezTo>
                  <a:cubicBezTo>
                    <a:pt x="517" y="989"/>
                    <a:pt x="539" y="942"/>
                    <a:pt x="548" y="935"/>
                  </a:cubicBezTo>
                  <a:cubicBezTo>
                    <a:pt x="556" y="928"/>
                    <a:pt x="567" y="919"/>
                    <a:pt x="567" y="919"/>
                  </a:cubicBezTo>
                  <a:cubicBezTo>
                    <a:pt x="567" y="919"/>
                    <a:pt x="582" y="935"/>
                    <a:pt x="595" y="932"/>
                  </a:cubicBezTo>
                  <a:cubicBezTo>
                    <a:pt x="607" y="928"/>
                    <a:pt x="617" y="921"/>
                    <a:pt x="625" y="923"/>
                  </a:cubicBezTo>
                  <a:cubicBezTo>
                    <a:pt x="633" y="926"/>
                    <a:pt x="705" y="950"/>
                    <a:pt x="714" y="971"/>
                  </a:cubicBezTo>
                  <a:cubicBezTo>
                    <a:pt x="724" y="992"/>
                    <a:pt x="721" y="1086"/>
                    <a:pt x="741" y="1110"/>
                  </a:cubicBezTo>
                  <a:cubicBezTo>
                    <a:pt x="761" y="1133"/>
                    <a:pt x="799" y="1225"/>
                    <a:pt x="798" y="1257"/>
                  </a:cubicBezTo>
                  <a:cubicBezTo>
                    <a:pt x="798" y="1257"/>
                    <a:pt x="784" y="1278"/>
                    <a:pt x="781" y="1292"/>
                  </a:cubicBezTo>
                  <a:cubicBezTo>
                    <a:pt x="777" y="1307"/>
                    <a:pt x="771" y="1304"/>
                    <a:pt x="770" y="1314"/>
                  </a:cubicBezTo>
                  <a:cubicBezTo>
                    <a:pt x="768" y="1323"/>
                    <a:pt x="763" y="1328"/>
                    <a:pt x="778" y="1335"/>
                  </a:cubicBezTo>
                  <a:cubicBezTo>
                    <a:pt x="793" y="1343"/>
                    <a:pt x="839" y="1371"/>
                    <a:pt x="861" y="1379"/>
                  </a:cubicBezTo>
                  <a:cubicBezTo>
                    <a:pt x="884" y="1387"/>
                    <a:pt x="957" y="1423"/>
                    <a:pt x="972" y="1414"/>
                  </a:cubicBezTo>
                  <a:cubicBezTo>
                    <a:pt x="988" y="1406"/>
                    <a:pt x="988" y="1402"/>
                    <a:pt x="968" y="1385"/>
                  </a:cubicBezTo>
                  <a:close/>
                  <a:moveTo>
                    <a:pt x="744" y="193"/>
                  </a:moveTo>
                  <a:cubicBezTo>
                    <a:pt x="753" y="196"/>
                    <a:pt x="763" y="199"/>
                    <a:pt x="770" y="199"/>
                  </a:cubicBezTo>
                  <a:cubicBezTo>
                    <a:pt x="789" y="199"/>
                    <a:pt x="791" y="197"/>
                    <a:pt x="794" y="209"/>
                  </a:cubicBezTo>
                  <a:cubicBezTo>
                    <a:pt x="797" y="221"/>
                    <a:pt x="829" y="257"/>
                    <a:pt x="829" y="278"/>
                  </a:cubicBezTo>
                  <a:cubicBezTo>
                    <a:pt x="829" y="278"/>
                    <a:pt x="821" y="281"/>
                    <a:pt x="805" y="270"/>
                  </a:cubicBezTo>
                  <a:cubicBezTo>
                    <a:pt x="789" y="258"/>
                    <a:pt x="783" y="270"/>
                    <a:pt x="758" y="238"/>
                  </a:cubicBezTo>
                  <a:cubicBezTo>
                    <a:pt x="746" y="223"/>
                    <a:pt x="741" y="217"/>
                    <a:pt x="738" y="215"/>
                  </a:cubicBezTo>
                  <a:cubicBezTo>
                    <a:pt x="741" y="214"/>
                    <a:pt x="747" y="210"/>
                    <a:pt x="744" y="193"/>
                  </a:cubicBezTo>
                  <a:close/>
                </a:path>
              </a:pathLst>
            </a:custGeom>
            <a:solidFill>
              <a:schemeClr val="accent6">
                <a:lumMod val="75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sp>
          <p:nvSpPr>
            <p:cNvPr id="15" name="Freeform 15"/>
            <p:cNvSpPr>
              <a:spLocks/>
            </p:cNvSpPr>
            <p:nvPr/>
          </p:nvSpPr>
          <p:spPr bwMode="gray">
            <a:xfrm>
              <a:off x="5651497" y="2519859"/>
              <a:ext cx="570486" cy="756492"/>
            </a:xfrm>
            <a:custGeom>
              <a:avLst/>
              <a:gdLst/>
              <a:ahLst/>
              <a:cxnLst>
                <a:cxn ang="0">
                  <a:pos x="969" y="1211"/>
                </a:cxn>
                <a:cxn ang="0">
                  <a:pos x="922" y="1126"/>
                </a:cxn>
                <a:cxn ang="0">
                  <a:pos x="876" y="987"/>
                </a:cxn>
                <a:cxn ang="0">
                  <a:pos x="853" y="736"/>
                </a:cxn>
                <a:cxn ang="0">
                  <a:pos x="737" y="658"/>
                </a:cxn>
                <a:cxn ang="0">
                  <a:pos x="657" y="651"/>
                </a:cxn>
                <a:cxn ang="0">
                  <a:pos x="660" y="514"/>
                </a:cxn>
                <a:cxn ang="0">
                  <a:pos x="679" y="328"/>
                </a:cxn>
                <a:cxn ang="0">
                  <a:pos x="651" y="244"/>
                </a:cxn>
                <a:cxn ang="0">
                  <a:pos x="620" y="211"/>
                </a:cxn>
                <a:cxn ang="0">
                  <a:pos x="639" y="168"/>
                </a:cxn>
                <a:cxn ang="0">
                  <a:pos x="635" y="148"/>
                </a:cxn>
                <a:cxn ang="0">
                  <a:pos x="633" y="126"/>
                </a:cxn>
                <a:cxn ang="0">
                  <a:pos x="611" y="95"/>
                </a:cxn>
                <a:cxn ang="0">
                  <a:pos x="605" y="59"/>
                </a:cxn>
                <a:cxn ang="0">
                  <a:pos x="509" y="13"/>
                </a:cxn>
                <a:cxn ang="0">
                  <a:pos x="483" y="22"/>
                </a:cxn>
                <a:cxn ang="0">
                  <a:pos x="493" y="188"/>
                </a:cxn>
                <a:cxn ang="0">
                  <a:pos x="358" y="327"/>
                </a:cxn>
                <a:cxn ang="0">
                  <a:pos x="285" y="588"/>
                </a:cxn>
                <a:cxn ang="0">
                  <a:pos x="302" y="689"/>
                </a:cxn>
                <a:cxn ang="0">
                  <a:pos x="306" y="737"/>
                </a:cxn>
                <a:cxn ang="0">
                  <a:pos x="340" y="731"/>
                </a:cxn>
                <a:cxn ang="0">
                  <a:pos x="378" y="661"/>
                </a:cxn>
                <a:cxn ang="0">
                  <a:pos x="337" y="599"/>
                </a:cxn>
                <a:cxn ang="0">
                  <a:pos x="423" y="383"/>
                </a:cxn>
                <a:cxn ang="0">
                  <a:pos x="475" y="424"/>
                </a:cxn>
                <a:cxn ang="0">
                  <a:pos x="455" y="560"/>
                </a:cxn>
                <a:cxn ang="0">
                  <a:pos x="379" y="745"/>
                </a:cxn>
                <a:cxn ang="0">
                  <a:pos x="367" y="914"/>
                </a:cxn>
                <a:cxn ang="0">
                  <a:pos x="195" y="1055"/>
                </a:cxn>
                <a:cxn ang="0">
                  <a:pos x="49" y="1113"/>
                </a:cxn>
                <a:cxn ang="0">
                  <a:pos x="12" y="1122"/>
                </a:cxn>
                <a:cxn ang="0">
                  <a:pos x="34" y="1277"/>
                </a:cxn>
                <a:cxn ang="0">
                  <a:pos x="118" y="1231"/>
                </a:cxn>
                <a:cxn ang="0">
                  <a:pos x="123" y="1187"/>
                </a:cxn>
                <a:cxn ang="0">
                  <a:pos x="348" y="1084"/>
                </a:cxn>
                <a:cxn ang="0">
                  <a:pos x="472" y="929"/>
                </a:cxn>
                <a:cxn ang="0">
                  <a:pos x="538" y="878"/>
                </a:cxn>
                <a:cxn ang="0">
                  <a:pos x="633" y="827"/>
                </a:cxn>
                <a:cxn ang="0">
                  <a:pos x="779" y="955"/>
                </a:cxn>
                <a:cxn ang="0">
                  <a:pos x="812" y="1148"/>
                </a:cxn>
                <a:cxn ang="0">
                  <a:pos x="807" y="1193"/>
                </a:cxn>
                <a:cxn ang="0">
                  <a:pos x="1005" y="1285"/>
                </a:cxn>
              </a:cxnLst>
              <a:rect l="0" t="0" r="r" b="b"/>
              <a:pathLst>
                <a:path w="1023" h="1357">
                  <a:moveTo>
                    <a:pt x="1003" y="1254"/>
                  </a:moveTo>
                  <a:cubicBezTo>
                    <a:pt x="983" y="1235"/>
                    <a:pt x="972" y="1216"/>
                    <a:pt x="969" y="1211"/>
                  </a:cubicBezTo>
                  <a:cubicBezTo>
                    <a:pt x="966" y="1205"/>
                    <a:pt x="938" y="1175"/>
                    <a:pt x="930" y="1164"/>
                  </a:cubicBezTo>
                  <a:cubicBezTo>
                    <a:pt x="922" y="1152"/>
                    <a:pt x="932" y="1129"/>
                    <a:pt x="922" y="1126"/>
                  </a:cubicBezTo>
                  <a:cubicBezTo>
                    <a:pt x="913" y="1122"/>
                    <a:pt x="906" y="1135"/>
                    <a:pt x="906" y="1135"/>
                  </a:cubicBezTo>
                  <a:cubicBezTo>
                    <a:pt x="906" y="1135"/>
                    <a:pt x="873" y="1013"/>
                    <a:pt x="876" y="987"/>
                  </a:cubicBezTo>
                  <a:cubicBezTo>
                    <a:pt x="879" y="961"/>
                    <a:pt x="883" y="867"/>
                    <a:pt x="871" y="847"/>
                  </a:cubicBezTo>
                  <a:cubicBezTo>
                    <a:pt x="860" y="827"/>
                    <a:pt x="854" y="750"/>
                    <a:pt x="853" y="736"/>
                  </a:cubicBezTo>
                  <a:cubicBezTo>
                    <a:pt x="852" y="722"/>
                    <a:pt x="835" y="694"/>
                    <a:pt x="820" y="680"/>
                  </a:cubicBezTo>
                  <a:cubicBezTo>
                    <a:pt x="791" y="653"/>
                    <a:pt x="775" y="662"/>
                    <a:pt x="737" y="658"/>
                  </a:cubicBezTo>
                  <a:cubicBezTo>
                    <a:pt x="722" y="657"/>
                    <a:pt x="704" y="665"/>
                    <a:pt x="688" y="655"/>
                  </a:cubicBezTo>
                  <a:cubicBezTo>
                    <a:pt x="672" y="646"/>
                    <a:pt x="657" y="651"/>
                    <a:pt x="657" y="651"/>
                  </a:cubicBezTo>
                  <a:cubicBezTo>
                    <a:pt x="657" y="651"/>
                    <a:pt x="627" y="664"/>
                    <a:pt x="629" y="652"/>
                  </a:cubicBezTo>
                  <a:cubicBezTo>
                    <a:pt x="631" y="641"/>
                    <a:pt x="659" y="551"/>
                    <a:pt x="660" y="514"/>
                  </a:cubicBezTo>
                  <a:cubicBezTo>
                    <a:pt x="661" y="477"/>
                    <a:pt x="718" y="559"/>
                    <a:pt x="708" y="420"/>
                  </a:cubicBezTo>
                  <a:cubicBezTo>
                    <a:pt x="705" y="373"/>
                    <a:pt x="679" y="328"/>
                    <a:pt x="679" y="328"/>
                  </a:cubicBezTo>
                  <a:cubicBezTo>
                    <a:pt x="679" y="328"/>
                    <a:pt x="687" y="291"/>
                    <a:pt x="677" y="276"/>
                  </a:cubicBezTo>
                  <a:cubicBezTo>
                    <a:pt x="668" y="261"/>
                    <a:pt x="656" y="244"/>
                    <a:pt x="651" y="244"/>
                  </a:cubicBezTo>
                  <a:cubicBezTo>
                    <a:pt x="646" y="243"/>
                    <a:pt x="638" y="248"/>
                    <a:pt x="638" y="248"/>
                  </a:cubicBezTo>
                  <a:cubicBezTo>
                    <a:pt x="620" y="211"/>
                    <a:pt x="620" y="211"/>
                    <a:pt x="620" y="211"/>
                  </a:cubicBezTo>
                  <a:cubicBezTo>
                    <a:pt x="620" y="211"/>
                    <a:pt x="623" y="209"/>
                    <a:pt x="626" y="205"/>
                  </a:cubicBezTo>
                  <a:cubicBezTo>
                    <a:pt x="639" y="198"/>
                    <a:pt x="653" y="186"/>
                    <a:pt x="639" y="168"/>
                  </a:cubicBezTo>
                  <a:cubicBezTo>
                    <a:pt x="639" y="168"/>
                    <a:pt x="646" y="155"/>
                    <a:pt x="644" y="151"/>
                  </a:cubicBezTo>
                  <a:cubicBezTo>
                    <a:pt x="642" y="148"/>
                    <a:pt x="635" y="148"/>
                    <a:pt x="635" y="148"/>
                  </a:cubicBezTo>
                  <a:cubicBezTo>
                    <a:pt x="635" y="148"/>
                    <a:pt x="642" y="140"/>
                    <a:pt x="640" y="137"/>
                  </a:cubicBezTo>
                  <a:cubicBezTo>
                    <a:pt x="638" y="135"/>
                    <a:pt x="633" y="126"/>
                    <a:pt x="633" y="126"/>
                  </a:cubicBezTo>
                  <a:cubicBezTo>
                    <a:pt x="633" y="126"/>
                    <a:pt x="646" y="112"/>
                    <a:pt x="635" y="105"/>
                  </a:cubicBezTo>
                  <a:cubicBezTo>
                    <a:pt x="628" y="101"/>
                    <a:pt x="617" y="100"/>
                    <a:pt x="611" y="95"/>
                  </a:cubicBezTo>
                  <a:cubicBezTo>
                    <a:pt x="611" y="93"/>
                    <a:pt x="611" y="91"/>
                    <a:pt x="611" y="90"/>
                  </a:cubicBezTo>
                  <a:cubicBezTo>
                    <a:pt x="612" y="85"/>
                    <a:pt x="611" y="71"/>
                    <a:pt x="605" y="59"/>
                  </a:cubicBezTo>
                  <a:cubicBezTo>
                    <a:pt x="603" y="50"/>
                    <a:pt x="599" y="41"/>
                    <a:pt x="590" y="35"/>
                  </a:cubicBezTo>
                  <a:cubicBezTo>
                    <a:pt x="571" y="22"/>
                    <a:pt x="566" y="0"/>
                    <a:pt x="509" y="13"/>
                  </a:cubicBezTo>
                  <a:cubicBezTo>
                    <a:pt x="509" y="14"/>
                    <a:pt x="509" y="14"/>
                    <a:pt x="509" y="14"/>
                  </a:cubicBezTo>
                  <a:cubicBezTo>
                    <a:pt x="501" y="16"/>
                    <a:pt x="493" y="18"/>
                    <a:pt x="483" y="22"/>
                  </a:cubicBezTo>
                  <a:cubicBezTo>
                    <a:pt x="437" y="42"/>
                    <a:pt x="445" y="114"/>
                    <a:pt x="444" y="120"/>
                  </a:cubicBezTo>
                  <a:cubicBezTo>
                    <a:pt x="444" y="125"/>
                    <a:pt x="459" y="164"/>
                    <a:pt x="493" y="188"/>
                  </a:cubicBezTo>
                  <a:cubicBezTo>
                    <a:pt x="493" y="188"/>
                    <a:pt x="467" y="233"/>
                    <a:pt x="432" y="248"/>
                  </a:cubicBezTo>
                  <a:cubicBezTo>
                    <a:pt x="396" y="263"/>
                    <a:pt x="374" y="314"/>
                    <a:pt x="358" y="327"/>
                  </a:cubicBezTo>
                  <a:cubicBezTo>
                    <a:pt x="342" y="341"/>
                    <a:pt x="337" y="344"/>
                    <a:pt x="322" y="394"/>
                  </a:cubicBezTo>
                  <a:cubicBezTo>
                    <a:pt x="307" y="444"/>
                    <a:pt x="285" y="564"/>
                    <a:pt x="285" y="588"/>
                  </a:cubicBezTo>
                  <a:cubicBezTo>
                    <a:pt x="285" y="611"/>
                    <a:pt x="294" y="619"/>
                    <a:pt x="285" y="638"/>
                  </a:cubicBezTo>
                  <a:cubicBezTo>
                    <a:pt x="276" y="656"/>
                    <a:pt x="292" y="681"/>
                    <a:pt x="302" y="689"/>
                  </a:cubicBezTo>
                  <a:cubicBezTo>
                    <a:pt x="312" y="696"/>
                    <a:pt x="285" y="719"/>
                    <a:pt x="288" y="725"/>
                  </a:cubicBezTo>
                  <a:cubicBezTo>
                    <a:pt x="292" y="730"/>
                    <a:pt x="301" y="741"/>
                    <a:pt x="306" y="737"/>
                  </a:cubicBezTo>
                  <a:cubicBezTo>
                    <a:pt x="306" y="737"/>
                    <a:pt x="316" y="743"/>
                    <a:pt x="323" y="737"/>
                  </a:cubicBezTo>
                  <a:cubicBezTo>
                    <a:pt x="323" y="737"/>
                    <a:pt x="331" y="743"/>
                    <a:pt x="340" y="731"/>
                  </a:cubicBezTo>
                  <a:cubicBezTo>
                    <a:pt x="340" y="731"/>
                    <a:pt x="370" y="715"/>
                    <a:pt x="375" y="702"/>
                  </a:cubicBezTo>
                  <a:cubicBezTo>
                    <a:pt x="379" y="690"/>
                    <a:pt x="404" y="679"/>
                    <a:pt x="378" y="661"/>
                  </a:cubicBezTo>
                  <a:cubicBezTo>
                    <a:pt x="378" y="661"/>
                    <a:pt x="379" y="648"/>
                    <a:pt x="357" y="637"/>
                  </a:cubicBezTo>
                  <a:cubicBezTo>
                    <a:pt x="334" y="627"/>
                    <a:pt x="334" y="616"/>
                    <a:pt x="337" y="599"/>
                  </a:cubicBezTo>
                  <a:cubicBezTo>
                    <a:pt x="341" y="583"/>
                    <a:pt x="349" y="518"/>
                    <a:pt x="364" y="492"/>
                  </a:cubicBezTo>
                  <a:cubicBezTo>
                    <a:pt x="379" y="465"/>
                    <a:pt x="422" y="394"/>
                    <a:pt x="423" y="383"/>
                  </a:cubicBezTo>
                  <a:cubicBezTo>
                    <a:pt x="423" y="372"/>
                    <a:pt x="454" y="366"/>
                    <a:pt x="454" y="366"/>
                  </a:cubicBezTo>
                  <a:cubicBezTo>
                    <a:pt x="454" y="366"/>
                    <a:pt x="462" y="396"/>
                    <a:pt x="475" y="424"/>
                  </a:cubicBezTo>
                  <a:cubicBezTo>
                    <a:pt x="487" y="452"/>
                    <a:pt x="471" y="510"/>
                    <a:pt x="466" y="527"/>
                  </a:cubicBezTo>
                  <a:cubicBezTo>
                    <a:pt x="462" y="544"/>
                    <a:pt x="468" y="538"/>
                    <a:pt x="455" y="560"/>
                  </a:cubicBezTo>
                  <a:cubicBezTo>
                    <a:pt x="441" y="582"/>
                    <a:pt x="423" y="626"/>
                    <a:pt x="422" y="640"/>
                  </a:cubicBezTo>
                  <a:cubicBezTo>
                    <a:pt x="420" y="653"/>
                    <a:pt x="378" y="723"/>
                    <a:pt x="379" y="745"/>
                  </a:cubicBezTo>
                  <a:cubicBezTo>
                    <a:pt x="379" y="754"/>
                    <a:pt x="380" y="762"/>
                    <a:pt x="381" y="770"/>
                  </a:cubicBezTo>
                  <a:cubicBezTo>
                    <a:pt x="373" y="814"/>
                    <a:pt x="363" y="901"/>
                    <a:pt x="367" y="914"/>
                  </a:cubicBezTo>
                  <a:cubicBezTo>
                    <a:pt x="378" y="947"/>
                    <a:pt x="364" y="987"/>
                    <a:pt x="325" y="991"/>
                  </a:cubicBezTo>
                  <a:cubicBezTo>
                    <a:pt x="287" y="995"/>
                    <a:pt x="227" y="1022"/>
                    <a:pt x="195" y="1055"/>
                  </a:cubicBezTo>
                  <a:cubicBezTo>
                    <a:pt x="164" y="1087"/>
                    <a:pt x="108" y="1121"/>
                    <a:pt x="95" y="1120"/>
                  </a:cubicBezTo>
                  <a:cubicBezTo>
                    <a:pt x="82" y="1119"/>
                    <a:pt x="64" y="1111"/>
                    <a:pt x="49" y="1113"/>
                  </a:cubicBezTo>
                  <a:cubicBezTo>
                    <a:pt x="35" y="1115"/>
                    <a:pt x="29" y="1113"/>
                    <a:pt x="29" y="1113"/>
                  </a:cubicBezTo>
                  <a:cubicBezTo>
                    <a:pt x="29" y="1113"/>
                    <a:pt x="23" y="1110"/>
                    <a:pt x="12" y="1122"/>
                  </a:cubicBezTo>
                  <a:cubicBezTo>
                    <a:pt x="0" y="1133"/>
                    <a:pt x="3" y="1163"/>
                    <a:pt x="13" y="1190"/>
                  </a:cubicBezTo>
                  <a:cubicBezTo>
                    <a:pt x="22" y="1216"/>
                    <a:pt x="18" y="1256"/>
                    <a:pt x="34" y="1277"/>
                  </a:cubicBezTo>
                  <a:cubicBezTo>
                    <a:pt x="50" y="1298"/>
                    <a:pt x="93" y="1357"/>
                    <a:pt x="109" y="1332"/>
                  </a:cubicBezTo>
                  <a:cubicBezTo>
                    <a:pt x="130" y="1300"/>
                    <a:pt x="114" y="1253"/>
                    <a:pt x="118" y="1231"/>
                  </a:cubicBezTo>
                  <a:cubicBezTo>
                    <a:pt x="123" y="1209"/>
                    <a:pt x="134" y="1196"/>
                    <a:pt x="130" y="1192"/>
                  </a:cubicBezTo>
                  <a:cubicBezTo>
                    <a:pt x="126" y="1189"/>
                    <a:pt x="123" y="1187"/>
                    <a:pt x="123" y="1187"/>
                  </a:cubicBezTo>
                  <a:cubicBezTo>
                    <a:pt x="123" y="1187"/>
                    <a:pt x="140" y="1170"/>
                    <a:pt x="163" y="1158"/>
                  </a:cubicBezTo>
                  <a:cubicBezTo>
                    <a:pt x="187" y="1147"/>
                    <a:pt x="320" y="1105"/>
                    <a:pt x="348" y="1084"/>
                  </a:cubicBezTo>
                  <a:cubicBezTo>
                    <a:pt x="376" y="1062"/>
                    <a:pt x="415" y="1065"/>
                    <a:pt x="428" y="1045"/>
                  </a:cubicBezTo>
                  <a:cubicBezTo>
                    <a:pt x="442" y="1025"/>
                    <a:pt x="472" y="1028"/>
                    <a:pt x="472" y="929"/>
                  </a:cubicBezTo>
                  <a:cubicBezTo>
                    <a:pt x="472" y="929"/>
                    <a:pt x="493" y="897"/>
                    <a:pt x="513" y="866"/>
                  </a:cubicBezTo>
                  <a:cubicBezTo>
                    <a:pt x="538" y="878"/>
                    <a:pt x="538" y="878"/>
                    <a:pt x="538" y="878"/>
                  </a:cubicBezTo>
                  <a:cubicBezTo>
                    <a:pt x="538" y="878"/>
                    <a:pt x="552" y="895"/>
                    <a:pt x="565" y="892"/>
                  </a:cubicBezTo>
                  <a:cubicBezTo>
                    <a:pt x="579" y="889"/>
                    <a:pt x="624" y="824"/>
                    <a:pt x="633" y="827"/>
                  </a:cubicBezTo>
                  <a:cubicBezTo>
                    <a:pt x="641" y="830"/>
                    <a:pt x="750" y="768"/>
                    <a:pt x="759" y="790"/>
                  </a:cubicBezTo>
                  <a:cubicBezTo>
                    <a:pt x="768" y="812"/>
                    <a:pt x="760" y="930"/>
                    <a:pt x="779" y="955"/>
                  </a:cubicBezTo>
                  <a:cubicBezTo>
                    <a:pt x="799" y="981"/>
                    <a:pt x="834" y="1079"/>
                    <a:pt x="832" y="1113"/>
                  </a:cubicBezTo>
                  <a:cubicBezTo>
                    <a:pt x="832" y="1113"/>
                    <a:pt x="816" y="1134"/>
                    <a:pt x="812" y="1148"/>
                  </a:cubicBezTo>
                  <a:cubicBezTo>
                    <a:pt x="807" y="1163"/>
                    <a:pt x="801" y="1160"/>
                    <a:pt x="799" y="1170"/>
                  </a:cubicBezTo>
                  <a:cubicBezTo>
                    <a:pt x="797" y="1179"/>
                    <a:pt x="791" y="1184"/>
                    <a:pt x="807" y="1193"/>
                  </a:cubicBezTo>
                  <a:cubicBezTo>
                    <a:pt x="822" y="1202"/>
                    <a:pt x="869" y="1233"/>
                    <a:pt x="891" y="1243"/>
                  </a:cubicBezTo>
                  <a:cubicBezTo>
                    <a:pt x="914" y="1252"/>
                    <a:pt x="989" y="1294"/>
                    <a:pt x="1005" y="1285"/>
                  </a:cubicBezTo>
                  <a:cubicBezTo>
                    <a:pt x="1022" y="1277"/>
                    <a:pt x="1023" y="1273"/>
                    <a:pt x="1003" y="1254"/>
                  </a:cubicBezTo>
                  <a:close/>
                </a:path>
              </a:pathLst>
            </a:custGeom>
            <a:solidFill>
              <a:schemeClr val="accent6">
                <a:lumMod val="60000"/>
                <a:lumOff val="40000"/>
              </a:schemeClr>
            </a:solidFill>
            <a:ln w="9525">
              <a:noFill/>
              <a:round/>
              <a:headEnd/>
              <a:tailEnd/>
            </a:ln>
          </p:spPr>
          <p:txBody>
            <a:bodyPr vert="horz" wrap="square" lIns="82918" tIns="41459" rIns="82918" bIns="41459" numCol="1" anchor="t" anchorCtr="0" compatLnSpc="1">
              <a:prstTxWarp prst="textNoShape">
                <a:avLst/>
              </a:prstTxWarp>
            </a:bodyPr>
            <a:lstStyle/>
            <a:p>
              <a:pPr defTabSz="829178">
                <a:defRPr/>
              </a:pPr>
              <a:endParaRPr lang="en-US" sz="1632" kern="0">
                <a:solidFill>
                  <a:srgbClr val="808080"/>
                </a:solidFill>
                <a:latin typeface="Arial"/>
              </a:endParaRPr>
            </a:p>
          </p:txBody>
        </p:sp>
        <p:grpSp>
          <p:nvGrpSpPr>
            <p:cNvPr id="17" name="Gruppieren 65"/>
            <p:cNvGrpSpPr/>
            <p:nvPr/>
          </p:nvGrpSpPr>
          <p:grpSpPr bwMode="gray">
            <a:xfrm>
              <a:off x="8839922" y="2979700"/>
              <a:ext cx="387169" cy="781232"/>
              <a:chOff x="8922653" y="2938643"/>
              <a:chExt cx="253232" cy="510974"/>
            </a:xfrm>
          </p:grpSpPr>
          <p:sp>
            <p:nvSpPr>
              <p:cNvPr id="18" name="Rechteck 75"/>
              <p:cNvSpPr/>
              <p:nvPr/>
            </p:nvSpPr>
            <p:spPr bwMode="gray">
              <a:xfrm>
                <a:off x="8922653" y="2953931"/>
                <a:ext cx="35924" cy="495686"/>
              </a:xfrm>
              <a:prstGeom prst="rect">
                <a:avLst/>
              </a:prstGeom>
              <a:solidFill>
                <a:schemeClr val="accent2">
                  <a:lumMod val="50000"/>
                </a:schemeClr>
              </a:solidFill>
              <a:ln w="12700">
                <a:noFill/>
                <a:round/>
                <a:headEnd/>
                <a:tailEnd/>
              </a:ln>
            </p:spPr>
            <p:txBody>
              <a:bodyPr rtlCol="0" anchor="ctr"/>
              <a:lstStyle/>
              <a:p>
                <a:pPr algn="ctr" defTabSz="829178">
                  <a:defRPr/>
                </a:pPr>
                <a:endParaRPr lang="en-US" sz="1632" kern="0" dirty="0">
                  <a:solidFill>
                    <a:srgbClr val="808080"/>
                  </a:solidFill>
                  <a:latin typeface="Arial"/>
                </a:endParaRPr>
              </a:p>
            </p:txBody>
          </p:sp>
          <p:sp>
            <p:nvSpPr>
              <p:cNvPr id="19" name="Freeform 9"/>
              <p:cNvSpPr>
                <a:spLocks/>
              </p:cNvSpPr>
              <p:nvPr/>
            </p:nvSpPr>
            <p:spPr bwMode="gray">
              <a:xfrm>
                <a:off x="8958577" y="2938643"/>
                <a:ext cx="217308" cy="139273"/>
              </a:xfrm>
              <a:custGeom>
                <a:avLst/>
                <a:gdLst/>
                <a:ahLst/>
                <a:cxnLst>
                  <a:cxn ang="0">
                    <a:pos x="149" y="106"/>
                  </a:cxn>
                  <a:cxn ang="0">
                    <a:pos x="111" y="77"/>
                  </a:cxn>
                  <a:cxn ang="0">
                    <a:pos x="97" y="43"/>
                  </a:cxn>
                  <a:cxn ang="0">
                    <a:pos x="0" y="24"/>
                  </a:cxn>
                  <a:cxn ang="0">
                    <a:pos x="0" y="60"/>
                  </a:cxn>
                  <a:cxn ang="0">
                    <a:pos x="70" y="37"/>
                  </a:cxn>
                  <a:cxn ang="0">
                    <a:pos x="115" y="124"/>
                  </a:cxn>
                  <a:cxn ang="0">
                    <a:pos x="116" y="124"/>
                  </a:cxn>
                  <a:cxn ang="0">
                    <a:pos x="162" y="125"/>
                  </a:cxn>
                  <a:cxn ang="0">
                    <a:pos x="162" y="123"/>
                  </a:cxn>
                  <a:cxn ang="0">
                    <a:pos x="186" y="104"/>
                  </a:cxn>
                  <a:cxn ang="0">
                    <a:pos x="149" y="106"/>
                  </a:cxn>
                </a:cxnLst>
                <a:rect l="0" t="0" r="r" b="b"/>
                <a:pathLst>
                  <a:path w="186" h="135">
                    <a:moveTo>
                      <a:pt x="149" y="106"/>
                    </a:moveTo>
                    <a:cubicBezTo>
                      <a:pt x="136" y="110"/>
                      <a:pt x="123" y="101"/>
                      <a:pt x="111" y="77"/>
                    </a:cubicBezTo>
                    <a:cubicBezTo>
                      <a:pt x="106" y="68"/>
                      <a:pt x="101" y="56"/>
                      <a:pt x="97" y="43"/>
                    </a:cubicBezTo>
                    <a:cubicBezTo>
                      <a:pt x="82" y="0"/>
                      <a:pt x="29" y="13"/>
                      <a:pt x="0" y="24"/>
                    </a:cubicBezTo>
                    <a:cubicBezTo>
                      <a:pt x="0" y="60"/>
                      <a:pt x="0" y="60"/>
                      <a:pt x="0" y="60"/>
                    </a:cubicBezTo>
                    <a:cubicBezTo>
                      <a:pt x="26" y="51"/>
                      <a:pt x="53" y="38"/>
                      <a:pt x="70" y="37"/>
                    </a:cubicBezTo>
                    <a:cubicBezTo>
                      <a:pt x="98" y="37"/>
                      <a:pt x="99" y="111"/>
                      <a:pt x="115" y="124"/>
                    </a:cubicBezTo>
                    <a:cubicBezTo>
                      <a:pt x="115" y="124"/>
                      <a:pt x="116" y="124"/>
                      <a:pt x="116" y="124"/>
                    </a:cubicBezTo>
                    <a:cubicBezTo>
                      <a:pt x="132" y="135"/>
                      <a:pt x="162" y="125"/>
                      <a:pt x="162" y="125"/>
                    </a:cubicBezTo>
                    <a:cubicBezTo>
                      <a:pt x="162" y="123"/>
                      <a:pt x="162" y="123"/>
                      <a:pt x="162" y="123"/>
                    </a:cubicBezTo>
                    <a:cubicBezTo>
                      <a:pt x="186" y="104"/>
                      <a:pt x="186" y="104"/>
                      <a:pt x="186" y="104"/>
                    </a:cubicBezTo>
                    <a:cubicBezTo>
                      <a:pt x="149" y="114"/>
                      <a:pt x="164" y="102"/>
                      <a:pt x="149" y="106"/>
                    </a:cubicBezTo>
                    <a:close/>
                  </a:path>
                </a:pathLst>
              </a:custGeom>
              <a:solidFill>
                <a:srgbClr val="FFC000"/>
              </a:solidFill>
              <a:ln w="12700">
                <a:noFill/>
                <a:miter lim="800000"/>
                <a:headEnd/>
                <a:tailEnd/>
              </a:ln>
              <a:effectLst/>
            </p:spPr>
            <p:txBody>
              <a:bodyPr lIns="65290" tIns="0" rIns="0" bIns="0" anchor="ctr" anchorCtr="0"/>
              <a:lstStyle/>
              <a:p>
                <a:pPr indent="-80615" defTabSz="829178">
                  <a:spcAft>
                    <a:spcPts val="544"/>
                  </a:spcAft>
                  <a:buClr>
                    <a:srgbClr val="808080">
                      <a:lumMod val="50000"/>
                    </a:srgbClr>
                  </a:buClr>
                  <a:buSzPct val="80000"/>
                  <a:tabLst>
                    <a:tab pos="328216" algn="r"/>
                    <a:tab pos="976012" algn="r"/>
                    <a:tab pos="1623807" algn="r"/>
                    <a:tab pos="2280239" algn="r"/>
                    <a:tab pos="2928035" algn="r"/>
                    <a:tab pos="3575830" algn="r"/>
                    <a:tab pos="4232262" algn="r"/>
                    <a:tab pos="4880058" algn="r"/>
                    <a:tab pos="5527853" algn="r"/>
                    <a:tab pos="6184285" algn="r"/>
                    <a:tab pos="6832081" algn="r"/>
                  </a:tabLst>
                  <a:defRPr/>
                </a:pPr>
                <a:endParaRPr lang="en-US" sz="1814" b="1" kern="0" noProof="1">
                  <a:solidFill>
                    <a:srgbClr val="808080"/>
                  </a:solidFill>
                  <a:effectLst>
                    <a:innerShdw blurRad="63500" dist="63500" dir="13500000">
                      <a:prstClr val="black">
                        <a:alpha val="50000"/>
                      </a:prstClr>
                    </a:innerShdw>
                  </a:effectLst>
                  <a:latin typeface="Arial"/>
                </a:endParaRPr>
              </a:p>
            </p:txBody>
          </p:sp>
        </p:grpSp>
        <p:cxnSp>
          <p:nvCxnSpPr>
            <p:cNvPr id="20" name="Gerade Verbindung mit Pfeil 50"/>
            <p:cNvCxnSpPr/>
            <p:nvPr/>
          </p:nvCxnSpPr>
          <p:spPr>
            <a:xfrm flipV="1">
              <a:off x="126471" y="3806012"/>
              <a:ext cx="9006988" cy="4996"/>
            </a:xfrm>
            <a:prstGeom prst="straightConnector1">
              <a:avLst/>
            </a:prstGeom>
            <a:noFill/>
            <a:ln w="38100" cap="flat" cmpd="sng" algn="ctr">
              <a:solidFill>
                <a:srgbClr val="808080"/>
              </a:solidFill>
              <a:prstDash val="solid"/>
              <a:tailEnd type="triangle" w="med" len="med"/>
            </a:ln>
            <a:effectLst/>
          </p:spPr>
        </p:cxnSp>
        <p:sp>
          <p:nvSpPr>
            <p:cNvPr id="21" name="Ellipse 52"/>
            <p:cNvSpPr/>
            <p:nvPr/>
          </p:nvSpPr>
          <p:spPr bwMode="auto">
            <a:xfrm>
              <a:off x="442154" y="3738310"/>
              <a:ext cx="141793" cy="140400"/>
            </a:xfrm>
            <a:prstGeom prst="ellipse">
              <a:avLst/>
            </a:prstGeom>
            <a:solidFill>
              <a:srgbClr val="FF0000"/>
            </a:solidFill>
            <a:ln w="12700">
              <a:noFill/>
              <a:round/>
              <a:headEnd/>
              <a:tailEnd/>
            </a:ln>
          </p:spPr>
          <p:txBody>
            <a:bodyPr rtlCol="0" anchor="ctr"/>
            <a:lstStyle/>
            <a:p>
              <a:pPr algn="ctr" defTabSz="829178">
                <a:defRPr/>
              </a:pPr>
              <a:endParaRPr lang="de-DE" sz="997" kern="0" dirty="0">
                <a:solidFill>
                  <a:srgbClr val="808080"/>
                </a:solidFill>
                <a:latin typeface="Arial"/>
              </a:endParaRPr>
            </a:p>
          </p:txBody>
        </p:sp>
        <p:grpSp>
          <p:nvGrpSpPr>
            <p:cNvPr id="22" name="Group 21"/>
            <p:cNvGrpSpPr/>
            <p:nvPr/>
          </p:nvGrpSpPr>
          <p:grpSpPr>
            <a:xfrm>
              <a:off x="126477" y="3721858"/>
              <a:ext cx="7506345" cy="173304"/>
              <a:chOff x="126477" y="3721858"/>
              <a:chExt cx="7506345" cy="173304"/>
            </a:xfrm>
          </p:grpSpPr>
          <p:cxnSp>
            <p:nvCxnSpPr>
              <p:cNvPr id="23" name="Gerade Verbindung 49"/>
              <p:cNvCxnSpPr/>
              <p:nvPr/>
            </p:nvCxnSpPr>
            <p:spPr>
              <a:xfrm>
                <a:off x="126477" y="3721858"/>
                <a:ext cx="0" cy="173304"/>
              </a:xfrm>
              <a:prstGeom prst="line">
                <a:avLst/>
              </a:prstGeom>
              <a:noFill/>
              <a:ln w="38100" cap="flat" cmpd="sng" algn="ctr">
                <a:solidFill>
                  <a:srgbClr val="808080"/>
                </a:solidFill>
                <a:prstDash val="solid"/>
              </a:ln>
              <a:effectLst/>
            </p:spPr>
          </p:cxnSp>
          <p:cxnSp>
            <p:nvCxnSpPr>
              <p:cNvPr id="24" name="Gerade Verbindung 51"/>
              <p:cNvCxnSpPr/>
              <p:nvPr/>
            </p:nvCxnSpPr>
            <p:spPr>
              <a:xfrm>
                <a:off x="2052883" y="3762498"/>
                <a:ext cx="0" cy="112004"/>
              </a:xfrm>
              <a:prstGeom prst="line">
                <a:avLst/>
              </a:prstGeom>
              <a:noFill/>
              <a:ln w="38100" cap="flat" cmpd="sng" algn="ctr">
                <a:solidFill>
                  <a:srgbClr val="808080"/>
                </a:solidFill>
                <a:prstDash val="solid"/>
              </a:ln>
              <a:effectLst/>
            </p:spPr>
          </p:cxnSp>
          <p:cxnSp>
            <p:nvCxnSpPr>
              <p:cNvPr id="25" name="Gerade Verbindung 53"/>
              <p:cNvCxnSpPr/>
              <p:nvPr/>
            </p:nvCxnSpPr>
            <p:spPr>
              <a:xfrm>
                <a:off x="3127368" y="3762498"/>
                <a:ext cx="0" cy="112004"/>
              </a:xfrm>
              <a:prstGeom prst="line">
                <a:avLst/>
              </a:prstGeom>
              <a:noFill/>
              <a:ln w="38100" cap="flat" cmpd="sng" algn="ctr">
                <a:solidFill>
                  <a:srgbClr val="808080"/>
                </a:solidFill>
                <a:prstDash val="solid"/>
              </a:ln>
              <a:effectLst/>
            </p:spPr>
          </p:cxnSp>
          <p:cxnSp>
            <p:nvCxnSpPr>
              <p:cNvPr id="26" name="Gerade Verbindung 54"/>
              <p:cNvCxnSpPr/>
              <p:nvPr/>
            </p:nvCxnSpPr>
            <p:spPr>
              <a:xfrm>
                <a:off x="4311430" y="3762498"/>
                <a:ext cx="0" cy="112004"/>
              </a:xfrm>
              <a:prstGeom prst="line">
                <a:avLst/>
              </a:prstGeom>
              <a:noFill/>
              <a:ln w="38100" cap="flat" cmpd="sng" algn="ctr">
                <a:solidFill>
                  <a:srgbClr val="808080"/>
                </a:solidFill>
                <a:prstDash val="solid"/>
              </a:ln>
              <a:effectLst/>
            </p:spPr>
          </p:cxnSp>
          <p:cxnSp>
            <p:nvCxnSpPr>
              <p:cNvPr id="27" name="Gerade Verbindung 55"/>
              <p:cNvCxnSpPr/>
              <p:nvPr/>
            </p:nvCxnSpPr>
            <p:spPr>
              <a:xfrm>
                <a:off x="5374276" y="3762498"/>
                <a:ext cx="0" cy="112004"/>
              </a:xfrm>
              <a:prstGeom prst="line">
                <a:avLst/>
              </a:prstGeom>
              <a:noFill/>
              <a:ln w="38100" cap="flat" cmpd="sng" algn="ctr">
                <a:solidFill>
                  <a:srgbClr val="808080"/>
                </a:solidFill>
                <a:prstDash val="solid"/>
              </a:ln>
              <a:effectLst/>
            </p:spPr>
          </p:cxnSp>
          <p:cxnSp>
            <p:nvCxnSpPr>
              <p:cNvPr id="28" name="Gerade Verbindung 56"/>
              <p:cNvCxnSpPr/>
              <p:nvPr/>
            </p:nvCxnSpPr>
            <p:spPr>
              <a:xfrm>
                <a:off x="6503549" y="3762498"/>
                <a:ext cx="0" cy="112004"/>
              </a:xfrm>
              <a:prstGeom prst="line">
                <a:avLst/>
              </a:prstGeom>
              <a:noFill/>
              <a:ln w="38100" cap="flat" cmpd="sng" algn="ctr">
                <a:solidFill>
                  <a:srgbClr val="808080"/>
                </a:solidFill>
                <a:prstDash val="solid"/>
              </a:ln>
              <a:effectLst/>
            </p:spPr>
          </p:cxnSp>
          <p:cxnSp>
            <p:nvCxnSpPr>
              <p:cNvPr id="29" name="Gerade Verbindung 57"/>
              <p:cNvCxnSpPr/>
              <p:nvPr/>
            </p:nvCxnSpPr>
            <p:spPr>
              <a:xfrm>
                <a:off x="7632822" y="3762498"/>
                <a:ext cx="0" cy="112004"/>
              </a:xfrm>
              <a:prstGeom prst="line">
                <a:avLst/>
              </a:prstGeom>
              <a:noFill/>
              <a:ln w="38100" cap="flat" cmpd="sng" algn="ctr">
                <a:solidFill>
                  <a:srgbClr val="808080"/>
                </a:solidFill>
                <a:prstDash val="solid"/>
              </a:ln>
              <a:effectLst/>
            </p:spPr>
          </p:cxnSp>
        </p:grpSp>
        <p:sp>
          <p:nvSpPr>
            <p:cNvPr id="30" name="Ellipse 58"/>
            <p:cNvSpPr/>
            <p:nvPr/>
          </p:nvSpPr>
          <p:spPr bwMode="auto">
            <a:xfrm>
              <a:off x="1485095" y="3738310"/>
              <a:ext cx="141793" cy="140400"/>
            </a:xfrm>
            <a:prstGeom prst="ellipse">
              <a:avLst/>
            </a:prstGeom>
            <a:solidFill>
              <a:schemeClr val="accent6">
                <a:lumMod val="75000"/>
              </a:schemeClr>
            </a:solidFill>
            <a:ln w="12700">
              <a:noFill/>
              <a:round/>
              <a:headEnd/>
              <a:tailEnd/>
            </a:ln>
          </p:spPr>
          <p:txBody>
            <a:bodyPr rtlCol="0" anchor="ctr"/>
            <a:lstStyle/>
            <a:p>
              <a:pPr algn="ctr" defTabSz="829178">
                <a:defRPr/>
              </a:pPr>
              <a:endParaRPr lang="de-DE" sz="997" kern="0" dirty="0">
                <a:solidFill>
                  <a:srgbClr val="808080"/>
                </a:solidFill>
                <a:latin typeface="Arial"/>
              </a:endParaRPr>
            </a:p>
          </p:txBody>
        </p:sp>
        <p:sp>
          <p:nvSpPr>
            <p:cNvPr id="31" name="Ellipse 59"/>
            <p:cNvSpPr/>
            <p:nvPr/>
          </p:nvSpPr>
          <p:spPr bwMode="auto">
            <a:xfrm>
              <a:off x="2544599" y="3738310"/>
              <a:ext cx="141793" cy="140400"/>
            </a:xfrm>
            <a:prstGeom prst="ellipse">
              <a:avLst/>
            </a:prstGeom>
            <a:solidFill>
              <a:schemeClr val="accent6">
                <a:lumMod val="75000"/>
              </a:schemeClr>
            </a:solidFill>
            <a:ln w="12700">
              <a:noFill/>
              <a:round/>
              <a:headEnd/>
              <a:tailEnd/>
            </a:ln>
          </p:spPr>
          <p:txBody>
            <a:bodyPr rtlCol="0" anchor="ctr"/>
            <a:lstStyle/>
            <a:p>
              <a:pPr algn="ctr"/>
              <a:endParaRPr lang="de-DE" sz="997" dirty="0">
                <a:solidFill>
                  <a:srgbClr val="808080"/>
                </a:solidFill>
                <a:latin typeface="Arial"/>
              </a:endParaRPr>
            </a:p>
          </p:txBody>
        </p:sp>
        <p:sp>
          <p:nvSpPr>
            <p:cNvPr id="32" name="Ellipse 60"/>
            <p:cNvSpPr/>
            <p:nvPr/>
          </p:nvSpPr>
          <p:spPr bwMode="auto">
            <a:xfrm>
              <a:off x="3647152" y="3738310"/>
              <a:ext cx="141793" cy="140400"/>
            </a:xfrm>
            <a:prstGeom prst="ellipse">
              <a:avLst/>
            </a:prstGeom>
            <a:solidFill>
              <a:schemeClr val="accent6">
                <a:lumMod val="75000"/>
              </a:schemeClr>
            </a:solidFill>
            <a:ln w="12700">
              <a:noFill/>
              <a:round/>
              <a:headEnd/>
              <a:tailEnd/>
            </a:ln>
          </p:spPr>
          <p:txBody>
            <a:bodyPr rtlCol="0" anchor="ctr"/>
            <a:lstStyle/>
            <a:p>
              <a:pPr algn="ctr" defTabSz="829178">
                <a:defRPr/>
              </a:pPr>
              <a:endParaRPr lang="de-DE" sz="997" kern="0" dirty="0">
                <a:solidFill>
                  <a:srgbClr val="808080"/>
                </a:solidFill>
                <a:latin typeface="Arial"/>
              </a:endParaRPr>
            </a:p>
          </p:txBody>
        </p:sp>
        <p:sp>
          <p:nvSpPr>
            <p:cNvPr id="33" name="Ellipse 61"/>
            <p:cNvSpPr/>
            <p:nvPr/>
          </p:nvSpPr>
          <p:spPr bwMode="auto">
            <a:xfrm>
              <a:off x="4776426" y="3738310"/>
              <a:ext cx="141793" cy="140400"/>
            </a:xfrm>
            <a:prstGeom prst="ellipse">
              <a:avLst/>
            </a:prstGeom>
            <a:solidFill>
              <a:schemeClr val="accent6">
                <a:lumMod val="75000"/>
              </a:schemeClr>
            </a:solidFill>
            <a:ln w="12700">
              <a:noFill/>
              <a:round/>
              <a:headEnd/>
              <a:tailEnd/>
            </a:ln>
          </p:spPr>
          <p:txBody>
            <a:bodyPr rtlCol="0" anchor="ctr"/>
            <a:lstStyle/>
            <a:p>
              <a:pPr algn="ctr" defTabSz="829178">
                <a:defRPr/>
              </a:pPr>
              <a:endParaRPr lang="de-DE" sz="997" kern="0" dirty="0">
                <a:solidFill>
                  <a:srgbClr val="808080"/>
                </a:solidFill>
                <a:latin typeface="Arial"/>
              </a:endParaRPr>
            </a:p>
          </p:txBody>
        </p:sp>
        <p:sp>
          <p:nvSpPr>
            <p:cNvPr id="34" name="Ellipse 62"/>
            <p:cNvSpPr/>
            <p:nvPr/>
          </p:nvSpPr>
          <p:spPr bwMode="auto">
            <a:xfrm>
              <a:off x="5905699" y="3738310"/>
              <a:ext cx="141793" cy="140400"/>
            </a:xfrm>
            <a:prstGeom prst="ellipse">
              <a:avLst/>
            </a:prstGeom>
            <a:solidFill>
              <a:schemeClr val="accent6">
                <a:lumMod val="75000"/>
              </a:schemeClr>
            </a:solidFill>
            <a:ln w="12700">
              <a:noFill/>
              <a:round/>
              <a:headEnd/>
              <a:tailEnd/>
            </a:ln>
          </p:spPr>
          <p:txBody>
            <a:bodyPr rtlCol="0" anchor="ctr"/>
            <a:lstStyle/>
            <a:p>
              <a:pPr algn="ctr" defTabSz="829178">
                <a:defRPr/>
              </a:pPr>
              <a:endParaRPr lang="de-DE" sz="997" kern="0" dirty="0">
                <a:solidFill>
                  <a:srgbClr val="808080"/>
                </a:solidFill>
                <a:latin typeface="Arial"/>
              </a:endParaRPr>
            </a:p>
          </p:txBody>
        </p:sp>
        <p:sp>
          <p:nvSpPr>
            <p:cNvPr id="35" name="Ellipse 63"/>
            <p:cNvSpPr/>
            <p:nvPr/>
          </p:nvSpPr>
          <p:spPr bwMode="auto">
            <a:xfrm>
              <a:off x="6968544" y="3738310"/>
              <a:ext cx="141793" cy="140400"/>
            </a:xfrm>
            <a:prstGeom prst="ellipse">
              <a:avLst/>
            </a:prstGeom>
            <a:solidFill>
              <a:schemeClr val="accent6">
                <a:lumMod val="75000"/>
              </a:schemeClr>
            </a:solidFill>
            <a:ln w="12700">
              <a:noFill/>
              <a:round/>
              <a:headEnd/>
              <a:tailEnd/>
            </a:ln>
          </p:spPr>
          <p:txBody>
            <a:bodyPr rtlCol="0" anchor="ctr"/>
            <a:lstStyle/>
            <a:p>
              <a:pPr algn="ctr" defTabSz="829178">
                <a:defRPr/>
              </a:pPr>
              <a:endParaRPr lang="de-DE" sz="997" kern="0" dirty="0">
                <a:solidFill>
                  <a:srgbClr val="808080"/>
                </a:solidFill>
                <a:latin typeface="Arial"/>
              </a:endParaRPr>
            </a:p>
          </p:txBody>
        </p:sp>
        <p:sp>
          <p:nvSpPr>
            <p:cNvPr id="36" name="Ellipse 66"/>
            <p:cNvSpPr/>
            <p:nvPr/>
          </p:nvSpPr>
          <p:spPr bwMode="auto">
            <a:xfrm>
              <a:off x="8818169" y="3738310"/>
              <a:ext cx="141793" cy="140400"/>
            </a:xfrm>
            <a:prstGeom prst="ellipse">
              <a:avLst/>
            </a:prstGeom>
            <a:solidFill>
              <a:srgbClr val="FFE600"/>
            </a:solidFill>
            <a:ln w="12700">
              <a:noFill/>
              <a:round/>
              <a:headEnd/>
              <a:tailEnd/>
            </a:ln>
          </p:spPr>
          <p:txBody>
            <a:bodyPr rtlCol="0" anchor="ctr"/>
            <a:lstStyle/>
            <a:p>
              <a:pPr algn="ctr" defTabSz="829178">
                <a:defRPr/>
              </a:pPr>
              <a:endParaRPr lang="de-DE" sz="997" kern="0" dirty="0">
                <a:solidFill>
                  <a:srgbClr val="808080"/>
                </a:solidFill>
                <a:latin typeface="Arial"/>
              </a:endParaRPr>
            </a:p>
          </p:txBody>
        </p:sp>
        <p:sp>
          <p:nvSpPr>
            <p:cNvPr id="37" name="Rechteck 67"/>
            <p:cNvSpPr/>
            <p:nvPr/>
          </p:nvSpPr>
          <p:spPr bwMode="gray">
            <a:xfrm>
              <a:off x="990039" y="3970883"/>
              <a:ext cx="1009520" cy="1216758"/>
            </a:xfrm>
            <a:prstGeom prst="rect">
              <a:avLst/>
            </a:prstGeom>
          </p:spPr>
          <p:txBody>
            <a:bodyPr wrap="square" lIns="0" tIns="0" rIns="0" bIns="0" anchor="t">
              <a:spAutoFit/>
            </a:bodyPr>
            <a:lstStyle/>
            <a:p>
              <a:pPr algn="ctr"/>
              <a:r>
                <a:rPr lang="en-US" sz="1451" b="1" dirty="0">
                  <a:latin typeface="Arial"/>
                </a:rPr>
                <a:t>1999</a:t>
              </a:r>
            </a:p>
            <a:p>
              <a:pPr algn="ctr"/>
              <a:r>
                <a:rPr lang="en-US" sz="1270" dirty="0">
                  <a:latin typeface="Arial"/>
                </a:rPr>
                <a:t>Introduced the 1</a:t>
              </a:r>
              <a:r>
                <a:rPr lang="en-US" sz="1270" baseline="30000" dirty="0">
                  <a:latin typeface="Arial"/>
                </a:rPr>
                <a:t>st</a:t>
              </a:r>
              <a:r>
                <a:rPr lang="en-US" sz="1270" dirty="0">
                  <a:latin typeface="Arial"/>
                </a:rPr>
                <a:t> Memory Logging Services in Malaysian market </a:t>
              </a:r>
            </a:p>
          </p:txBody>
        </p:sp>
        <p:sp>
          <p:nvSpPr>
            <p:cNvPr id="38" name="Rechteck 68"/>
            <p:cNvSpPr/>
            <p:nvPr/>
          </p:nvSpPr>
          <p:spPr bwMode="gray">
            <a:xfrm>
              <a:off x="-72807" y="3970883"/>
              <a:ext cx="1003602" cy="535328"/>
            </a:xfrm>
            <a:prstGeom prst="rect">
              <a:avLst/>
            </a:prstGeom>
          </p:spPr>
          <p:txBody>
            <a:bodyPr wrap="square" lIns="0" tIns="0" rIns="0" bIns="0" anchor="t">
              <a:spAutoFit/>
            </a:bodyPr>
            <a:lstStyle/>
            <a:p>
              <a:pPr algn="ctr"/>
              <a:r>
                <a:rPr lang="en-US" sz="1451" b="1" dirty="0">
                  <a:latin typeface="Arial"/>
                </a:rPr>
                <a:t>1994</a:t>
              </a:r>
            </a:p>
            <a:p>
              <a:pPr algn="ctr"/>
              <a:r>
                <a:rPr lang="en-US" sz="1270" dirty="0">
                  <a:latin typeface="Arial"/>
                </a:rPr>
                <a:t>Rolled out SLS to PMO </a:t>
              </a:r>
            </a:p>
          </p:txBody>
        </p:sp>
        <p:sp>
          <p:nvSpPr>
            <p:cNvPr id="16" name="Freeform 17"/>
            <p:cNvSpPr>
              <a:spLocks/>
            </p:cNvSpPr>
            <p:nvPr/>
          </p:nvSpPr>
          <p:spPr bwMode="auto">
            <a:xfrm>
              <a:off x="325760" y="3367030"/>
              <a:ext cx="8191024" cy="341466"/>
            </a:xfrm>
            <a:custGeom>
              <a:avLst/>
              <a:gdLst>
                <a:gd name="T0" fmla="*/ 2882 w 2936"/>
                <a:gd name="T1" fmla="*/ 63 h 152"/>
                <a:gd name="T2" fmla="*/ 2876 w 2936"/>
                <a:gd name="T3" fmla="*/ 87 h 152"/>
                <a:gd name="T4" fmla="*/ 1629 w 2936"/>
                <a:gd name="T5" fmla="*/ 5 h 152"/>
                <a:gd name="T6" fmla="*/ 0 w 2936"/>
                <a:gd name="T7" fmla="*/ 152 h 152"/>
                <a:gd name="T8" fmla="*/ 1662 w 2936"/>
                <a:gd name="T9" fmla="*/ 43 h 152"/>
                <a:gd name="T10" fmla="*/ 2863 w 2936"/>
                <a:gd name="T11" fmla="*/ 127 h 152"/>
                <a:gd name="T12" fmla="*/ 2855 w 2936"/>
                <a:gd name="T13" fmla="*/ 150 h 152"/>
                <a:gd name="T14" fmla="*/ 2936 w 2936"/>
                <a:gd name="T15" fmla="*/ 124 h 152"/>
                <a:gd name="T16" fmla="*/ 2882 w 2936"/>
                <a:gd name="T17" fmla="*/ 6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6" h="152">
                  <a:moveTo>
                    <a:pt x="2882" y="63"/>
                  </a:moveTo>
                  <a:cubicBezTo>
                    <a:pt x="2876" y="87"/>
                    <a:pt x="2876" y="87"/>
                    <a:pt x="2876" y="87"/>
                  </a:cubicBezTo>
                  <a:cubicBezTo>
                    <a:pt x="2529" y="33"/>
                    <a:pt x="2095" y="8"/>
                    <a:pt x="1629" y="5"/>
                  </a:cubicBezTo>
                  <a:cubicBezTo>
                    <a:pt x="970" y="0"/>
                    <a:pt x="382" y="60"/>
                    <a:pt x="0" y="152"/>
                  </a:cubicBezTo>
                  <a:cubicBezTo>
                    <a:pt x="410" y="75"/>
                    <a:pt x="1004" y="32"/>
                    <a:pt x="1662" y="43"/>
                  </a:cubicBezTo>
                  <a:cubicBezTo>
                    <a:pt x="2106" y="50"/>
                    <a:pt x="2518" y="80"/>
                    <a:pt x="2863" y="127"/>
                  </a:cubicBezTo>
                  <a:cubicBezTo>
                    <a:pt x="2855" y="150"/>
                    <a:pt x="2855" y="150"/>
                    <a:pt x="2855" y="150"/>
                  </a:cubicBezTo>
                  <a:cubicBezTo>
                    <a:pt x="2936" y="124"/>
                    <a:pt x="2936" y="124"/>
                    <a:pt x="2936" y="124"/>
                  </a:cubicBezTo>
                  <a:lnTo>
                    <a:pt x="2882" y="63"/>
                  </a:lnTo>
                  <a:close/>
                </a:path>
              </a:pathLst>
            </a:custGeom>
            <a:solidFill>
              <a:schemeClr val="accent2">
                <a:lumMod val="50000"/>
              </a:schemeClr>
            </a:solidFill>
            <a:ln w="9525">
              <a:noFill/>
              <a:round/>
              <a:headEnd/>
              <a:tailEnd/>
            </a:ln>
            <a:effectLst/>
          </p:spPr>
          <p:txBody>
            <a:bodyPr vert="horz" wrap="square" lIns="82918" tIns="41459" rIns="82918" bIns="41459" numCol="1" anchor="t" anchorCtr="0" compatLnSpc="1">
              <a:prstTxWarp prst="textNoShape">
                <a:avLst/>
              </a:prstTxWarp>
            </a:bodyPr>
            <a:lstStyle/>
            <a:p>
              <a:pPr defTabSz="829178">
                <a:defRPr/>
              </a:pPr>
              <a:endParaRPr lang="de-DE" sz="1632" kern="0">
                <a:solidFill>
                  <a:srgbClr val="808080"/>
                </a:solidFill>
                <a:latin typeface="Arial"/>
              </a:endParaRPr>
            </a:p>
          </p:txBody>
        </p:sp>
      </p:grpSp>
      <p:sp>
        <p:nvSpPr>
          <p:cNvPr id="51" name="Rechteck 67"/>
          <p:cNvSpPr/>
          <p:nvPr/>
        </p:nvSpPr>
        <p:spPr bwMode="gray">
          <a:xfrm>
            <a:off x="3401169" y="1010562"/>
            <a:ext cx="1050102" cy="809581"/>
          </a:xfrm>
          <a:prstGeom prst="rect">
            <a:avLst/>
          </a:prstGeom>
        </p:spPr>
        <p:txBody>
          <a:bodyPr wrap="square" lIns="0" tIns="0" rIns="0" bIns="0" anchor="t">
            <a:spAutoFit/>
          </a:bodyPr>
          <a:lstStyle/>
          <a:p>
            <a:pPr algn="ctr"/>
            <a:r>
              <a:rPr lang="en-US" sz="1451" b="1" dirty="0">
                <a:latin typeface="Arial"/>
              </a:rPr>
              <a:t>2006</a:t>
            </a:r>
          </a:p>
          <a:p>
            <a:pPr algn="ctr"/>
            <a:r>
              <a:rPr lang="en-US" sz="1270" dirty="0">
                <a:latin typeface="Arial"/>
              </a:rPr>
              <a:t>Awarded ISO 9001:2000 Certification</a:t>
            </a:r>
          </a:p>
        </p:txBody>
      </p:sp>
      <p:sp>
        <p:nvSpPr>
          <p:cNvPr id="52" name="Rechteck 67"/>
          <p:cNvSpPr/>
          <p:nvPr/>
        </p:nvSpPr>
        <p:spPr bwMode="gray">
          <a:xfrm>
            <a:off x="3470267" y="3268121"/>
            <a:ext cx="1050102" cy="1786771"/>
          </a:xfrm>
          <a:prstGeom prst="rect">
            <a:avLst/>
          </a:prstGeom>
        </p:spPr>
        <p:txBody>
          <a:bodyPr wrap="square" lIns="0" tIns="0" rIns="0" bIns="0" anchor="t">
            <a:spAutoFit/>
          </a:bodyPr>
          <a:lstStyle/>
          <a:p>
            <a:pPr algn="ctr"/>
            <a:r>
              <a:rPr lang="en-US" sz="1451" b="1" dirty="0">
                <a:latin typeface="Arial"/>
              </a:rPr>
              <a:t>2007</a:t>
            </a:r>
          </a:p>
          <a:p>
            <a:pPr algn="ctr"/>
            <a:r>
              <a:rPr lang="en-US" sz="1270" dirty="0">
                <a:latin typeface="Arial"/>
              </a:rPr>
              <a:t>Rolled out full fledged SLS to EMO</a:t>
            </a:r>
          </a:p>
          <a:p>
            <a:pPr algn="ctr"/>
            <a:r>
              <a:rPr lang="en-US" sz="1270" dirty="0">
                <a:latin typeface="Arial"/>
              </a:rPr>
              <a:t>-------------------</a:t>
            </a:r>
          </a:p>
          <a:p>
            <a:pPr algn="ctr"/>
            <a:r>
              <a:rPr lang="en-US" sz="1270" dirty="0">
                <a:latin typeface="Arial"/>
              </a:rPr>
              <a:t>Penetrated MLS to Indonesian market</a:t>
            </a:r>
          </a:p>
        </p:txBody>
      </p:sp>
      <p:sp>
        <p:nvSpPr>
          <p:cNvPr id="53" name="Rechteck 67"/>
          <p:cNvSpPr/>
          <p:nvPr/>
        </p:nvSpPr>
        <p:spPr bwMode="gray">
          <a:xfrm>
            <a:off x="4700407" y="3272409"/>
            <a:ext cx="1050102" cy="1982209"/>
          </a:xfrm>
          <a:prstGeom prst="rect">
            <a:avLst/>
          </a:prstGeom>
        </p:spPr>
        <p:txBody>
          <a:bodyPr wrap="square" lIns="0" tIns="0" rIns="0" bIns="0" anchor="t">
            <a:spAutoFit/>
          </a:bodyPr>
          <a:lstStyle/>
          <a:p>
            <a:pPr algn="ctr"/>
            <a:r>
              <a:rPr lang="en-US" sz="1451" b="1" dirty="0">
                <a:latin typeface="Arial"/>
              </a:rPr>
              <a:t>2008/09</a:t>
            </a:r>
          </a:p>
          <a:p>
            <a:pPr algn="ctr"/>
            <a:r>
              <a:rPr lang="en-US" sz="1270" dirty="0">
                <a:latin typeface="Arial"/>
              </a:rPr>
              <a:t>Entry into Vietnam &amp; Myanmar with MLS &amp; SLS</a:t>
            </a:r>
          </a:p>
          <a:p>
            <a:pPr algn="ctr"/>
            <a:r>
              <a:rPr lang="en-US" sz="1270" dirty="0">
                <a:latin typeface="Arial"/>
              </a:rPr>
              <a:t>-------------------</a:t>
            </a:r>
          </a:p>
          <a:p>
            <a:pPr algn="ctr"/>
            <a:r>
              <a:rPr lang="en-US" sz="1270" dirty="0">
                <a:latin typeface="Arial"/>
              </a:rPr>
              <a:t>Penetrated Turkmenistan with our HPHT PDG</a:t>
            </a:r>
          </a:p>
        </p:txBody>
      </p:sp>
      <p:cxnSp>
        <p:nvCxnSpPr>
          <p:cNvPr id="54" name="Gerade Verbindung 51"/>
          <p:cNvCxnSpPr/>
          <p:nvPr/>
        </p:nvCxnSpPr>
        <p:spPr>
          <a:xfrm>
            <a:off x="2295597" y="3024175"/>
            <a:ext cx="0" cy="127315"/>
          </a:xfrm>
          <a:prstGeom prst="line">
            <a:avLst/>
          </a:prstGeom>
          <a:noFill/>
          <a:ln w="38100" cap="flat" cmpd="sng" algn="ctr">
            <a:solidFill>
              <a:srgbClr val="808080"/>
            </a:solidFill>
            <a:prstDash val="solid"/>
          </a:ln>
          <a:effectLst/>
        </p:spPr>
      </p:cxnSp>
      <p:sp>
        <p:nvSpPr>
          <p:cNvPr id="56" name="Rechteck 67"/>
          <p:cNvSpPr/>
          <p:nvPr/>
        </p:nvSpPr>
        <p:spPr bwMode="gray">
          <a:xfrm>
            <a:off x="5875077" y="3273653"/>
            <a:ext cx="1050102" cy="2373086"/>
          </a:xfrm>
          <a:prstGeom prst="rect">
            <a:avLst/>
          </a:prstGeom>
        </p:spPr>
        <p:txBody>
          <a:bodyPr wrap="square" lIns="0" tIns="0" rIns="0" bIns="0" anchor="t">
            <a:spAutoFit/>
          </a:bodyPr>
          <a:lstStyle/>
          <a:p>
            <a:pPr algn="ctr"/>
            <a:r>
              <a:rPr lang="en-US" sz="1451" b="1" dirty="0">
                <a:latin typeface="Arial"/>
              </a:rPr>
              <a:t>2010</a:t>
            </a:r>
          </a:p>
          <a:p>
            <a:pPr algn="ctr"/>
            <a:r>
              <a:rPr lang="en-US" sz="1270" dirty="0">
                <a:latin typeface="Arial"/>
              </a:rPr>
              <a:t>Rolled out ELLP in Malaysia</a:t>
            </a:r>
          </a:p>
          <a:p>
            <a:pPr algn="ctr"/>
            <a:r>
              <a:rPr lang="en-US" sz="1270" dirty="0">
                <a:latin typeface="Arial"/>
              </a:rPr>
              <a:t>-------------------</a:t>
            </a:r>
          </a:p>
          <a:p>
            <a:pPr algn="ctr"/>
            <a:r>
              <a:rPr lang="en-US" sz="1270" dirty="0">
                <a:latin typeface="Arial"/>
              </a:rPr>
              <a:t>Entry into Brunei with MLS</a:t>
            </a:r>
          </a:p>
          <a:p>
            <a:pPr algn="ctr"/>
            <a:r>
              <a:rPr lang="en-US" sz="1270" dirty="0">
                <a:latin typeface="Arial"/>
              </a:rPr>
              <a:t>-------------------Executed 1</a:t>
            </a:r>
            <a:r>
              <a:rPr lang="en-US" sz="1270" baseline="30000" dirty="0">
                <a:latin typeface="Arial"/>
              </a:rPr>
              <a:t>st</a:t>
            </a:r>
            <a:r>
              <a:rPr lang="en-US" sz="1270" dirty="0">
                <a:latin typeface="Arial"/>
              </a:rPr>
              <a:t> MIT in Thailand </a:t>
            </a:r>
          </a:p>
        </p:txBody>
      </p:sp>
      <p:sp>
        <p:nvSpPr>
          <p:cNvPr id="57" name="Rechteck 67"/>
          <p:cNvSpPr/>
          <p:nvPr/>
        </p:nvSpPr>
        <p:spPr bwMode="gray">
          <a:xfrm>
            <a:off x="7878926" y="823079"/>
            <a:ext cx="1050102" cy="809581"/>
          </a:xfrm>
          <a:prstGeom prst="rect">
            <a:avLst/>
          </a:prstGeom>
        </p:spPr>
        <p:txBody>
          <a:bodyPr wrap="square" lIns="0" tIns="0" rIns="0" bIns="0" anchor="t">
            <a:spAutoFit/>
          </a:bodyPr>
          <a:lstStyle/>
          <a:p>
            <a:pPr algn="ctr"/>
            <a:r>
              <a:rPr lang="en-US" sz="1451" b="1" dirty="0">
                <a:latin typeface="Arial"/>
              </a:rPr>
              <a:t>2012</a:t>
            </a:r>
          </a:p>
          <a:p>
            <a:pPr algn="ctr"/>
            <a:r>
              <a:rPr lang="en-US" sz="1270" dirty="0">
                <a:latin typeface="Arial"/>
              </a:rPr>
              <a:t>Awarded ISO 9001:2008 Certification</a:t>
            </a:r>
          </a:p>
        </p:txBody>
      </p:sp>
      <p:sp>
        <p:nvSpPr>
          <p:cNvPr id="58" name="Rechteck 67"/>
          <p:cNvSpPr/>
          <p:nvPr/>
        </p:nvSpPr>
        <p:spPr bwMode="gray">
          <a:xfrm>
            <a:off x="6980649" y="3274716"/>
            <a:ext cx="1050102" cy="2177647"/>
          </a:xfrm>
          <a:prstGeom prst="rect">
            <a:avLst/>
          </a:prstGeom>
        </p:spPr>
        <p:txBody>
          <a:bodyPr wrap="square" lIns="0" tIns="0" rIns="0" bIns="0" anchor="t">
            <a:spAutoFit/>
          </a:bodyPr>
          <a:lstStyle/>
          <a:p>
            <a:pPr algn="ctr"/>
            <a:r>
              <a:rPr lang="en-US" sz="1451" b="1" dirty="0">
                <a:latin typeface="Arial"/>
              </a:rPr>
              <a:t>2012</a:t>
            </a:r>
          </a:p>
          <a:p>
            <a:pPr algn="ctr"/>
            <a:r>
              <a:rPr lang="en-US" sz="1270" dirty="0">
                <a:latin typeface="Arial"/>
              </a:rPr>
              <a:t>1</a:t>
            </a:r>
            <a:r>
              <a:rPr lang="en-US" sz="1270" baseline="30000" dirty="0">
                <a:latin typeface="Arial"/>
              </a:rPr>
              <a:t>st</a:t>
            </a:r>
            <a:r>
              <a:rPr lang="en-US" sz="1270" dirty="0">
                <a:latin typeface="Arial"/>
              </a:rPr>
              <a:t> international SL DW operation for development well</a:t>
            </a:r>
          </a:p>
          <a:p>
            <a:pPr algn="ctr"/>
            <a:r>
              <a:rPr lang="en-US" sz="1270" dirty="0">
                <a:latin typeface="Arial"/>
              </a:rPr>
              <a:t>-------------------Established Subsurface Business</a:t>
            </a:r>
          </a:p>
        </p:txBody>
      </p:sp>
      <p:sp>
        <p:nvSpPr>
          <p:cNvPr id="59" name="Rechteck 67"/>
          <p:cNvSpPr/>
          <p:nvPr/>
        </p:nvSpPr>
        <p:spPr bwMode="gray">
          <a:xfrm>
            <a:off x="8155319" y="3274716"/>
            <a:ext cx="1050102" cy="2959400"/>
          </a:xfrm>
          <a:prstGeom prst="rect">
            <a:avLst/>
          </a:prstGeom>
        </p:spPr>
        <p:txBody>
          <a:bodyPr wrap="square" lIns="0" tIns="0" rIns="0" bIns="0" anchor="t">
            <a:spAutoFit/>
          </a:bodyPr>
          <a:lstStyle/>
          <a:p>
            <a:pPr algn="ctr"/>
            <a:r>
              <a:rPr lang="en-US" sz="1451" b="1" dirty="0">
                <a:latin typeface="Arial"/>
              </a:rPr>
              <a:t>2013/14</a:t>
            </a:r>
          </a:p>
          <a:p>
            <a:pPr algn="ctr"/>
            <a:r>
              <a:rPr lang="en-US" sz="1270" dirty="0">
                <a:latin typeface="Arial"/>
              </a:rPr>
              <a:t>Entry into Turkmenistan with SLS &amp; MLS</a:t>
            </a:r>
          </a:p>
          <a:p>
            <a:pPr algn="ctr"/>
            <a:r>
              <a:rPr lang="en-US" sz="1270" dirty="0">
                <a:latin typeface="Arial"/>
              </a:rPr>
              <a:t>-------------------</a:t>
            </a:r>
          </a:p>
          <a:p>
            <a:pPr algn="ctr"/>
            <a:r>
              <a:rPr lang="en-US" sz="1270" dirty="0">
                <a:latin typeface="Arial"/>
              </a:rPr>
              <a:t>Entering CT market in Malaysia</a:t>
            </a:r>
          </a:p>
          <a:p>
            <a:pPr algn="ctr"/>
            <a:r>
              <a:rPr lang="en-US" sz="1270" dirty="0">
                <a:latin typeface="Arial"/>
              </a:rPr>
              <a:t>-------------------</a:t>
            </a:r>
          </a:p>
          <a:p>
            <a:pPr algn="ctr"/>
            <a:r>
              <a:rPr lang="en-US" sz="1270" dirty="0">
                <a:latin typeface="Arial"/>
              </a:rPr>
              <a:t>Successful completion of idle well rejuvenation study </a:t>
            </a:r>
          </a:p>
        </p:txBody>
      </p:sp>
      <p:sp>
        <p:nvSpPr>
          <p:cNvPr id="60" name="Rechteck 67"/>
          <p:cNvSpPr/>
          <p:nvPr/>
        </p:nvSpPr>
        <p:spPr bwMode="gray">
          <a:xfrm>
            <a:off x="9399087" y="3270603"/>
            <a:ext cx="1050102" cy="2959400"/>
          </a:xfrm>
          <a:prstGeom prst="rect">
            <a:avLst/>
          </a:prstGeom>
        </p:spPr>
        <p:txBody>
          <a:bodyPr wrap="square" lIns="0" tIns="0" rIns="0" bIns="0" anchor="t">
            <a:spAutoFit/>
          </a:bodyPr>
          <a:lstStyle/>
          <a:p>
            <a:pPr algn="ctr"/>
            <a:r>
              <a:rPr lang="en-US" sz="1451" b="1" dirty="0">
                <a:latin typeface="Arial"/>
              </a:rPr>
              <a:t>2016</a:t>
            </a:r>
          </a:p>
          <a:p>
            <a:pPr algn="ctr"/>
            <a:r>
              <a:rPr lang="en-US" sz="1270" dirty="0">
                <a:latin typeface="Arial"/>
              </a:rPr>
              <a:t>Entry into Saudi Arabia with SLS</a:t>
            </a:r>
          </a:p>
          <a:p>
            <a:pPr algn="ctr"/>
            <a:r>
              <a:rPr lang="en-US" sz="1270" dirty="0">
                <a:latin typeface="Arial"/>
              </a:rPr>
              <a:t>-------------------</a:t>
            </a:r>
          </a:p>
          <a:p>
            <a:pPr algn="ctr"/>
            <a:r>
              <a:rPr lang="en-US" sz="1270" dirty="0">
                <a:latin typeface="Arial"/>
              </a:rPr>
              <a:t>Officially launched Geoscience &amp; Subsurface Study. WL Analysis and Production Enhancement Technology services</a:t>
            </a:r>
          </a:p>
        </p:txBody>
      </p:sp>
      <p:sp>
        <p:nvSpPr>
          <p:cNvPr id="61" name="Ellipse 63"/>
          <p:cNvSpPr/>
          <p:nvPr/>
        </p:nvSpPr>
        <p:spPr bwMode="auto">
          <a:xfrm>
            <a:off x="9850391" y="3018914"/>
            <a:ext cx="147493" cy="161071"/>
          </a:xfrm>
          <a:prstGeom prst="ellipse">
            <a:avLst/>
          </a:prstGeom>
          <a:solidFill>
            <a:schemeClr val="accent6">
              <a:lumMod val="75000"/>
            </a:schemeClr>
          </a:solidFill>
          <a:ln w="12700">
            <a:noFill/>
            <a:round/>
            <a:headEnd/>
            <a:tailEnd/>
          </a:ln>
        </p:spPr>
        <p:txBody>
          <a:bodyPr rtlCol="0" anchor="ctr"/>
          <a:lstStyle/>
          <a:p>
            <a:pPr algn="ctr" defTabSz="829178">
              <a:defRPr/>
            </a:pPr>
            <a:endParaRPr lang="de-DE" sz="997" kern="0" dirty="0">
              <a:solidFill>
                <a:srgbClr val="808080"/>
              </a:solidFill>
              <a:latin typeface="Arial"/>
            </a:endParaRPr>
          </a:p>
        </p:txBody>
      </p:sp>
      <p:cxnSp>
        <p:nvCxnSpPr>
          <p:cNvPr id="62" name="Gerade Verbindung 57"/>
          <p:cNvCxnSpPr/>
          <p:nvPr/>
        </p:nvCxnSpPr>
        <p:spPr>
          <a:xfrm>
            <a:off x="10380091" y="3014410"/>
            <a:ext cx="0" cy="128494"/>
          </a:xfrm>
          <a:prstGeom prst="line">
            <a:avLst/>
          </a:prstGeom>
          <a:noFill/>
          <a:ln w="38100" cap="flat" cmpd="sng" algn="ctr">
            <a:solidFill>
              <a:srgbClr val="808080"/>
            </a:solidFill>
            <a:prstDash val="solid"/>
          </a:ln>
          <a:effectLst/>
        </p:spPr>
      </p:cxnSp>
      <p:cxnSp>
        <p:nvCxnSpPr>
          <p:cNvPr id="64" name="Gerade Verbindung 51"/>
          <p:cNvCxnSpPr/>
          <p:nvPr/>
        </p:nvCxnSpPr>
        <p:spPr>
          <a:xfrm>
            <a:off x="7823456" y="872365"/>
            <a:ext cx="0" cy="2219849"/>
          </a:xfrm>
          <a:prstGeom prst="line">
            <a:avLst/>
          </a:prstGeom>
          <a:noFill/>
          <a:ln w="19050" cap="flat" cmpd="sng" algn="ctr">
            <a:solidFill>
              <a:srgbClr val="808080"/>
            </a:solidFill>
            <a:prstDash val="solid"/>
          </a:ln>
          <a:effectLst/>
        </p:spPr>
      </p:cxnSp>
      <p:sp>
        <p:nvSpPr>
          <p:cNvPr id="66" name="Slide Number Placeholder 65"/>
          <p:cNvSpPr>
            <a:spLocks noGrp="1"/>
          </p:cNvSpPr>
          <p:nvPr>
            <p:ph type="sldNum" sz="quarter" idx="12"/>
          </p:nvPr>
        </p:nvSpPr>
        <p:spPr>
          <a:prstGeom prst="rect">
            <a:avLst/>
          </a:prstGeom>
        </p:spPr>
        <p:txBody>
          <a:bodyPr wrap="square" lIns="0" tIns="0" rIns="0" bIns="0">
            <a:spAutoFit/>
          </a:bodyPr>
          <a:lstStyle>
            <a:defPPr>
              <a:defRPr lang="en-US"/>
            </a:defPPr>
            <a:lvl1pPr marL="0" algn="r" defTabSz="914400" rtl="0" eaLnBrk="1" latinLnBrk="0" hangingPunct="1">
              <a:defRPr sz="1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10</a:t>
            </a:fld>
            <a:endParaRPr lang="en-MY" dirty="0"/>
          </a:p>
        </p:txBody>
      </p:sp>
      <p:sp>
        <p:nvSpPr>
          <p:cNvPr id="2" name="Rectangle 1"/>
          <p:cNvSpPr/>
          <p:nvPr/>
        </p:nvSpPr>
        <p:spPr>
          <a:xfrm>
            <a:off x="1742811" y="250481"/>
            <a:ext cx="1670833" cy="34549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32" b="1" dirty="0">
                <a:solidFill>
                  <a:schemeClr val="tx1"/>
                </a:solidFill>
              </a:rPr>
              <a:t>INTRODUCTION</a:t>
            </a:r>
          </a:p>
        </p:txBody>
      </p:sp>
    </p:spTree>
    <p:extLst>
      <p:ext uri="{BB962C8B-B14F-4D97-AF65-F5344CB8AC3E}">
        <p14:creationId xmlns:p14="http://schemas.microsoft.com/office/powerpoint/2010/main" val="814410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prstGeom prst="rect">
            <a:avLst/>
          </a:prstGeom>
        </p:spPr>
        <p:txBody>
          <a:bodyPr wrap="square" lIns="0" tIns="0" rIns="0" bIns="0">
            <a:spAutoFit/>
          </a:bodyPr>
          <a:lstStyle>
            <a:defPPr>
              <a:defRPr lang="en-US"/>
            </a:defPPr>
            <a:lvl1pPr marL="0" algn="r" defTabSz="914400" rtl="0" eaLnBrk="1" latinLnBrk="0" hangingPunct="1">
              <a:defRPr sz="1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11</a:t>
            </a:fld>
            <a:endParaRPr lang="en-MY"/>
          </a:p>
        </p:txBody>
      </p:sp>
      <p:grpSp>
        <p:nvGrpSpPr>
          <p:cNvPr id="408" name="Gruppieren 23"/>
          <p:cNvGrpSpPr/>
          <p:nvPr/>
        </p:nvGrpSpPr>
        <p:grpSpPr bwMode="gray">
          <a:xfrm>
            <a:off x="7918669" y="3084617"/>
            <a:ext cx="2487537" cy="2316478"/>
            <a:chOff x="5563518" y="1696597"/>
            <a:chExt cx="4130271" cy="2554560"/>
          </a:xfrm>
          <a:effectLst/>
        </p:grpSpPr>
        <p:sp>
          <p:nvSpPr>
            <p:cNvPr id="409" name="Rechteck 41"/>
            <p:cNvSpPr/>
            <p:nvPr/>
          </p:nvSpPr>
          <p:spPr bwMode="gray">
            <a:xfrm>
              <a:off x="5563518" y="1696597"/>
              <a:ext cx="4130271" cy="360000"/>
            </a:xfrm>
            <a:prstGeom prst="rect">
              <a:avLst/>
            </a:prstGeom>
            <a:solidFill>
              <a:srgbClr val="FFE600"/>
            </a:solidFill>
            <a:ln w="12700">
              <a:noFill/>
              <a:miter lim="800000"/>
              <a:headEnd/>
              <a:tailEnd/>
            </a:ln>
            <a:effectLst/>
          </p:spPr>
          <p:txBody>
            <a:bodyPr lIns="0" tIns="0" rIns="0" bIns="0" anchor="ctr" anchorCtr="0"/>
            <a:lstStyle/>
            <a:p>
              <a:pPr algn="ctr" defTabSz="726971" eaLnBrk="0" hangingPunct="0">
                <a:buClr>
                  <a:srgbClr val="969696"/>
                </a:buClr>
                <a:defRPr/>
              </a:pPr>
              <a:r>
                <a:rPr lang="en-US" sz="1451" b="1" kern="0" noProof="1">
                  <a:solidFill>
                    <a:srgbClr val="646464"/>
                  </a:solidFill>
                  <a:latin typeface="Arial"/>
                  <a:cs typeface="Arial" charset="0"/>
                </a:rPr>
                <a:t>Malaysia</a:t>
              </a:r>
            </a:p>
          </p:txBody>
        </p:sp>
        <p:sp>
          <p:nvSpPr>
            <p:cNvPr id="410" name="Rechteck 42"/>
            <p:cNvSpPr/>
            <p:nvPr/>
          </p:nvSpPr>
          <p:spPr bwMode="gray">
            <a:xfrm>
              <a:off x="5563518" y="2056597"/>
              <a:ext cx="4130271" cy="2194560"/>
            </a:xfrm>
            <a:prstGeom prst="rect">
              <a:avLst/>
            </a:prstGeom>
            <a:solidFill>
              <a:srgbClr val="FFFFFF"/>
            </a:solidFill>
            <a:ln w="12700">
              <a:solidFill>
                <a:srgbClr val="FFE600"/>
              </a:solidFill>
              <a:miter lim="800000"/>
              <a:headEnd/>
              <a:tailEnd/>
            </a:ln>
            <a:effectLst/>
          </p:spPr>
          <p:txBody>
            <a:bodyPr lIns="97935" tIns="97935" rIns="130579" bIns="65290"/>
            <a:lstStyle/>
            <a:p>
              <a:pPr marL="161229" indent="-161229">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SLS unit - 19</a:t>
              </a:r>
            </a:p>
            <a:p>
              <a:pPr marL="161229" indent="-161229">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ELS unit - 5</a:t>
              </a:r>
            </a:p>
            <a:p>
              <a:pPr marL="161229" indent="-161229">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CTS unit – 1</a:t>
              </a:r>
            </a:p>
            <a:p>
              <a:pPr marL="161229" indent="-161229">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300+ personnel</a:t>
              </a:r>
            </a:p>
            <a:p>
              <a:pPr marL="161229" indent="-161229">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Full fledged base in WMO &amp; EMO</a:t>
              </a:r>
            </a:p>
            <a:p>
              <a:pPr marL="161229" indent="-161229">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Offices in KL, Kemaman, Miri &amp; Labuan </a:t>
              </a:r>
            </a:p>
          </p:txBody>
        </p:sp>
      </p:grpSp>
      <p:sp>
        <p:nvSpPr>
          <p:cNvPr id="411" name="Freeform 8"/>
          <p:cNvSpPr>
            <a:spLocks noEditPoints="1"/>
          </p:cNvSpPr>
          <p:nvPr/>
        </p:nvSpPr>
        <p:spPr bwMode="gray">
          <a:xfrm rot="19137130" flipH="1">
            <a:off x="6693533" y="3253638"/>
            <a:ext cx="779389" cy="229413"/>
          </a:xfrm>
          <a:custGeom>
            <a:avLst/>
            <a:gdLst>
              <a:gd name="T0" fmla="*/ 508 w 642"/>
              <a:gd name="T1" fmla="*/ 94 h 189"/>
              <a:gd name="T2" fmla="*/ 243 w 642"/>
              <a:gd name="T3" fmla="*/ 72 h 189"/>
              <a:gd name="T4" fmla="*/ 21 w 642"/>
              <a:gd name="T5" fmla="*/ 183 h 189"/>
              <a:gd name="T6" fmla="*/ 4 w 642"/>
              <a:gd name="T7" fmla="*/ 182 h 189"/>
              <a:gd name="T8" fmla="*/ 10 w 642"/>
              <a:gd name="T9" fmla="*/ 164 h 189"/>
              <a:gd name="T10" fmla="*/ 239 w 642"/>
              <a:gd name="T11" fmla="*/ 47 h 189"/>
              <a:gd name="T12" fmla="*/ 522 w 642"/>
              <a:gd name="T13" fmla="*/ 68 h 189"/>
              <a:gd name="T14" fmla="*/ 508 w 642"/>
              <a:gd name="T15" fmla="*/ 94 h 189"/>
              <a:gd name="T16" fmla="*/ 630 w 642"/>
              <a:gd name="T17" fmla="*/ 93 h 189"/>
              <a:gd name="T18" fmla="*/ 515 w 642"/>
              <a:gd name="T19" fmla="*/ 7 h 189"/>
              <a:gd name="T20" fmla="*/ 496 w 642"/>
              <a:gd name="T21" fmla="*/ 30 h 189"/>
              <a:gd name="T22" fmla="*/ 572 w 642"/>
              <a:gd name="T23" fmla="*/ 87 h 189"/>
              <a:gd name="T24" fmla="*/ 541 w 642"/>
              <a:gd name="T25" fmla="*/ 98 h 189"/>
              <a:gd name="T26" fmla="*/ 459 w 642"/>
              <a:gd name="T27" fmla="*/ 162 h 189"/>
              <a:gd name="T28" fmla="*/ 462 w 642"/>
              <a:gd name="T29" fmla="*/ 179 h 189"/>
              <a:gd name="T30" fmla="*/ 479 w 642"/>
              <a:gd name="T31" fmla="*/ 169 h 189"/>
              <a:gd name="T32" fmla="*/ 536 w 642"/>
              <a:gd name="T33" fmla="*/ 125 h 189"/>
              <a:gd name="T34" fmla="*/ 611 w 642"/>
              <a:gd name="T35" fmla="*/ 116 h 189"/>
              <a:gd name="T36" fmla="*/ 630 w 642"/>
              <a:gd name="T37" fmla="*/ 9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2" h="189">
                <a:moveTo>
                  <a:pt x="508" y="94"/>
                </a:moveTo>
                <a:cubicBezTo>
                  <a:pt x="422" y="74"/>
                  <a:pt x="331" y="62"/>
                  <a:pt x="243" y="72"/>
                </a:cubicBezTo>
                <a:cubicBezTo>
                  <a:pt x="160" y="82"/>
                  <a:pt x="79" y="125"/>
                  <a:pt x="21" y="183"/>
                </a:cubicBezTo>
                <a:cubicBezTo>
                  <a:pt x="16" y="187"/>
                  <a:pt x="7" y="189"/>
                  <a:pt x="4" y="182"/>
                </a:cubicBezTo>
                <a:cubicBezTo>
                  <a:pt x="0" y="176"/>
                  <a:pt x="5" y="168"/>
                  <a:pt x="10" y="164"/>
                </a:cubicBezTo>
                <a:cubicBezTo>
                  <a:pt x="70" y="104"/>
                  <a:pt x="155" y="58"/>
                  <a:pt x="239" y="47"/>
                </a:cubicBezTo>
                <a:cubicBezTo>
                  <a:pt x="333" y="34"/>
                  <a:pt x="430" y="47"/>
                  <a:pt x="522" y="68"/>
                </a:cubicBezTo>
                <a:cubicBezTo>
                  <a:pt x="537" y="71"/>
                  <a:pt x="521" y="97"/>
                  <a:pt x="508" y="94"/>
                </a:cubicBezTo>
                <a:close/>
                <a:moveTo>
                  <a:pt x="630" y="93"/>
                </a:moveTo>
                <a:cubicBezTo>
                  <a:pt x="590" y="67"/>
                  <a:pt x="555" y="33"/>
                  <a:pt x="515" y="7"/>
                </a:cubicBezTo>
                <a:cubicBezTo>
                  <a:pt x="503" y="0"/>
                  <a:pt x="484" y="23"/>
                  <a:pt x="496" y="30"/>
                </a:cubicBezTo>
                <a:cubicBezTo>
                  <a:pt x="523" y="47"/>
                  <a:pt x="547" y="68"/>
                  <a:pt x="572" y="87"/>
                </a:cubicBezTo>
                <a:cubicBezTo>
                  <a:pt x="561" y="90"/>
                  <a:pt x="551" y="94"/>
                  <a:pt x="541" y="98"/>
                </a:cubicBezTo>
                <a:cubicBezTo>
                  <a:pt x="509" y="111"/>
                  <a:pt x="478" y="133"/>
                  <a:pt x="459" y="162"/>
                </a:cubicBezTo>
                <a:cubicBezTo>
                  <a:pt x="455" y="167"/>
                  <a:pt x="455" y="176"/>
                  <a:pt x="462" y="179"/>
                </a:cubicBezTo>
                <a:cubicBezTo>
                  <a:pt x="469" y="181"/>
                  <a:pt x="475" y="175"/>
                  <a:pt x="479" y="169"/>
                </a:cubicBezTo>
                <a:cubicBezTo>
                  <a:pt x="493" y="150"/>
                  <a:pt x="515" y="136"/>
                  <a:pt x="536" y="125"/>
                </a:cubicBezTo>
                <a:cubicBezTo>
                  <a:pt x="557" y="115"/>
                  <a:pt x="588" y="103"/>
                  <a:pt x="611" y="116"/>
                </a:cubicBezTo>
                <a:cubicBezTo>
                  <a:pt x="623" y="122"/>
                  <a:pt x="642" y="100"/>
                  <a:pt x="630" y="93"/>
                </a:cubicBezTo>
                <a:close/>
              </a:path>
            </a:pathLst>
          </a:custGeom>
          <a:solidFill>
            <a:srgbClr val="808080"/>
          </a:solidFill>
          <a:ln>
            <a:noFill/>
          </a:ln>
          <a:effectLst>
            <a:outerShdw blurRad="38100" dist="25400" dir="2700000" algn="tl" rotWithShape="0">
              <a:prstClr val="black">
                <a:alpha val="20000"/>
              </a:prstClr>
            </a:outerShdw>
          </a:effectLst>
        </p:spPr>
        <p:txBody>
          <a:bodyPr vert="horz" wrap="square" lIns="82918" tIns="41459" rIns="82918" bIns="41459" numCol="1" anchor="t" anchorCtr="0" compatLnSpc="1">
            <a:prstTxWarp prst="textNoShape">
              <a:avLst/>
            </a:prstTxWarp>
          </a:bodyPr>
          <a:lstStyle/>
          <a:p>
            <a:pPr defTabSz="829178">
              <a:defRPr/>
            </a:pPr>
            <a:endParaRPr lang="de-DE" sz="1632" kern="0" dirty="0">
              <a:solidFill>
                <a:srgbClr val="000000"/>
              </a:solidFill>
              <a:latin typeface="Arial"/>
            </a:endParaRPr>
          </a:p>
        </p:txBody>
      </p:sp>
      <p:grpSp>
        <p:nvGrpSpPr>
          <p:cNvPr id="451" name="Group 450"/>
          <p:cNvGrpSpPr/>
          <p:nvPr/>
        </p:nvGrpSpPr>
        <p:grpSpPr>
          <a:xfrm>
            <a:off x="2178075" y="1553554"/>
            <a:ext cx="6039295" cy="4570277"/>
            <a:chOff x="3613805" y="2262845"/>
            <a:chExt cx="4847287" cy="3367042"/>
          </a:xfrm>
          <a:solidFill>
            <a:schemeClr val="accent3">
              <a:lumMod val="75000"/>
            </a:schemeClr>
          </a:solidFill>
        </p:grpSpPr>
        <p:sp>
          <p:nvSpPr>
            <p:cNvPr id="229" name="Freeform 188"/>
            <p:cNvSpPr>
              <a:spLocks/>
            </p:cNvSpPr>
            <p:nvPr/>
          </p:nvSpPr>
          <p:spPr bwMode="gray">
            <a:xfrm>
              <a:off x="5168241" y="4695350"/>
              <a:ext cx="226689" cy="378843"/>
            </a:xfrm>
            <a:custGeom>
              <a:avLst/>
              <a:gdLst>
                <a:gd name="T0" fmla="*/ 88 w 409"/>
                <a:gd name="T1" fmla="*/ 219 h 746"/>
                <a:gd name="T2" fmla="*/ 104 w 409"/>
                <a:gd name="T3" fmla="*/ 214 h 746"/>
                <a:gd name="T4" fmla="*/ 134 w 409"/>
                <a:gd name="T5" fmla="*/ 218 h 746"/>
                <a:gd name="T6" fmla="*/ 134 w 409"/>
                <a:gd name="T7" fmla="*/ 202 h 746"/>
                <a:gd name="T8" fmla="*/ 173 w 409"/>
                <a:gd name="T9" fmla="*/ 207 h 746"/>
                <a:gd name="T10" fmla="*/ 186 w 409"/>
                <a:gd name="T11" fmla="*/ 188 h 746"/>
                <a:gd name="T12" fmla="*/ 216 w 409"/>
                <a:gd name="T13" fmla="*/ 193 h 746"/>
                <a:gd name="T14" fmla="*/ 214 w 409"/>
                <a:gd name="T15" fmla="*/ 172 h 746"/>
                <a:gd name="T16" fmla="*/ 223 w 409"/>
                <a:gd name="T17" fmla="*/ 150 h 746"/>
                <a:gd name="T18" fmla="*/ 225 w 409"/>
                <a:gd name="T19" fmla="*/ 172 h 746"/>
                <a:gd name="T20" fmla="*/ 230 w 409"/>
                <a:gd name="T21" fmla="*/ 186 h 746"/>
                <a:gd name="T22" fmla="*/ 239 w 409"/>
                <a:gd name="T23" fmla="*/ 159 h 746"/>
                <a:gd name="T24" fmla="*/ 244 w 409"/>
                <a:gd name="T25" fmla="*/ 124 h 746"/>
                <a:gd name="T26" fmla="*/ 255 w 409"/>
                <a:gd name="T27" fmla="*/ 138 h 746"/>
                <a:gd name="T28" fmla="*/ 269 w 409"/>
                <a:gd name="T29" fmla="*/ 126 h 746"/>
                <a:gd name="T30" fmla="*/ 271 w 409"/>
                <a:gd name="T31" fmla="*/ 88 h 746"/>
                <a:gd name="T32" fmla="*/ 288 w 409"/>
                <a:gd name="T33" fmla="*/ 88 h 746"/>
                <a:gd name="T34" fmla="*/ 312 w 409"/>
                <a:gd name="T35" fmla="*/ 62 h 746"/>
                <a:gd name="T36" fmla="*/ 315 w 409"/>
                <a:gd name="T37" fmla="*/ 26 h 746"/>
                <a:gd name="T38" fmla="*/ 336 w 409"/>
                <a:gd name="T39" fmla="*/ 0 h 746"/>
                <a:gd name="T40" fmla="*/ 372 w 409"/>
                <a:gd name="T41" fmla="*/ 41 h 746"/>
                <a:gd name="T42" fmla="*/ 372 w 409"/>
                <a:gd name="T43" fmla="*/ 56 h 746"/>
                <a:gd name="T44" fmla="*/ 395 w 409"/>
                <a:gd name="T45" fmla="*/ 110 h 746"/>
                <a:gd name="T46" fmla="*/ 382 w 409"/>
                <a:gd name="T47" fmla="*/ 143 h 746"/>
                <a:gd name="T48" fmla="*/ 402 w 409"/>
                <a:gd name="T49" fmla="*/ 193 h 746"/>
                <a:gd name="T50" fmla="*/ 375 w 409"/>
                <a:gd name="T51" fmla="*/ 188 h 746"/>
                <a:gd name="T52" fmla="*/ 354 w 409"/>
                <a:gd name="T53" fmla="*/ 193 h 746"/>
                <a:gd name="T54" fmla="*/ 358 w 409"/>
                <a:gd name="T55" fmla="*/ 221 h 746"/>
                <a:gd name="T56" fmla="*/ 333 w 409"/>
                <a:gd name="T57" fmla="*/ 259 h 746"/>
                <a:gd name="T58" fmla="*/ 338 w 409"/>
                <a:gd name="T59" fmla="*/ 312 h 746"/>
                <a:gd name="T60" fmla="*/ 267 w 409"/>
                <a:gd name="T61" fmla="*/ 478 h 746"/>
                <a:gd name="T62" fmla="*/ 211 w 409"/>
                <a:gd name="T63" fmla="*/ 609 h 746"/>
                <a:gd name="T64" fmla="*/ 189 w 409"/>
                <a:gd name="T65" fmla="*/ 676 h 746"/>
                <a:gd name="T66" fmla="*/ 149 w 409"/>
                <a:gd name="T67" fmla="*/ 712 h 746"/>
                <a:gd name="T68" fmla="*/ 133 w 409"/>
                <a:gd name="T69" fmla="*/ 710 h 746"/>
                <a:gd name="T70" fmla="*/ 60 w 409"/>
                <a:gd name="T71" fmla="*/ 717 h 746"/>
                <a:gd name="T72" fmla="*/ 28 w 409"/>
                <a:gd name="T73" fmla="*/ 675 h 746"/>
                <a:gd name="T74" fmla="*/ 41 w 409"/>
                <a:gd name="T75" fmla="*/ 659 h 746"/>
                <a:gd name="T76" fmla="*/ 5 w 409"/>
                <a:gd name="T77" fmla="*/ 556 h 746"/>
                <a:gd name="T78" fmla="*/ 39 w 409"/>
                <a:gd name="T79" fmla="*/ 473 h 746"/>
                <a:gd name="T80" fmla="*/ 79 w 409"/>
                <a:gd name="T81" fmla="*/ 436 h 746"/>
                <a:gd name="T82" fmla="*/ 71 w 409"/>
                <a:gd name="T83" fmla="*/ 349 h 746"/>
                <a:gd name="T84" fmla="*/ 67 w 409"/>
                <a:gd name="T85" fmla="*/ 271 h 746"/>
                <a:gd name="T86" fmla="*/ 94 w 409"/>
                <a:gd name="T87" fmla="*/ 239 h 746"/>
                <a:gd name="T88" fmla="*/ 88 w 409"/>
                <a:gd name="T89" fmla="*/ 219 h 7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9" h="746">
                  <a:moveTo>
                    <a:pt x="88" y="219"/>
                  </a:moveTo>
                  <a:cubicBezTo>
                    <a:pt x="104" y="214"/>
                    <a:pt x="104" y="214"/>
                    <a:pt x="104" y="214"/>
                  </a:cubicBezTo>
                  <a:cubicBezTo>
                    <a:pt x="134" y="218"/>
                    <a:pt x="134" y="218"/>
                    <a:pt x="134" y="218"/>
                  </a:cubicBezTo>
                  <a:cubicBezTo>
                    <a:pt x="134" y="202"/>
                    <a:pt x="134" y="202"/>
                    <a:pt x="134" y="202"/>
                  </a:cubicBezTo>
                  <a:cubicBezTo>
                    <a:pt x="173" y="207"/>
                    <a:pt x="173" y="207"/>
                    <a:pt x="173" y="207"/>
                  </a:cubicBezTo>
                  <a:cubicBezTo>
                    <a:pt x="186" y="188"/>
                    <a:pt x="186" y="188"/>
                    <a:pt x="186" y="188"/>
                  </a:cubicBezTo>
                  <a:cubicBezTo>
                    <a:pt x="216" y="193"/>
                    <a:pt x="216" y="193"/>
                    <a:pt x="216" y="193"/>
                  </a:cubicBezTo>
                  <a:cubicBezTo>
                    <a:pt x="214" y="172"/>
                    <a:pt x="214" y="172"/>
                    <a:pt x="214" y="172"/>
                  </a:cubicBezTo>
                  <a:cubicBezTo>
                    <a:pt x="223" y="150"/>
                    <a:pt x="223" y="150"/>
                    <a:pt x="223" y="150"/>
                  </a:cubicBezTo>
                  <a:cubicBezTo>
                    <a:pt x="225" y="172"/>
                    <a:pt x="225" y="172"/>
                    <a:pt x="225" y="172"/>
                  </a:cubicBezTo>
                  <a:cubicBezTo>
                    <a:pt x="230" y="186"/>
                    <a:pt x="230" y="186"/>
                    <a:pt x="230" y="186"/>
                  </a:cubicBezTo>
                  <a:cubicBezTo>
                    <a:pt x="239" y="159"/>
                    <a:pt x="239" y="159"/>
                    <a:pt x="239" y="159"/>
                  </a:cubicBezTo>
                  <a:cubicBezTo>
                    <a:pt x="239" y="159"/>
                    <a:pt x="237" y="129"/>
                    <a:pt x="244" y="124"/>
                  </a:cubicBezTo>
                  <a:cubicBezTo>
                    <a:pt x="251" y="118"/>
                    <a:pt x="255" y="138"/>
                    <a:pt x="255" y="138"/>
                  </a:cubicBezTo>
                  <a:cubicBezTo>
                    <a:pt x="255" y="138"/>
                    <a:pt x="260" y="136"/>
                    <a:pt x="269" y="126"/>
                  </a:cubicBezTo>
                  <a:cubicBezTo>
                    <a:pt x="278" y="115"/>
                    <a:pt x="264" y="95"/>
                    <a:pt x="271" y="88"/>
                  </a:cubicBezTo>
                  <a:cubicBezTo>
                    <a:pt x="278" y="81"/>
                    <a:pt x="288" y="88"/>
                    <a:pt x="288" y="88"/>
                  </a:cubicBezTo>
                  <a:cubicBezTo>
                    <a:pt x="288" y="88"/>
                    <a:pt x="306" y="74"/>
                    <a:pt x="312" y="62"/>
                  </a:cubicBezTo>
                  <a:cubicBezTo>
                    <a:pt x="317" y="49"/>
                    <a:pt x="315" y="26"/>
                    <a:pt x="315" y="26"/>
                  </a:cubicBezTo>
                  <a:cubicBezTo>
                    <a:pt x="336" y="0"/>
                    <a:pt x="336" y="0"/>
                    <a:pt x="336" y="0"/>
                  </a:cubicBezTo>
                  <a:cubicBezTo>
                    <a:pt x="372" y="41"/>
                    <a:pt x="372" y="41"/>
                    <a:pt x="372" y="41"/>
                  </a:cubicBezTo>
                  <a:cubicBezTo>
                    <a:pt x="372" y="41"/>
                    <a:pt x="372" y="51"/>
                    <a:pt x="372" y="56"/>
                  </a:cubicBezTo>
                  <a:cubicBezTo>
                    <a:pt x="372" y="62"/>
                    <a:pt x="395" y="110"/>
                    <a:pt x="395" y="110"/>
                  </a:cubicBezTo>
                  <a:cubicBezTo>
                    <a:pt x="382" y="143"/>
                    <a:pt x="382" y="143"/>
                    <a:pt x="382" y="143"/>
                  </a:cubicBezTo>
                  <a:cubicBezTo>
                    <a:pt x="382" y="143"/>
                    <a:pt x="409" y="188"/>
                    <a:pt x="402" y="193"/>
                  </a:cubicBezTo>
                  <a:cubicBezTo>
                    <a:pt x="395" y="198"/>
                    <a:pt x="375" y="188"/>
                    <a:pt x="375" y="188"/>
                  </a:cubicBezTo>
                  <a:cubicBezTo>
                    <a:pt x="354" y="193"/>
                    <a:pt x="354" y="193"/>
                    <a:pt x="354" y="193"/>
                  </a:cubicBezTo>
                  <a:cubicBezTo>
                    <a:pt x="358" y="221"/>
                    <a:pt x="358" y="221"/>
                    <a:pt x="358" y="221"/>
                  </a:cubicBezTo>
                  <a:cubicBezTo>
                    <a:pt x="358" y="221"/>
                    <a:pt x="335" y="245"/>
                    <a:pt x="333" y="259"/>
                  </a:cubicBezTo>
                  <a:cubicBezTo>
                    <a:pt x="331" y="273"/>
                    <a:pt x="345" y="287"/>
                    <a:pt x="338" y="312"/>
                  </a:cubicBezTo>
                  <a:cubicBezTo>
                    <a:pt x="331" y="336"/>
                    <a:pt x="306" y="409"/>
                    <a:pt x="267" y="478"/>
                  </a:cubicBezTo>
                  <a:cubicBezTo>
                    <a:pt x="228" y="547"/>
                    <a:pt x="211" y="609"/>
                    <a:pt x="211" y="609"/>
                  </a:cubicBezTo>
                  <a:cubicBezTo>
                    <a:pt x="211" y="609"/>
                    <a:pt x="214" y="653"/>
                    <a:pt x="189" y="676"/>
                  </a:cubicBezTo>
                  <a:cubicBezTo>
                    <a:pt x="165" y="699"/>
                    <a:pt x="156" y="708"/>
                    <a:pt x="149" y="712"/>
                  </a:cubicBezTo>
                  <a:cubicBezTo>
                    <a:pt x="141" y="715"/>
                    <a:pt x="133" y="710"/>
                    <a:pt x="133" y="710"/>
                  </a:cubicBezTo>
                  <a:cubicBezTo>
                    <a:pt x="133" y="710"/>
                    <a:pt x="90" y="746"/>
                    <a:pt x="60" y="717"/>
                  </a:cubicBezTo>
                  <a:cubicBezTo>
                    <a:pt x="30" y="689"/>
                    <a:pt x="28" y="675"/>
                    <a:pt x="28" y="675"/>
                  </a:cubicBezTo>
                  <a:cubicBezTo>
                    <a:pt x="41" y="659"/>
                    <a:pt x="41" y="659"/>
                    <a:pt x="41" y="659"/>
                  </a:cubicBezTo>
                  <a:cubicBezTo>
                    <a:pt x="41" y="659"/>
                    <a:pt x="10" y="622"/>
                    <a:pt x="5" y="556"/>
                  </a:cubicBezTo>
                  <a:cubicBezTo>
                    <a:pt x="0" y="490"/>
                    <a:pt x="23" y="492"/>
                    <a:pt x="39" y="473"/>
                  </a:cubicBezTo>
                  <a:cubicBezTo>
                    <a:pt x="55" y="453"/>
                    <a:pt x="79" y="436"/>
                    <a:pt x="79" y="436"/>
                  </a:cubicBezTo>
                  <a:cubicBezTo>
                    <a:pt x="79" y="436"/>
                    <a:pt x="72" y="370"/>
                    <a:pt x="71" y="349"/>
                  </a:cubicBezTo>
                  <a:cubicBezTo>
                    <a:pt x="69" y="327"/>
                    <a:pt x="53" y="283"/>
                    <a:pt x="67" y="271"/>
                  </a:cubicBezTo>
                  <a:cubicBezTo>
                    <a:pt x="81" y="259"/>
                    <a:pt x="94" y="239"/>
                    <a:pt x="94" y="239"/>
                  </a:cubicBezTo>
                  <a:lnTo>
                    <a:pt x="88" y="21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48" name="Freeform 207"/>
            <p:cNvSpPr>
              <a:spLocks/>
            </p:cNvSpPr>
            <p:nvPr/>
          </p:nvSpPr>
          <p:spPr bwMode="gray">
            <a:xfrm>
              <a:off x="6152670" y="4094959"/>
              <a:ext cx="75563" cy="115608"/>
            </a:xfrm>
            <a:custGeom>
              <a:avLst/>
              <a:gdLst>
                <a:gd name="T0" fmla="*/ 19 w 136"/>
                <a:gd name="T1" fmla="*/ 9 h 228"/>
                <a:gd name="T2" fmla="*/ 62 w 136"/>
                <a:gd name="T3" fmla="*/ 29 h 228"/>
                <a:gd name="T4" fmla="*/ 91 w 136"/>
                <a:gd name="T5" fmla="*/ 65 h 228"/>
                <a:gd name="T6" fmla="*/ 87 w 136"/>
                <a:gd name="T7" fmla="*/ 86 h 228"/>
                <a:gd name="T8" fmla="*/ 104 w 136"/>
                <a:gd name="T9" fmla="*/ 82 h 228"/>
                <a:gd name="T10" fmla="*/ 105 w 136"/>
                <a:gd name="T11" fmla="*/ 120 h 228"/>
                <a:gd name="T12" fmla="*/ 105 w 136"/>
                <a:gd name="T13" fmla="*/ 190 h 228"/>
                <a:gd name="T14" fmla="*/ 19 w 136"/>
                <a:gd name="T15" fmla="*/ 194 h 228"/>
                <a:gd name="T16" fmla="*/ 10 w 136"/>
                <a:gd name="T17" fmla="*/ 99 h 228"/>
                <a:gd name="T18" fmla="*/ 25 w 136"/>
                <a:gd name="T19" fmla="*/ 59 h 228"/>
                <a:gd name="T20" fmla="*/ 5 w 136"/>
                <a:gd name="T21" fmla="*/ 32 h 228"/>
                <a:gd name="T22" fmla="*/ 18 w 136"/>
                <a:gd name="T23" fmla="*/ 32 h 228"/>
                <a:gd name="T24" fmla="*/ 19 w 136"/>
                <a:gd name="T25" fmla="*/ 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6" h="228">
                  <a:moveTo>
                    <a:pt x="19" y="9"/>
                  </a:moveTo>
                  <a:cubicBezTo>
                    <a:pt x="35" y="0"/>
                    <a:pt x="46" y="7"/>
                    <a:pt x="62" y="29"/>
                  </a:cubicBezTo>
                  <a:cubicBezTo>
                    <a:pt x="78" y="50"/>
                    <a:pt x="91" y="65"/>
                    <a:pt x="91" y="65"/>
                  </a:cubicBezTo>
                  <a:cubicBezTo>
                    <a:pt x="87" y="86"/>
                    <a:pt x="87" y="86"/>
                    <a:pt x="87" y="86"/>
                  </a:cubicBezTo>
                  <a:cubicBezTo>
                    <a:pt x="104" y="82"/>
                    <a:pt x="104" y="82"/>
                    <a:pt x="104" y="82"/>
                  </a:cubicBezTo>
                  <a:cubicBezTo>
                    <a:pt x="105" y="120"/>
                    <a:pt x="105" y="120"/>
                    <a:pt x="105" y="120"/>
                  </a:cubicBezTo>
                  <a:cubicBezTo>
                    <a:pt x="105" y="120"/>
                    <a:pt x="136" y="176"/>
                    <a:pt x="105" y="190"/>
                  </a:cubicBezTo>
                  <a:cubicBezTo>
                    <a:pt x="75" y="204"/>
                    <a:pt x="37" y="228"/>
                    <a:pt x="19" y="194"/>
                  </a:cubicBezTo>
                  <a:cubicBezTo>
                    <a:pt x="1" y="160"/>
                    <a:pt x="0" y="106"/>
                    <a:pt x="10" y="99"/>
                  </a:cubicBezTo>
                  <a:cubicBezTo>
                    <a:pt x="21" y="91"/>
                    <a:pt x="25" y="59"/>
                    <a:pt x="25" y="59"/>
                  </a:cubicBezTo>
                  <a:cubicBezTo>
                    <a:pt x="5" y="32"/>
                    <a:pt x="5" y="32"/>
                    <a:pt x="5" y="32"/>
                  </a:cubicBezTo>
                  <a:cubicBezTo>
                    <a:pt x="18" y="32"/>
                    <a:pt x="18" y="32"/>
                    <a:pt x="18" y="32"/>
                  </a:cubicBezTo>
                  <a:lnTo>
                    <a:pt x="19" y="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49" name="Freeform 208"/>
            <p:cNvSpPr>
              <a:spLocks noEditPoints="1"/>
            </p:cNvSpPr>
            <p:nvPr/>
          </p:nvSpPr>
          <p:spPr bwMode="gray">
            <a:xfrm>
              <a:off x="7133344" y="3850205"/>
              <a:ext cx="270102" cy="406564"/>
            </a:xfrm>
            <a:custGeom>
              <a:avLst/>
              <a:gdLst>
                <a:gd name="T0" fmla="*/ 475 w 487"/>
                <a:gd name="T1" fmla="*/ 801 h 801"/>
                <a:gd name="T2" fmla="*/ 476 w 487"/>
                <a:gd name="T3" fmla="*/ 763 h 801"/>
                <a:gd name="T4" fmla="*/ 395 w 487"/>
                <a:gd name="T5" fmla="*/ 758 h 801"/>
                <a:gd name="T6" fmla="*/ 187 w 487"/>
                <a:gd name="T7" fmla="*/ 700 h 801"/>
                <a:gd name="T8" fmla="*/ 175 w 487"/>
                <a:gd name="T9" fmla="*/ 693 h 801"/>
                <a:gd name="T10" fmla="*/ 346 w 487"/>
                <a:gd name="T11" fmla="*/ 393 h 801"/>
                <a:gd name="T12" fmla="*/ 408 w 487"/>
                <a:gd name="T13" fmla="*/ 418 h 801"/>
                <a:gd name="T14" fmla="*/ 321 w 487"/>
                <a:gd name="T15" fmla="*/ 337 h 801"/>
                <a:gd name="T16" fmla="*/ 325 w 487"/>
                <a:gd name="T17" fmla="*/ 499 h 801"/>
                <a:gd name="T18" fmla="*/ 301 w 487"/>
                <a:gd name="T19" fmla="*/ 414 h 801"/>
                <a:gd name="T20" fmla="*/ 358 w 487"/>
                <a:gd name="T21" fmla="*/ 492 h 801"/>
                <a:gd name="T22" fmla="*/ 337 w 487"/>
                <a:gd name="T23" fmla="*/ 494 h 801"/>
                <a:gd name="T24" fmla="*/ 360 w 487"/>
                <a:gd name="T25" fmla="*/ 416 h 801"/>
                <a:gd name="T26" fmla="*/ 352 w 487"/>
                <a:gd name="T27" fmla="*/ 436 h 801"/>
                <a:gd name="T28" fmla="*/ 391 w 487"/>
                <a:gd name="T29" fmla="*/ 441 h 801"/>
                <a:gd name="T30" fmla="*/ 103 w 487"/>
                <a:gd name="T31" fmla="*/ 405 h 801"/>
                <a:gd name="T32" fmla="*/ 79 w 487"/>
                <a:gd name="T33" fmla="*/ 472 h 801"/>
                <a:gd name="T34" fmla="*/ 55 w 487"/>
                <a:gd name="T35" fmla="*/ 514 h 801"/>
                <a:gd name="T36" fmla="*/ 31 w 487"/>
                <a:gd name="T37" fmla="*/ 557 h 801"/>
                <a:gd name="T38" fmla="*/ 71 w 487"/>
                <a:gd name="T39" fmla="*/ 503 h 801"/>
                <a:gd name="T40" fmla="*/ 117 w 487"/>
                <a:gd name="T41" fmla="*/ 403 h 801"/>
                <a:gd name="T42" fmla="*/ 259 w 487"/>
                <a:gd name="T43" fmla="*/ 679 h 801"/>
                <a:gd name="T44" fmla="*/ 451 w 487"/>
                <a:gd name="T45" fmla="*/ 560 h 801"/>
                <a:gd name="T46" fmla="*/ 413 w 487"/>
                <a:gd name="T47" fmla="*/ 526 h 801"/>
                <a:gd name="T48" fmla="*/ 362 w 487"/>
                <a:gd name="T49" fmla="*/ 552 h 801"/>
                <a:gd name="T50" fmla="*/ 307 w 487"/>
                <a:gd name="T51" fmla="*/ 568 h 801"/>
                <a:gd name="T52" fmla="*/ 251 w 487"/>
                <a:gd name="T53" fmla="*/ 627 h 801"/>
                <a:gd name="T54" fmla="*/ 287 w 487"/>
                <a:gd name="T55" fmla="*/ 643 h 801"/>
                <a:gd name="T56" fmla="*/ 340 w 487"/>
                <a:gd name="T57" fmla="*/ 657 h 801"/>
                <a:gd name="T58" fmla="*/ 413 w 487"/>
                <a:gd name="T59" fmla="*/ 701 h 801"/>
                <a:gd name="T60" fmla="*/ 430 w 487"/>
                <a:gd name="T61" fmla="*/ 693 h 801"/>
                <a:gd name="T62" fmla="*/ 444 w 487"/>
                <a:gd name="T63" fmla="*/ 676 h 801"/>
                <a:gd name="T64" fmla="*/ 451 w 487"/>
                <a:gd name="T65" fmla="*/ 560 h 801"/>
                <a:gd name="T66" fmla="*/ 286 w 487"/>
                <a:gd name="T67" fmla="*/ 309 h 801"/>
                <a:gd name="T68" fmla="*/ 259 w 487"/>
                <a:gd name="T69" fmla="*/ 240 h 801"/>
                <a:gd name="T70" fmla="*/ 184 w 487"/>
                <a:gd name="T71" fmla="*/ 201 h 801"/>
                <a:gd name="T72" fmla="*/ 193 w 487"/>
                <a:gd name="T73" fmla="*/ 93 h 801"/>
                <a:gd name="T74" fmla="*/ 184 w 487"/>
                <a:gd name="T75" fmla="*/ 16 h 801"/>
                <a:gd name="T76" fmla="*/ 126 w 487"/>
                <a:gd name="T77" fmla="*/ 10 h 801"/>
                <a:gd name="T78" fmla="*/ 100 w 487"/>
                <a:gd name="T79" fmla="*/ 53 h 801"/>
                <a:gd name="T80" fmla="*/ 112 w 487"/>
                <a:gd name="T81" fmla="*/ 109 h 801"/>
                <a:gd name="T82" fmla="*/ 92 w 487"/>
                <a:gd name="T83" fmla="*/ 152 h 801"/>
                <a:gd name="T84" fmla="*/ 135 w 487"/>
                <a:gd name="T85" fmla="*/ 233 h 801"/>
                <a:gd name="T86" fmla="*/ 219 w 487"/>
                <a:gd name="T87" fmla="*/ 274 h 801"/>
                <a:gd name="T88" fmla="*/ 146 w 487"/>
                <a:gd name="T89" fmla="*/ 285 h 801"/>
                <a:gd name="T90" fmla="*/ 197 w 487"/>
                <a:gd name="T91" fmla="*/ 339 h 801"/>
                <a:gd name="T92" fmla="*/ 232 w 487"/>
                <a:gd name="T93" fmla="*/ 434 h 801"/>
                <a:gd name="T94" fmla="*/ 271 w 487"/>
                <a:gd name="T95" fmla="*/ 463 h 801"/>
                <a:gd name="T96" fmla="*/ 273 w 487"/>
                <a:gd name="T97" fmla="*/ 535 h 801"/>
                <a:gd name="T98" fmla="*/ 295 w 487"/>
                <a:gd name="T99" fmla="*/ 431 h 801"/>
                <a:gd name="T100" fmla="*/ 249 w 487"/>
                <a:gd name="T101" fmla="*/ 378 h 801"/>
                <a:gd name="T102" fmla="*/ 232 w 487"/>
                <a:gd name="T103" fmla="*/ 434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87" h="801">
                  <a:moveTo>
                    <a:pt x="476" y="763"/>
                  </a:moveTo>
                  <a:cubicBezTo>
                    <a:pt x="472" y="782"/>
                    <a:pt x="472" y="782"/>
                    <a:pt x="472" y="782"/>
                  </a:cubicBezTo>
                  <a:cubicBezTo>
                    <a:pt x="475" y="801"/>
                    <a:pt x="475" y="801"/>
                    <a:pt x="475" y="801"/>
                  </a:cubicBezTo>
                  <a:cubicBezTo>
                    <a:pt x="487" y="791"/>
                    <a:pt x="487" y="791"/>
                    <a:pt x="487" y="791"/>
                  </a:cubicBezTo>
                  <a:cubicBezTo>
                    <a:pt x="487" y="763"/>
                    <a:pt x="487" y="763"/>
                    <a:pt x="487" y="763"/>
                  </a:cubicBezTo>
                  <a:lnTo>
                    <a:pt x="476" y="763"/>
                  </a:lnTo>
                  <a:close/>
                  <a:moveTo>
                    <a:pt x="399" y="785"/>
                  </a:moveTo>
                  <a:cubicBezTo>
                    <a:pt x="410" y="763"/>
                    <a:pt x="410" y="763"/>
                    <a:pt x="410" y="763"/>
                  </a:cubicBezTo>
                  <a:cubicBezTo>
                    <a:pt x="395" y="758"/>
                    <a:pt x="395" y="758"/>
                    <a:pt x="395" y="758"/>
                  </a:cubicBezTo>
                  <a:lnTo>
                    <a:pt x="399" y="785"/>
                  </a:lnTo>
                  <a:close/>
                  <a:moveTo>
                    <a:pt x="175" y="693"/>
                  </a:moveTo>
                  <a:cubicBezTo>
                    <a:pt x="187" y="700"/>
                    <a:pt x="187" y="700"/>
                    <a:pt x="187" y="700"/>
                  </a:cubicBezTo>
                  <a:cubicBezTo>
                    <a:pt x="199" y="682"/>
                    <a:pt x="199" y="682"/>
                    <a:pt x="199" y="682"/>
                  </a:cubicBezTo>
                  <a:cubicBezTo>
                    <a:pt x="182" y="672"/>
                    <a:pt x="182" y="672"/>
                    <a:pt x="182" y="672"/>
                  </a:cubicBezTo>
                  <a:lnTo>
                    <a:pt x="175" y="693"/>
                  </a:lnTo>
                  <a:close/>
                  <a:moveTo>
                    <a:pt x="345" y="372"/>
                  </a:moveTo>
                  <a:cubicBezTo>
                    <a:pt x="370" y="385"/>
                    <a:pt x="370" y="385"/>
                    <a:pt x="370" y="385"/>
                  </a:cubicBezTo>
                  <a:cubicBezTo>
                    <a:pt x="370" y="401"/>
                    <a:pt x="346" y="393"/>
                    <a:pt x="346" y="393"/>
                  </a:cubicBezTo>
                  <a:cubicBezTo>
                    <a:pt x="389" y="427"/>
                    <a:pt x="389" y="427"/>
                    <a:pt x="389" y="427"/>
                  </a:cubicBezTo>
                  <a:cubicBezTo>
                    <a:pt x="391" y="413"/>
                    <a:pt x="391" y="413"/>
                    <a:pt x="391" y="413"/>
                  </a:cubicBezTo>
                  <a:cubicBezTo>
                    <a:pt x="408" y="418"/>
                    <a:pt x="408" y="418"/>
                    <a:pt x="408" y="418"/>
                  </a:cubicBezTo>
                  <a:cubicBezTo>
                    <a:pt x="394" y="395"/>
                    <a:pt x="394" y="395"/>
                    <a:pt x="394" y="395"/>
                  </a:cubicBezTo>
                  <a:cubicBezTo>
                    <a:pt x="394" y="395"/>
                    <a:pt x="391" y="370"/>
                    <a:pt x="379" y="357"/>
                  </a:cubicBezTo>
                  <a:cubicBezTo>
                    <a:pt x="367" y="344"/>
                    <a:pt x="328" y="321"/>
                    <a:pt x="321" y="337"/>
                  </a:cubicBezTo>
                  <a:cubicBezTo>
                    <a:pt x="312" y="357"/>
                    <a:pt x="345" y="372"/>
                    <a:pt x="345" y="372"/>
                  </a:cubicBezTo>
                  <a:close/>
                  <a:moveTo>
                    <a:pt x="318" y="445"/>
                  </a:moveTo>
                  <a:cubicBezTo>
                    <a:pt x="325" y="499"/>
                    <a:pt x="325" y="499"/>
                    <a:pt x="325" y="499"/>
                  </a:cubicBezTo>
                  <a:cubicBezTo>
                    <a:pt x="333" y="449"/>
                    <a:pt x="333" y="449"/>
                    <a:pt x="333" y="449"/>
                  </a:cubicBezTo>
                  <a:cubicBezTo>
                    <a:pt x="316" y="414"/>
                    <a:pt x="316" y="414"/>
                    <a:pt x="316" y="414"/>
                  </a:cubicBezTo>
                  <a:cubicBezTo>
                    <a:pt x="301" y="414"/>
                    <a:pt x="301" y="414"/>
                    <a:pt x="301" y="414"/>
                  </a:cubicBezTo>
                  <a:lnTo>
                    <a:pt x="318" y="445"/>
                  </a:lnTo>
                  <a:close/>
                  <a:moveTo>
                    <a:pt x="337" y="494"/>
                  </a:moveTo>
                  <a:cubicBezTo>
                    <a:pt x="358" y="492"/>
                    <a:pt x="358" y="492"/>
                    <a:pt x="358" y="492"/>
                  </a:cubicBezTo>
                  <a:cubicBezTo>
                    <a:pt x="361" y="475"/>
                    <a:pt x="361" y="475"/>
                    <a:pt x="361" y="475"/>
                  </a:cubicBezTo>
                  <a:cubicBezTo>
                    <a:pt x="343" y="469"/>
                    <a:pt x="343" y="469"/>
                    <a:pt x="343" y="469"/>
                  </a:cubicBezTo>
                  <a:lnTo>
                    <a:pt x="337" y="494"/>
                  </a:lnTo>
                  <a:close/>
                  <a:moveTo>
                    <a:pt x="391" y="441"/>
                  </a:moveTo>
                  <a:cubicBezTo>
                    <a:pt x="372" y="434"/>
                    <a:pt x="372" y="434"/>
                    <a:pt x="372" y="434"/>
                  </a:cubicBezTo>
                  <a:cubicBezTo>
                    <a:pt x="372" y="434"/>
                    <a:pt x="364" y="424"/>
                    <a:pt x="360" y="416"/>
                  </a:cubicBezTo>
                  <a:cubicBezTo>
                    <a:pt x="357" y="408"/>
                    <a:pt x="333" y="413"/>
                    <a:pt x="333" y="413"/>
                  </a:cubicBezTo>
                  <a:cubicBezTo>
                    <a:pt x="336" y="442"/>
                    <a:pt x="336" y="442"/>
                    <a:pt x="336" y="442"/>
                  </a:cubicBezTo>
                  <a:cubicBezTo>
                    <a:pt x="352" y="436"/>
                    <a:pt x="352" y="436"/>
                    <a:pt x="352" y="436"/>
                  </a:cubicBezTo>
                  <a:cubicBezTo>
                    <a:pt x="358" y="452"/>
                    <a:pt x="358" y="452"/>
                    <a:pt x="358" y="452"/>
                  </a:cubicBezTo>
                  <a:cubicBezTo>
                    <a:pt x="391" y="477"/>
                    <a:pt x="391" y="477"/>
                    <a:pt x="391" y="477"/>
                  </a:cubicBezTo>
                  <a:lnTo>
                    <a:pt x="391" y="441"/>
                  </a:lnTo>
                  <a:close/>
                  <a:moveTo>
                    <a:pt x="117" y="403"/>
                  </a:moveTo>
                  <a:cubicBezTo>
                    <a:pt x="107" y="388"/>
                    <a:pt x="107" y="388"/>
                    <a:pt x="107" y="388"/>
                  </a:cubicBezTo>
                  <a:cubicBezTo>
                    <a:pt x="103" y="405"/>
                    <a:pt x="103" y="405"/>
                    <a:pt x="103" y="405"/>
                  </a:cubicBezTo>
                  <a:cubicBezTo>
                    <a:pt x="103" y="405"/>
                    <a:pt x="84" y="421"/>
                    <a:pt x="91" y="436"/>
                  </a:cubicBezTo>
                  <a:cubicBezTo>
                    <a:pt x="98" y="450"/>
                    <a:pt x="115" y="450"/>
                    <a:pt x="105" y="457"/>
                  </a:cubicBezTo>
                  <a:cubicBezTo>
                    <a:pt x="95" y="463"/>
                    <a:pt x="79" y="472"/>
                    <a:pt x="79" y="472"/>
                  </a:cubicBezTo>
                  <a:cubicBezTo>
                    <a:pt x="72" y="490"/>
                    <a:pt x="72" y="490"/>
                    <a:pt x="72" y="490"/>
                  </a:cubicBezTo>
                  <a:cubicBezTo>
                    <a:pt x="57" y="499"/>
                    <a:pt x="57" y="499"/>
                    <a:pt x="57" y="499"/>
                  </a:cubicBezTo>
                  <a:cubicBezTo>
                    <a:pt x="57" y="499"/>
                    <a:pt x="62" y="508"/>
                    <a:pt x="55" y="514"/>
                  </a:cubicBezTo>
                  <a:cubicBezTo>
                    <a:pt x="48" y="521"/>
                    <a:pt x="23" y="532"/>
                    <a:pt x="23" y="532"/>
                  </a:cubicBezTo>
                  <a:cubicBezTo>
                    <a:pt x="23" y="532"/>
                    <a:pt x="0" y="568"/>
                    <a:pt x="11" y="576"/>
                  </a:cubicBezTo>
                  <a:cubicBezTo>
                    <a:pt x="31" y="557"/>
                    <a:pt x="31" y="557"/>
                    <a:pt x="31" y="557"/>
                  </a:cubicBezTo>
                  <a:cubicBezTo>
                    <a:pt x="31" y="557"/>
                    <a:pt x="28" y="542"/>
                    <a:pt x="36" y="542"/>
                  </a:cubicBezTo>
                  <a:cubicBezTo>
                    <a:pt x="45" y="542"/>
                    <a:pt x="55" y="539"/>
                    <a:pt x="62" y="534"/>
                  </a:cubicBezTo>
                  <a:cubicBezTo>
                    <a:pt x="69" y="529"/>
                    <a:pt x="62" y="513"/>
                    <a:pt x="71" y="503"/>
                  </a:cubicBezTo>
                  <a:cubicBezTo>
                    <a:pt x="79" y="493"/>
                    <a:pt x="127" y="478"/>
                    <a:pt x="127" y="467"/>
                  </a:cubicBezTo>
                  <a:cubicBezTo>
                    <a:pt x="127" y="455"/>
                    <a:pt x="117" y="444"/>
                    <a:pt x="115" y="434"/>
                  </a:cubicBezTo>
                  <a:cubicBezTo>
                    <a:pt x="114" y="424"/>
                    <a:pt x="117" y="403"/>
                    <a:pt x="117" y="403"/>
                  </a:cubicBezTo>
                  <a:close/>
                  <a:moveTo>
                    <a:pt x="232" y="684"/>
                  </a:moveTo>
                  <a:cubicBezTo>
                    <a:pt x="257" y="706"/>
                    <a:pt x="257" y="706"/>
                    <a:pt x="257" y="706"/>
                  </a:cubicBezTo>
                  <a:cubicBezTo>
                    <a:pt x="259" y="679"/>
                    <a:pt x="259" y="679"/>
                    <a:pt x="259" y="679"/>
                  </a:cubicBezTo>
                  <a:cubicBezTo>
                    <a:pt x="244" y="668"/>
                    <a:pt x="244" y="668"/>
                    <a:pt x="244" y="668"/>
                  </a:cubicBezTo>
                  <a:lnTo>
                    <a:pt x="232" y="684"/>
                  </a:lnTo>
                  <a:close/>
                  <a:moveTo>
                    <a:pt x="451" y="560"/>
                  </a:moveTo>
                  <a:cubicBezTo>
                    <a:pt x="451" y="560"/>
                    <a:pt x="451" y="529"/>
                    <a:pt x="441" y="524"/>
                  </a:cubicBezTo>
                  <a:cubicBezTo>
                    <a:pt x="430" y="519"/>
                    <a:pt x="405" y="483"/>
                    <a:pt x="396" y="491"/>
                  </a:cubicBezTo>
                  <a:cubicBezTo>
                    <a:pt x="388" y="499"/>
                    <a:pt x="420" y="522"/>
                    <a:pt x="413" y="526"/>
                  </a:cubicBezTo>
                  <a:cubicBezTo>
                    <a:pt x="406" y="529"/>
                    <a:pt x="376" y="532"/>
                    <a:pt x="376" y="532"/>
                  </a:cubicBezTo>
                  <a:cubicBezTo>
                    <a:pt x="376" y="553"/>
                    <a:pt x="376" y="553"/>
                    <a:pt x="376" y="553"/>
                  </a:cubicBezTo>
                  <a:cubicBezTo>
                    <a:pt x="362" y="552"/>
                    <a:pt x="362" y="552"/>
                    <a:pt x="362" y="552"/>
                  </a:cubicBezTo>
                  <a:cubicBezTo>
                    <a:pt x="358" y="567"/>
                    <a:pt x="358" y="567"/>
                    <a:pt x="358" y="567"/>
                  </a:cubicBezTo>
                  <a:cubicBezTo>
                    <a:pt x="341" y="576"/>
                    <a:pt x="341" y="576"/>
                    <a:pt x="341" y="576"/>
                  </a:cubicBezTo>
                  <a:cubicBezTo>
                    <a:pt x="341" y="576"/>
                    <a:pt x="316" y="560"/>
                    <a:pt x="307" y="568"/>
                  </a:cubicBezTo>
                  <a:cubicBezTo>
                    <a:pt x="299" y="576"/>
                    <a:pt x="283" y="604"/>
                    <a:pt x="283" y="604"/>
                  </a:cubicBezTo>
                  <a:cubicBezTo>
                    <a:pt x="283" y="604"/>
                    <a:pt x="273" y="585"/>
                    <a:pt x="268" y="594"/>
                  </a:cubicBezTo>
                  <a:cubicBezTo>
                    <a:pt x="263" y="604"/>
                    <a:pt x="251" y="627"/>
                    <a:pt x="251" y="627"/>
                  </a:cubicBezTo>
                  <a:cubicBezTo>
                    <a:pt x="264" y="640"/>
                    <a:pt x="264" y="640"/>
                    <a:pt x="264" y="640"/>
                  </a:cubicBezTo>
                  <a:cubicBezTo>
                    <a:pt x="278" y="627"/>
                    <a:pt x="278" y="627"/>
                    <a:pt x="278" y="627"/>
                  </a:cubicBezTo>
                  <a:cubicBezTo>
                    <a:pt x="287" y="643"/>
                    <a:pt x="287" y="643"/>
                    <a:pt x="287" y="643"/>
                  </a:cubicBezTo>
                  <a:cubicBezTo>
                    <a:pt x="287" y="643"/>
                    <a:pt x="314" y="621"/>
                    <a:pt x="321" y="621"/>
                  </a:cubicBezTo>
                  <a:cubicBezTo>
                    <a:pt x="328" y="621"/>
                    <a:pt x="350" y="642"/>
                    <a:pt x="350" y="642"/>
                  </a:cubicBezTo>
                  <a:cubicBezTo>
                    <a:pt x="350" y="642"/>
                    <a:pt x="340" y="648"/>
                    <a:pt x="340" y="657"/>
                  </a:cubicBezTo>
                  <a:cubicBezTo>
                    <a:pt x="340" y="665"/>
                    <a:pt x="358" y="701"/>
                    <a:pt x="367" y="704"/>
                  </a:cubicBezTo>
                  <a:cubicBezTo>
                    <a:pt x="376" y="707"/>
                    <a:pt x="400" y="714"/>
                    <a:pt x="400" y="714"/>
                  </a:cubicBezTo>
                  <a:cubicBezTo>
                    <a:pt x="413" y="701"/>
                    <a:pt x="413" y="701"/>
                    <a:pt x="413" y="701"/>
                  </a:cubicBezTo>
                  <a:cubicBezTo>
                    <a:pt x="415" y="717"/>
                    <a:pt x="415" y="717"/>
                    <a:pt x="415" y="717"/>
                  </a:cubicBezTo>
                  <a:cubicBezTo>
                    <a:pt x="429" y="719"/>
                    <a:pt x="429" y="719"/>
                    <a:pt x="429" y="719"/>
                  </a:cubicBezTo>
                  <a:cubicBezTo>
                    <a:pt x="430" y="693"/>
                    <a:pt x="430" y="693"/>
                    <a:pt x="430" y="693"/>
                  </a:cubicBezTo>
                  <a:cubicBezTo>
                    <a:pt x="430" y="693"/>
                    <a:pt x="410" y="671"/>
                    <a:pt x="415" y="658"/>
                  </a:cubicBezTo>
                  <a:cubicBezTo>
                    <a:pt x="420" y="645"/>
                    <a:pt x="427" y="642"/>
                    <a:pt x="427" y="642"/>
                  </a:cubicBezTo>
                  <a:cubicBezTo>
                    <a:pt x="444" y="676"/>
                    <a:pt x="444" y="676"/>
                    <a:pt x="444" y="676"/>
                  </a:cubicBezTo>
                  <a:cubicBezTo>
                    <a:pt x="444" y="676"/>
                    <a:pt x="463" y="650"/>
                    <a:pt x="463" y="634"/>
                  </a:cubicBezTo>
                  <a:cubicBezTo>
                    <a:pt x="463" y="617"/>
                    <a:pt x="451" y="599"/>
                    <a:pt x="451" y="599"/>
                  </a:cubicBezTo>
                  <a:lnTo>
                    <a:pt x="451" y="560"/>
                  </a:lnTo>
                  <a:close/>
                  <a:moveTo>
                    <a:pt x="230" y="258"/>
                  </a:moveTo>
                  <a:cubicBezTo>
                    <a:pt x="248" y="256"/>
                    <a:pt x="255" y="265"/>
                    <a:pt x="259" y="279"/>
                  </a:cubicBezTo>
                  <a:cubicBezTo>
                    <a:pt x="262" y="291"/>
                    <a:pt x="272" y="303"/>
                    <a:pt x="286" y="309"/>
                  </a:cubicBezTo>
                  <a:cubicBezTo>
                    <a:pt x="311" y="322"/>
                    <a:pt x="313" y="261"/>
                    <a:pt x="282" y="264"/>
                  </a:cubicBezTo>
                  <a:cubicBezTo>
                    <a:pt x="281" y="258"/>
                    <a:pt x="286" y="256"/>
                    <a:pt x="288" y="251"/>
                  </a:cubicBezTo>
                  <a:cubicBezTo>
                    <a:pt x="276" y="250"/>
                    <a:pt x="272" y="236"/>
                    <a:pt x="259" y="240"/>
                  </a:cubicBezTo>
                  <a:cubicBezTo>
                    <a:pt x="251" y="257"/>
                    <a:pt x="236" y="236"/>
                    <a:pt x="224" y="236"/>
                  </a:cubicBezTo>
                  <a:cubicBezTo>
                    <a:pt x="208" y="235"/>
                    <a:pt x="201" y="259"/>
                    <a:pt x="188" y="239"/>
                  </a:cubicBezTo>
                  <a:cubicBezTo>
                    <a:pt x="181" y="228"/>
                    <a:pt x="184" y="213"/>
                    <a:pt x="184" y="201"/>
                  </a:cubicBezTo>
                  <a:cubicBezTo>
                    <a:pt x="184" y="189"/>
                    <a:pt x="180" y="170"/>
                    <a:pt x="185" y="159"/>
                  </a:cubicBezTo>
                  <a:cubicBezTo>
                    <a:pt x="192" y="143"/>
                    <a:pt x="203" y="148"/>
                    <a:pt x="202" y="128"/>
                  </a:cubicBezTo>
                  <a:cubicBezTo>
                    <a:pt x="202" y="114"/>
                    <a:pt x="191" y="105"/>
                    <a:pt x="193" y="93"/>
                  </a:cubicBezTo>
                  <a:cubicBezTo>
                    <a:pt x="194" y="80"/>
                    <a:pt x="202" y="64"/>
                    <a:pt x="198" y="50"/>
                  </a:cubicBezTo>
                  <a:cubicBezTo>
                    <a:pt x="195" y="44"/>
                    <a:pt x="188" y="41"/>
                    <a:pt x="185" y="35"/>
                  </a:cubicBezTo>
                  <a:cubicBezTo>
                    <a:pt x="182" y="29"/>
                    <a:pt x="185" y="22"/>
                    <a:pt x="184" y="16"/>
                  </a:cubicBezTo>
                  <a:cubicBezTo>
                    <a:pt x="183" y="11"/>
                    <a:pt x="181" y="0"/>
                    <a:pt x="172" y="0"/>
                  </a:cubicBezTo>
                  <a:cubicBezTo>
                    <a:pt x="167" y="1"/>
                    <a:pt x="165" y="9"/>
                    <a:pt x="162" y="12"/>
                  </a:cubicBezTo>
                  <a:cubicBezTo>
                    <a:pt x="145" y="26"/>
                    <a:pt x="142" y="9"/>
                    <a:pt x="126" y="10"/>
                  </a:cubicBezTo>
                  <a:cubicBezTo>
                    <a:pt x="117" y="13"/>
                    <a:pt x="117" y="13"/>
                    <a:pt x="117" y="13"/>
                  </a:cubicBezTo>
                  <a:cubicBezTo>
                    <a:pt x="114" y="20"/>
                    <a:pt x="117" y="27"/>
                    <a:pt x="115" y="34"/>
                  </a:cubicBezTo>
                  <a:cubicBezTo>
                    <a:pt x="113" y="41"/>
                    <a:pt x="104" y="47"/>
                    <a:pt x="100" y="53"/>
                  </a:cubicBezTo>
                  <a:cubicBezTo>
                    <a:pt x="92" y="65"/>
                    <a:pt x="94" y="57"/>
                    <a:pt x="101" y="69"/>
                  </a:cubicBezTo>
                  <a:cubicBezTo>
                    <a:pt x="104" y="74"/>
                    <a:pt x="108" y="83"/>
                    <a:pt x="110" y="89"/>
                  </a:cubicBezTo>
                  <a:cubicBezTo>
                    <a:pt x="112" y="95"/>
                    <a:pt x="113" y="102"/>
                    <a:pt x="112" y="109"/>
                  </a:cubicBezTo>
                  <a:cubicBezTo>
                    <a:pt x="111" y="116"/>
                    <a:pt x="103" y="122"/>
                    <a:pt x="103" y="127"/>
                  </a:cubicBezTo>
                  <a:cubicBezTo>
                    <a:pt x="103" y="135"/>
                    <a:pt x="114" y="137"/>
                    <a:pt x="110" y="145"/>
                  </a:cubicBezTo>
                  <a:cubicBezTo>
                    <a:pt x="108" y="150"/>
                    <a:pt x="96" y="153"/>
                    <a:pt x="92" y="152"/>
                  </a:cubicBezTo>
                  <a:cubicBezTo>
                    <a:pt x="92" y="146"/>
                    <a:pt x="90" y="140"/>
                    <a:pt x="85" y="138"/>
                  </a:cubicBezTo>
                  <a:cubicBezTo>
                    <a:pt x="84" y="161"/>
                    <a:pt x="87" y="175"/>
                    <a:pt x="103" y="194"/>
                  </a:cubicBezTo>
                  <a:cubicBezTo>
                    <a:pt x="115" y="207"/>
                    <a:pt x="127" y="217"/>
                    <a:pt x="135" y="233"/>
                  </a:cubicBezTo>
                  <a:cubicBezTo>
                    <a:pt x="140" y="245"/>
                    <a:pt x="156" y="275"/>
                    <a:pt x="171" y="274"/>
                  </a:cubicBezTo>
                  <a:cubicBezTo>
                    <a:pt x="181" y="273"/>
                    <a:pt x="185" y="260"/>
                    <a:pt x="196" y="259"/>
                  </a:cubicBezTo>
                  <a:cubicBezTo>
                    <a:pt x="207" y="258"/>
                    <a:pt x="212" y="268"/>
                    <a:pt x="219" y="274"/>
                  </a:cubicBezTo>
                  <a:cubicBezTo>
                    <a:pt x="241" y="293"/>
                    <a:pt x="240" y="275"/>
                    <a:pt x="230" y="258"/>
                  </a:cubicBezTo>
                  <a:close/>
                  <a:moveTo>
                    <a:pt x="182" y="288"/>
                  </a:moveTo>
                  <a:cubicBezTo>
                    <a:pt x="175" y="282"/>
                    <a:pt x="146" y="285"/>
                    <a:pt x="146" y="285"/>
                  </a:cubicBezTo>
                  <a:cubicBezTo>
                    <a:pt x="167" y="313"/>
                    <a:pt x="167" y="313"/>
                    <a:pt x="167" y="313"/>
                  </a:cubicBezTo>
                  <a:cubicBezTo>
                    <a:pt x="180" y="357"/>
                    <a:pt x="180" y="357"/>
                    <a:pt x="180" y="357"/>
                  </a:cubicBezTo>
                  <a:cubicBezTo>
                    <a:pt x="180" y="357"/>
                    <a:pt x="192" y="347"/>
                    <a:pt x="197" y="339"/>
                  </a:cubicBezTo>
                  <a:cubicBezTo>
                    <a:pt x="203" y="331"/>
                    <a:pt x="191" y="315"/>
                    <a:pt x="191" y="315"/>
                  </a:cubicBezTo>
                  <a:cubicBezTo>
                    <a:pt x="191" y="315"/>
                    <a:pt x="189" y="295"/>
                    <a:pt x="182" y="288"/>
                  </a:cubicBezTo>
                  <a:close/>
                  <a:moveTo>
                    <a:pt x="232" y="434"/>
                  </a:moveTo>
                  <a:cubicBezTo>
                    <a:pt x="237" y="444"/>
                    <a:pt x="245" y="454"/>
                    <a:pt x="245" y="454"/>
                  </a:cubicBezTo>
                  <a:cubicBezTo>
                    <a:pt x="245" y="454"/>
                    <a:pt x="261" y="437"/>
                    <a:pt x="266" y="441"/>
                  </a:cubicBezTo>
                  <a:cubicBezTo>
                    <a:pt x="271" y="444"/>
                    <a:pt x="271" y="463"/>
                    <a:pt x="271" y="463"/>
                  </a:cubicBezTo>
                  <a:cubicBezTo>
                    <a:pt x="280" y="472"/>
                    <a:pt x="280" y="472"/>
                    <a:pt x="280" y="472"/>
                  </a:cubicBezTo>
                  <a:cubicBezTo>
                    <a:pt x="280" y="472"/>
                    <a:pt x="257" y="506"/>
                    <a:pt x="257" y="513"/>
                  </a:cubicBezTo>
                  <a:cubicBezTo>
                    <a:pt x="257" y="519"/>
                    <a:pt x="257" y="539"/>
                    <a:pt x="273" y="535"/>
                  </a:cubicBezTo>
                  <a:cubicBezTo>
                    <a:pt x="288" y="532"/>
                    <a:pt x="311" y="527"/>
                    <a:pt x="302" y="513"/>
                  </a:cubicBezTo>
                  <a:cubicBezTo>
                    <a:pt x="293" y="498"/>
                    <a:pt x="292" y="486"/>
                    <a:pt x="300" y="463"/>
                  </a:cubicBezTo>
                  <a:cubicBezTo>
                    <a:pt x="309" y="441"/>
                    <a:pt x="302" y="424"/>
                    <a:pt x="295" y="431"/>
                  </a:cubicBezTo>
                  <a:cubicBezTo>
                    <a:pt x="288" y="437"/>
                    <a:pt x="275" y="445"/>
                    <a:pt x="275" y="437"/>
                  </a:cubicBezTo>
                  <a:cubicBezTo>
                    <a:pt x="275" y="429"/>
                    <a:pt x="295" y="398"/>
                    <a:pt x="283" y="395"/>
                  </a:cubicBezTo>
                  <a:cubicBezTo>
                    <a:pt x="271" y="391"/>
                    <a:pt x="249" y="378"/>
                    <a:pt x="249" y="378"/>
                  </a:cubicBezTo>
                  <a:cubicBezTo>
                    <a:pt x="249" y="378"/>
                    <a:pt x="228" y="373"/>
                    <a:pt x="227" y="380"/>
                  </a:cubicBezTo>
                  <a:cubicBezTo>
                    <a:pt x="225" y="387"/>
                    <a:pt x="239" y="398"/>
                    <a:pt x="239" y="398"/>
                  </a:cubicBezTo>
                  <a:cubicBezTo>
                    <a:pt x="239" y="398"/>
                    <a:pt x="227" y="424"/>
                    <a:pt x="232" y="434"/>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0" name="Freeform 209"/>
            <p:cNvSpPr>
              <a:spLocks/>
            </p:cNvSpPr>
            <p:nvPr/>
          </p:nvSpPr>
          <p:spPr bwMode="gray">
            <a:xfrm>
              <a:off x="7148363" y="3670131"/>
              <a:ext cx="47168" cy="91756"/>
            </a:xfrm>
            <a:custGeom>
              <a:avLst/>
              <a:gdLst>
                <a:gd name="T0" fmla="*/ 62 w 85"/>
                <a:gd name="T1" fmla="*/ 181 h 181"/>
                <a:gd name="T2" fmla="*/ 62 w 85"/>
                <a:gd name="T3" fmla="*/ 148 h 181"/>
                <a:gd name="T4" fmla="*/ 75 w 85"/>
                <a:gd name="T5" fmla="*/ 118 h 181"/>
                <a:gd name="T6" fmla="*/ 75 w 85"/>
                <a:gd name="T7" fmla="*/ 68 h 181"/>
                <a:gd name="T8" fmla="*/ 84 w 85"/>
                <a:gd name="T9" fmla="*/ 43 h 181"/>
                <a:gd name="T10" fmla="*/ 85 w 85"/>
                <a:gd name="T11" fmla="*/ 17 h 181"/>
                <a:gd name="T12" fmla="*/ 56 w 85"/>
                <a:gd name="T13" fmla="*/ 0 h 181"/>
                <a:gd name="T14" fmla="*/ 39 w 85"/>
                <a:gd name="T15" fmla="*/ 20 h 181"/>
                <a:gd name="T16" fmla="*/ 8 w 85"/>
                <a:gd name="T17" fmla="*/ 114 h 181"/>
                <a:gd name="T18" fmla="*/ 34 w 85"/>
                <a:gd name="T19" fmla="*/ 147 h 181"/>
                <a:gd name="T20" fmla="*/ 62 w 85"/>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181">
                  <a:moveTo>
                    <a:pt x="62" y="181"/>
                  </a:moveTo>
                  <a:cubicBezTo>
                    <a:pt x="62" y="148"/>
                    <a:pt x="62" y="148"/>
                    <a:pt x="62" y="148"/>
                  </a:cubicBezTo>
                  <a:cubicBezTo>
                    <a:pt x="62" y="148"/>
                    <a:pt x="75" y="139"/>
                    <a:pt x="75" y="118"/>
                  </a:cubicBezTo>
                  <a:cubicBezTo>
                    <a:pt x="75" y="97"/>
                    <a:pt x="75" y="68"/>
                    <a:pt x="75" y="68"/>
                  </a:cubicBezTo>
                  <a:cubicBezTo>
                    <a:pt x="75" y="68"/>
                    <a:pt x="85" y="55"/>
                    <a:pt x="84" y="43"/>
                  </a:cubicBezTo>
                  <a:cubicBezTo>
                    <a:pt x="83" y="31"/>
                    <a:pt x="85" y="17"/>
                    <a:pt x="85" y="17"/>
                  </a:cubicBezTo>
                  <a:cubicBezTo>
                    <a:pt x="56" y="0"/>
                    <a:pt x="56" y="0"/>
                    <a:pt x="56" y="0"/>
                  </a:cubicBezTo>
                  <a:cubicBezTo>
                    <a:pt x="39" y="20"/>
                    <a:pt x="39" y="20"/>
                    <a:pt x="39" y="20"/>
                  </a:cubicBezTo>
                  <a:cubicBezTo>
                    <a:pt x="39" y="20"/>
                    <a:pt x="0" y="102"/>
                    <a:pt x="8" y="114"/>
                  </a:cubicBezTo>
                  <a:cubicBezTo>
                    <a:pt x="16" y="126"/>
                    <a:pt x="34" y="147"/>
                    <a:pt x="34" y="147"/>
                  </a:cubicBezTo>
                  <a:cubicBezTo>
                    <a:pt x="34" y="147"/>
                    <a:pt x="47" y="181"/>
                    <a:pt x="62" y="18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1" name="Freeform 210"/>
            <p:cNvSpPr>
              <a:spLocks noEditPoints="1"/>
            </p:cNvSpPr>
            <p:nvPr/>
          </p:nvSpPr>
          <p:spPr bwMode="gray">
            <a:xfrm>
              <a:off x="8177145" y="4542566"/>
              <a:ext cx="137046" cy="119261"/>
            </a:xfrm>
            <a:custGeom>
              <a:avLst/>
              <a:gdLst>
                <a:gd name="T0" fmla="*/ 21 w 247"/>
                <a:gd name="T1" fmla="*/ 14 h 235"/>
                <a:gd name="T2" fmla="*/ 9 w 247"/>
                <a:gd name="T3" fmla="*/ 0 h 235"/>
                <a:gd name="T4" fmla="*/ 2 w 247"/>
                <a:gd name="T5" fmla="*/ 16 h 235"/>
                <a:gd name="T6" fmla="*/ 15 w 247"/>
                <a:gd name="T7" fmla="*/ 32 h 235"/>
                <a:gd name="T8" fmla="*/ 21 w 247"/>
                <a:gd name="T9" fmla="*/ 14 h 235"/>
                <a:gd name="T10" fmla="*/ 0 w 247"/>
                <a:gd name="T11" fmla="*/ 84 h 235"/>
                <a:gd name="T12" fmla="*/ 13 w 247"/>
                <a:gd name="T13" fmla="*/ 89 h 235"/>
                <a:gd name="T14" fmla="*/ 22 w 247"/>
                <a:gd name="T15" fmla="*/ 67 h 235"/>
                <a:gd name="T16" fmla="*/ 0 w 247"/>
                <a:gd name="T17" fmla="*/ 70 h 235"/>
                <a:gd name="T18" fmla="*/ 0 w 247"/>
                <a:gd name="T19" fmla="*/ 84 h 235"/>
                <a:gd name="T20" fmla="*/ 51 w 247"/>
                <a:gd name="T21" fmla="*/ 81 h 235"/>
                <a:gd name="T22" fmla="*/ 25 w 247"/>
                <a:gd name="T23" fmla="*/ 81 h 235"/>
                <a:gd name="T24" fmla="*/ 26 w 247"/>
                <a:gd name="T25" fmla="*/ 97 h 235"/>
                <a:gd name="T26" fmla="*/ 53 w 247"/>
                <a:gd name="T27" fmla="*/ 91 h 235"/>
                <a:gd name="T28" fmla="*/ 51 w 247"/>
                <a:gd name="T29" fmla="*/ 81 h 235"/>
                <a:gd name="T30" fmla="*/ 39 w 247"/>
                <a:gd name="T31" fmla="*/ 126 h 235"/>
                <a:gd name="T32" fmla="*/ 64 w 247"/>
                <a:gd name="T33" fmla="*/ 123 h 235"/>
                <a:gd name="T34" fmla="*/ 32 w 247"/>
                <a:gd name="T35" fmla="*/ 103 h 235"/>
                <a:gd name="T36" fmla="*/ 39 w 247"/>
                <a:gd name="T37" fmla="*/ 126 h 235"/>
                <a:gd name="T38" fmla="*/ 163 w 247"/>
                <a:gd name="T39" fmla="*/ 149 h 235"/>
                <a:gd name="T40" fmla="*/ 128 w 247"/>
                <a:gd name="T41" fmla="*/ 142 h 235"/>
                <a:gd name="T42" fmla="*/ 142 w 247"/>
                <a:gd name="T43" fmla="*/ 169 h 235"/>
                <a:gd name="T44" fmla="*/ 183 w 247"/>
                <a:gd name="T45" fmla="*/ 172 h 235"/>
                <a:gd name="T46" fmla="*/ 163 w 247"/>
                <a:gd name="T47" fmla="*/ 149 h 235"/>
                <a:gd name="T48" fmla="*/ 205 w 247"/>
                <a:gd name="T49" fmla="*/ 193 h 235"/>
                <a:gd name="T50" fmla="*/ 238 w 247"/>
                <a:gd name="T51" fmla="*/ 235 h 235"/>
                <a:gd name="T52" fmla="*/ 247 w 247"/>
                <a:gd name="T53" fmla="*/ 215 h 235"/>
                <a:gd name="T54" fmla="*/ 205 w 247"/>
                <a:gd name="T55" fmla="*/ 193 h 235"/>
                <a:gd name="T56" fmla="*/ 189 w 247"/>
                <a:gd name="T57" fmla="*/ 84 h 235"/>
                <a:gd name="T58" fmla="*/ 184 w 247"/>
                <a:gd name="T59" fmla="*/ 130 h 235"/>
                <a:gd name="T60" fmla="*/ 218 w 247"/>
                <a:gd name="T61" fmla="*/ 160 h 235"/>
                <a:gd name="T62" fmla="*/ 189 w 247"/>
                <a:gd name="T63" fmla="*/ 84 h 235"/>
                <a:gd name="T64" fmla="*/ 81 w 247"/>
                <a:gd name="T65" fmla="*/ 41 h 235"/>
                <a:gd name="T66" fmla="*/ 138 w 247"/>
                <a:gd name="T67" fmla="*/ 102 h 235"/>
                <a:gd name="T68" fmla="*/ 81 w 247"/>
                <a:gd name="T69" fmla="*/ 41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47" h="235">
                  <a:moveTo>
                    <a:pt x="21" y="14"/>
                  </a:moveTo>
                  <a:cubicBezTo>
                    <a:pt x="9" y="0"/>
                    <a:pt x="9" y="0"/>
                    <a:pt x="9" y="0"/>
                  </a:cubicBezTo>
                  <a:cubicBezTo>
                    <a:pt x="2" y="16"/>
                    <a:pt x="2" y="16"/>
                    <a:pt x="2" y="16"/>
                  </a:cubicBezTo>
                  <a:cubicBezTo>
                    <a:pt x="15" y="32"/>
                    <a:pt x="15" y="32"/>
                    <a:pt x="15" y="32"/>
                  </a:cubicBezTo>
                  <a:lnTo>
                    <a:pt x="21" y="14"/>
                  </a:lnTo>
                  <a:close/>
                  <a:moveTo>
                    <a:pt x="0" y="84"/>
                  </a:moveTo>
                  <a:cubicBezTo>
                    <a:pt x="13" y="89"/>
                    <a:pt x="13" y="89"/>
                    <a:pt x="13" y="89"/>
                  </a:cubicBezTo>
                  <a:cubicBezTo>
                    <a:pt x="22" y="67"/>
                    <a:pt x="22" y="67"/>
                    <a:pt x="22" y="67"/>
                  </a:cubicBezTo>
                  <a:cubicBezTo>
                    <a:pt x="0" y="70"/>
                    <a:pt x="0" y="70"/>
                    <a:pt x="0" y="70"/>
                  </a:cubicBezTo>
                  <a:lnTo>
                    <a:pt x="0" y="84"/>
                  </a:lnTo>
                  <a:close/>
                  <a:moveTo>
                    <a:pt x="51" y="81"/>
                  </a:moveTo>
                  <a:cubicBezTo>
                    <a:pt x="25" y="81"/>
                    <a:pt x="25" y="81"/>
                    <a:pt x="25" y="81"/>
                  </a:cubicBezTo>
                  <a:cubicBezTo>
                    <a:pt x="26" y="97"/>
                    <a:pt x="26" y="97"/>
                    <a:pt x="26" y="97"/>
                  </a:cubicBezTo>
                  <a:cubicBezTo>
                    <a:pt x="53" y="91"/>
                    <a:pt x="53" y="91"/>
                    <a:pt x="53" y="91"/>
                  </a:cubicBezTo>
                  <a:lnTo>
                    <a:pt x="51" y="81"/>
                  </a:lnTo>
                  <a:close/>
                  <a:moveTo>
                    <a:pt x="39" y="126"/>
                  </a:moveTo>
                  <a:cubicBezTo>
                    <a:pt x="64" y="123"/>
                    <a:pt x="64" y="123"/>
                    <a:pt x="64" y="123"/>
                  </a:cubicBezTo>
                  <a:cubicBezTo>
                    <a:pt x="32" y="103"/>
                    <a:pt x="32" y="103"/>
                    <a:pt x="32" y="103"/>
                  </a:cubicBezTo>
                  <a:lnTo>
                    <a:pt x="39" y="126"/>
                  </a:lnTo>
                  <a:close/>
                  <a:moveTo>
                    <a:pt x="163" y="149"/>
                  </a:moveTo>
                  <a:cubicBezTo>
                    <a:pt x="145" y="139"/>
                    <a:pt x="128" y="142"/>
                    <a:pt x="128" y="142"/>
                  </a:cubicBezTo>
                  <a:cubicBezTo>
                    <a:pt x="128" y="142"/>
                    <a:pt x="124" y="161"/>
                    <a:pt x="142" y="169"/>
                  </a:cubicBezTo>
                  <a:cubicBezTo>
                    <a:pt x="168" y="180"/>
                    <a:pt x="183" y="172"/>
                    <a:pt x="183" y="172"/>
                  </a:cubicBezTo>
                  <a:cubicBezTo>
                    <a:pt x="183" y="172"/>
                    <a:pt x="182" y="160"/>
                    <a:pt x="163" y="149"/>
                  </a:cubicBezTo>
                  <a:close/>
                  <a:moveTo>
                    <a:pt x="205" y="193"/>
                  </a:moveTo>
                  <a:cubicBezTo>
                    <a:pt x="238" y="235"/>
                    <a:pt x="238" y="235"/>
                    <a:pt x="238" y="235"/>
                  </a:cubicBezTo>
                  <a:cubicBezTo>
                    <a:pt x="247" y="215"/>
                    <a:pt x="247" y="215"/>
                    <a:pt x="247" y="215"/>
                  </a:cubicBezTo>
                  <a:lnTo>
                    <a:pt x="205" y="193"/>
                  </a:lnTo>
                  <a:close/>
                  <a:moveTo>
                    <a:pt x="189" y="84"/>
                  </a:moveTo>
                  <a:cubicBezTo>
                    <a:pt x="189" y="84"/>
                    <a:pt x="178" y="119"/>
                    <a:pt x="184" y="130"/>
                  </a:cubicBezTo>
                  <a:cubicBezTo>
                    <a:pt x="191" y="140"/>
                    <a:pt x="218" y="160"/>
                    <a:pt x="218" y="160"/>
                  </a:cubicBezTo>
                  <a:lnTo>
                    <a:pt x="189" y="84"/>
                  </a:lnTo>
                  <a:close/>
                  <a:moveTo>
                    <a:pt x="81" y="41"/>
                  </a:moveTo>
                  <a:cubicBezTo>
                    <a:pt x="75" y="51"/>
                    <a:pt x="130" y="104"/>
                    <a:pt x="138" y="102"/>
                  </a:cubicBezTo>
                  <a:cubicBezTo>
                    <a:pt x="154" y="100"/>
                    <a:pt x="86" y="30"/>
                    <a:pt x="81" y="4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2" name="Freeform 211"/>
            <p:cNvSpPr>
              <a:spLocks/>
            </p:cNvSpPr>
            <p:nvPr/>
          </p:nvSpPr>
          <p:spPr bwMode="gray">
            <a:xfrm>
              <a:off x="6690527" y="4177046"/>
              <a:ext cx="114752" cy="148916"/>
            </a:xfrm>
            <a:custGeom>
              <a:avLst/>
              <a:gdLst>
                <a:gd name="T0" fmla="*/ 1 w 207"/>
                <a:gd name="T1" fmla="*/ 30 h 293"/>
                <a:gd name="T2" fmla="*/ 6 w 207"/>
                <a:gd name="T3" fmla="*/ 91 h 293"/>
                <a:gd name="T4" fmla="*/ 38 w 207"/>
                <a:gd name="T5" fmla="*/ 99 h 293"/>
                <a:gd name="T6" fmla="*/ 39 w 207"/>
                <a:gd name="T7" fmla="*/ 153 h 293"/>
                <a:gd name="T8" fmla="*/ 62 w 207"/>
                <a:gd name="T9" fmla="*/ 153 h 293"/>
                <a:gd name="T10" fmla="*/ 65 w 207"/>
                <a:gd name="T11" fmla="*/ 203 h 293"/>
                <a:gd name="T12" fmla="*/ 114 w 207"/>
                <a:gd name="T13" fmla="*/ 236 h 293"/>
                <a:gd name="T14" fmla="*/ 121 w 207"/>
                <a:gd name="T15" fmla="*/ 258 h 293"/>
                <a:gd name="T16" fmla="*/ 153 w 207"/>
                <a:gd name="T17" fmla="*/ 271 h 293"/>
                <a:gd name="T18" fmla="*/ 169 w 207"/>
                <a:gd name="T19" fmla="*/ 293 h 293"/>
                <a:gd name="T20" fmla="*/ 202 w 207"/>
                <a:gd name="T21" fmla="*/ 290 h 293"/>
                <a:gd name="T22" fmla="*/ 205 w 207"/>
                <a:gd name="T23" fmla="*/ 252 h 293"/>
                <a:gd name="T24" fmla="*/ 172 w 207"/>
                <a:gd name="T25" fmla="*/ 210 h 293"/>
                <a:gd name="T26" fmla="*/ 170 w 207"/>
                <a:gd name="T27" fmla="*/ 184 h 293"/>
                <a:gd name="T28" fmla="*/ 168 w 207"/>
                <a:gd name="T29" fmla="*/ 160 h 293"/>
                <a:gd name="T30" fmla="*/ 167 w 207"/>
                <a:gd name="T31" fmla="*/ 87 h 293"/>
                <a:gd name="T32" fmla="*/ 115 w 207"/>
                <a:gd name="T33" fmla="*/ 41 h 293"/>
                <a:gd name="T34" fmla="*/ 103 w 207"/>
                <a:gd name="T35" fmla="*/ 31 h 293"/>
                <a:gd name="T36" fmla="*/ 91 w 207"/>
                <a:gd name="T37" fmla="*/ 55 h 293"/>
                <a:gd name="T38" fmla="*/ 72 w 207"/>
                <a:gd name="T39" fmla="*/ 47 h 293"/>
                <a:gd name="T40" fmla="*/ 49 w 207"/>
                <a:gd name="T41" fmla="*/ 54 h 293"/>
                <a:gd name="T42" fmla="*/ 52 w 207"/>
                <a:gd name="T43" fmla="*/ 32 h 293"/>
                <a:gd name="T44" fmla="*/ 45 w 207"/>
                <a:gd name="T45" fmla="*/ 28 h 293"/>
                <a:gd name="T46" fmla="*/ 39 w 207"/>
                <a:gd name="T47" fmla="*/ 16 h 293"/>
                <a:gd name="T48" fmla="*/ 21 w 207"/>
                <a:gd name="T49" fmla="*/ 12 h 293"/>
                <a:gd name="T50" fmla="*/ 12 w 207"/>
                <a:gd name="T51" fmla="*/ 1 h 293"/>
                <a:gd name="T52" fmla="*/ 7 w 207"/>
                <a:gd name="T53" fmla="*/ 17 h 293"/>
                <a:gd name="T54" fmla="*/ 0 w 207"/>
                <a:gd name="T55" fmla="*/ 29 h 293"/>
                <a:gd name="T56" fmla="*/ 1 w 207"/>
                <a:gd name="T57" fmla="*/ 3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7" h="293">
                  <a:moveTo>
                    <a:pt x="1" y="30"/>
                  </a:moveTo>
                  <a:cubicBezTo>
                    <a:pt x="6" y="91"/>
                    <a:pt x="6" y="91"/>
                    <a:pt x="6" y="91"/>
                  </a:cubicBezTo>
                  <a:cubicBezTo>
                    <a:pt x="6" y="91"/>
                    <a:pt x="38" y="79"/>
                    <a:pt x="38" y="99"/>
                  </a:cubicBezTo>
                  <a:cubicBezTo>
                    <a:pt x="37" y="119"/>
                    <a:pt x="28" y="141"/>
                    <a:pt x="39" y="153"/>
                  </a:cubicBezTo>
                  <a:cubicBezTo>
                    <a:pt x="50" y="166"/>
                    <a:pt x="62" y="153"/>
                    <a:pt x="62" y="153"/>
                  </a:cubicBezTo>
                  <a:cubicBezTo>
                    <a:pt x="62" y="153"/>
                    <a:pt x="55" y="194"/>
                    <a:pt x="65" y="203"/>
                  </a:cubicBezTo>
                  <a:cubicBezTo>
                    <a:pt x="75" y="212"/>
                    <a:pt x="114" y="236"/>
                    <a:pt x="114" y="236"/>
                  </a:cubicBezTo>
                  <a:cubicBezTo>
                    <a:pt x="114" y="236"/>
                    <a:pt x="116" y="256"/>
                    <a:pt x="121" y="258"/>
                  </a:cubicBezTo>
                  <a:cubicBezTo>
                    <a:pt x="126" y="259"/>
                    <a:pt x="153" y="271"/>
                    <a:pt x="153" y="271"/>
                  </a:cubicBezTo>
                  <a:cubicBezTo>
                    <a:pt x="169" y="293"/>
                    <a:pt x="169" y="293"/>
                    <a:pt x="169" y="293"/>
                  </a:cubicBezTo>
                  <a:cubicBezTo>
                    <a:pt x="202" y="290"/>
                    <a:pt x="202" y="290"/>
                    <a:pt x="202" y="290"/>
                  </a:cubicBezTo>
                  <a:cubicBezTo>
                    <a:pt x="202" y="290"/>
                    <a:pt x="207" y="270"/>
                    <a:pt x="205" y="252"/>
                  </a:cubicBezTo>
                  <a:cubicBezTo>
                    <a:pt x="203" y="235"/>
                    <a:pt x="173" y="215"/>
                    <a:pt x="172" y="210"/>
                  </a:cubicBezTo>
                  <a:cubicBezTo>
                    <a:pt x="171" y="205"/>
                    <a:pt x="177" y="193"/>
                    <a:pt x="170" y="184"/>
                  </a:cubicBezTo>
                  <a:cubicBezTo>
                    <a:pt x="162" y="175"/>
                    <a:pt x="168" y="173"/>
                    <a:pt x="168" y="160"/>
                  </a:cubicBezTo>
                  <a:cubicBezTo>
                    <a:pt x="169" y="148"/>
                    <a:pt x="172" y="109"/>
                    <a:pt x="167" y="87"/>
                  </a:cubicBezTo>
                  <a:cubicBezTo>
                    <a:pt x="163" y="65"/>
                    <a:pt x="121" y="50"/>
                    <a:pt x="115" y="41"/>
                  </a:cubicBezTo>
                  <a:cubicBezTo>
                    <a:pt x="113" y="38"/>
                    <a:pt x="108" y="34"/>
                    <a:pt x="103" y="31"/>
                  </a:cubicBezTo>
                  <a:cubicBezTo>
                    <a:pt x="100" y="39"/>
                    <a:pt x="95" y="50"/>
                    <a:pt x="91" y="55"/>
                  </a:cubicBezTo>
                  <a:cubicBezTo>
                    <a:pt x="85" y="63"/>
                    <a:pt x="83" y="46"/>
                    <a:pt x="72" y="47"/>
                  </a:cubicBezTo>
                  <a:cubicBezTo>
                    <a:pt x="61" y="48"/>
                    <a:pt x="62" y="58"/>
                    <a:pt x="49" y="54"/>
                  </a:cubicBezTo>
                  <a:cubicBezTo>
                    <a:pt x="36" y="50"/>
                    <a:pt x="52" y="38"/>
                    <a:pt x="52" y="32"/>
                  </a:cubicBezTo>
                  <a:cubicBezTo>
                    <a:pt x="52" y="26"/>
                    <a:pt x="45" y="28"/>
                    <a:pt x="45" y="28"/>
                  </a:cubicBezTo>
                  <a:cubicBezTo>
                    <a:pt x="45" y="28"/>
                    <a:pt x="46" y="20"/>
                    <a:pt x="39" y="16"/>
                  </a:cubicBezTo>
                  <a:cubicBezTo>
                    <a:pt x="32" y="12"/>
                    <a:pt x="21" y="12"/>
                    <a:pt x="21" y="12"/>
                  </a:cubicBezTo>
                  <a:cubicBezTo>
                    <a:pt x="21" y="12"/>
                    <a:pt x="19" y="0"/>
                    <a:pt x="12" y="1"/>
                  </a:cubicBezTo>
                  <a:cubicBezTo>
                    <a:pt x="5" y="2"/>
                    <a:pt x="6" y="8"/>
                    <a:pt x="7" y="17"/>
                  </a:cubicBezTo>
                  <a:cubicBezTo>
                    <a:pt x="7" y="21"/>
                    <a:pt x="4" y="25"/>
                    <a:pt x="0" y="29"/>
                  </a:cubicBezTo>
                  <a:cubicBezTo>
                    <a:pt x="1" y="29"/>
                    <a:pt x="1" y="30"/>
                    <a:pt x="1" y="30"/>
                  </a:cubicBezTo>
                  <a:close/>
                </a:path>
              </a:pathLst>
            </a:custGeom>
            <a:solidFill>
              <a:schemeClr val="accent2">
                <a:lumMod val="50000"/>
              </a:schemeClr>
            </a:solid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3" name="Freeform 212"/>
            <p:cNvSpPr>
              <a:spLocks/>
            </p:cNvSpPr>
            <p:nvPr/>
          </p:nvSpPr>
          <p:spPr bwMode="gray">
            <a:xfrm>
              <a:off x="6740277" y="3963879"/>
              <a:ext cx="139862" cy="113674"/>
            </a:xfrm>
            <a:custGeom>
              <a:avLst/>
              <a:gdLst>
                <a:gd name="T0" fmla="*/ 214 w 252"/>
                <a:gd name="T1" fmla="*/ 0 h 224"/>
                <a:gd name="T2" fmla="*/ 206 w 252"/>
                <a:gd name="T3" fmla="*/ 9 h 224"/>
                <a:gd name="T4" fmla="*/ 184 w 252"/>
                <a:gd name="T5" fmla="*/ 0 h 224"/>
                <a:gd name="T6" fmla="*/ 175 w 252"/>
                <a:gd name="T7" fmla="*/ 8 h 224"/>
                <a:gd name="T8" fmla="*/ 164 w 252"/>
                <a:gd name="T9" fmla="*/ 16 h 224"/>
                <a:gd name="T10" fmla="*/ 168 w 252"/>
                <a:gd name="T11" fmla="*/ 36 h 224"/>
                <a:gd name="T12" fmla="*/ 151 w 252"/>
                <a:gd name="T13" fmla="*/ 24 h 224"/>
                <a:gd name="T14" fmla="*/ 131 w 252"/>
                <a:gd name="T15" fmla="*/ 22 h 224"/>
                <a:gd name="T16" fmla="*/ 128 w 252"/>
                <a:gd name="T17" fmla="*/ 13 h 224"/>
                <a:gd name="T18" fmla="*/ 123 w 252"/>
                <a:gd name="T19" fmla="*/ 16 h 224"/>
                <a:gd name="T20" fmla="*/ 101 w 252"/>
                <a:gd name="T21" fmla="*/ 8 h 224"/>
                <a:gd name="T22" fmla="*/ 74 w 252"/>
                <a:gd name="T23" fmla="*/ 15 h 224"/>
                <a:gd name="T24" fmla="*/ 46 w 252"/>
                <a:gd name="T25" fmla="*/ 10 h 224"/>
                <a:gd name="T26" fmla="*/ 19 w 252"/>
                <a:gd name="T27" fmla="*/ 34 h 224"/>
                <a:gd name="T28" fmla="*/ 0 w 252"/>
                <a:gd name="T29" fmla="*/ 54 h 224"/>
                <a:gd name="T30" fmla="*/ 2 w 252"/>
                <a:gd name="T31" fmla="*/ 79 h 224"/>
                <a:gd name="T32" fmla="*/ 9 w 252"/>
                <a:gd name="T33" fmla="*/ 85 h 224"/>
                <a:gd name="T34" fmla="*/ 9 w 252"/>
                <a:gd name="T35" fmla="*/ 104 h 224"/>
                <a:gd name="T36" fmla="*/ 20 w 252"/>
                <a:gd name="T37" fmla="*/ 114 h 224"/>
                <a:gd name="T38" fmla="*/ 17 w 252"/>
                <a:gd name="T39" fmla="*/ 133 h 224"/>
                <a:gd name="T40" fmla="*/ 26 w 252"/>
                <a:gd name="T41" fmla="*/ 139 h 224"/>
                <a:gd name="T42" fmla="*/ 27 w 252"/>
                <a:gd name="T43" fmla="*/ 168 h 224"/>
                <a:gd name="T44" fmla="*/ 46 w 252"/>
                <a:gd name="T45" fmla="*/ 191 h 224"/>
                <a:gd name="T46" fmla="*/ 59 w 252"/>
                <a:gd name="T47" fmla="*/ 178 h 224"/>
                <a:gd name="T48" fmla="*/ 68 w 252"/>
                <a:gd name="T49" fmla="*/ 204 h 224"/>
                <a:gd name="T50" fmla="*/ 91 w 252"/>
                <a:gd name="T51" fmla="*/ 208 h 224"/>
                <a:gd name="T52" fmla="*/ 97 w 252"/>
                <a:gd name="T53" fmla="*/ 223 h 224"/>
                <a:gd name="T54" fmla="*/ 110 w 252"/>
                <a:gd name="T55" fmla="*/ 224 h 224"/>
                <a:gd name="T56" fmla="*/ 139 w 252"/>
                <a:gd name="T57" fmla="*/ 213 h 224"/>
                <a:gd name="T58" fmla="*/ 135 w 252"/>
                <a:gd name="T59" fmla="*/ 197 h 224"/>
                <a:gd name="T60" fmla="*/ 153 w 252"/>
                <a:gd name="T61" fmla="*/ 197 h 224"/>
                <a:gd name="T62" fmla="*/ 169 w 252"/>
                <a:gd name="T63" fmla="*/ 190 h 224"/>
                <a:gd name="T64" fmla="*/ 193 w 252"/>
                <a:gd name="T65" fmla="*/ 205 h 224"/>
                <a:gd name="T66" fmla="*/ 183 w 252"/>
                <a:gd name="T67" fmla="*/ 186 h 224"/>
                <a:gd name="T68" fmla="*/ 175 w 252"/>
                <a:gd name="T69" fmla="*/ 154 h 224"/>
                <a:gd name="T70" fmla="*/ 204 w 252"/>
                <a:gd name="T71" fmla="*/ 152 h 224"/>
                <a:gd name="T72" fmla="*/ 201 w 252"/>
                <a:gd name="T73" fmla="*/ 138 h 224"/>
                <a:gd name="T74" fmla="*/ 222 w 252"/>
                <a:gd name="T75" fmla="*/ 137 h 224"/>
                <a:gd name="T76" fmla="*/ 228 w 252"/>
                <a:gd name="T77" fmla="*/ 123 h 224"/>
                <a:gd name="T78" fmla="*/ 245 w 252"/>
                <a:gd name="T79" fmla="*/ 125 h 224"/>
                <a:gd name="T80" fmla="*/ 248 w 252"/>
                <a:gd name="T81" fmla="*/ 111 h 224"/>
                <a:gd name="T82" fmla="*/ 237 w 252"/>
                <a:gd name="T83" fmla="*/ 72 h 224"/>
                <a:gd name="T84" fmla="*/ 252 w 252"/>
                <a:gd name="T85" fmla="*/ 56 h 224"/>
                <a:gd name="T86" fmla="*/ 231 w 252"/>
                <a:gd name="T87" fmla="*/ 32 h 224"/>
                <a:gd name="T88" fmla="*/ 231 w 252"/>
                <a:gd name="T89" fmla="*/ 4 h 224"/>
                <a:gd name="T90" fmla="*/ 214 w 252"/>
                <a:gd name="T91"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2" h="224">
                  <a:moveTo>
                    <a:pt x="214" y="0"/>
                  </a:moveTo>
                  <a:cubicBezTo>
                    <a:pt x="206" y="9"/>
                    <a:pt x="206" y="9"/>
                    <a:pt x="206" y="9"/>
                  </a:cubicBezTo>
                  <a:cubicBezTo>
                    <a:pt x="184" y="0"/>
                    <a:pt x="184" y="0"/>
                    <a:pt x="184" y="0"/>
                  </a:cubicBezTo>
                  <a:cubicBezTo>
                    <a:pt x="175" y="8"/>
                    <a:pt x="175" y="8"/>
                    <a:pt x="175" y="8"/>
                  </a:cubicBezTo>
                  <a:cubicBezTo>
                    <a:pt x="164" y="16"/>
                    <a:pt x="164" y="16"/>
                    <a:pt x="164" y="16"/>
                  </a:cubicBezTo>
                  <a:cubicBezTo>
                    <a:pt x="164" y="16"/>
                    <a:pt x="176" y="28"/>
                    <a:pt x="168" y="36"/>
                  </a:cubicBezTo>
                  <a:cubicBezTo>
                    <a:pt x="160" y="44"/>
                    <a:pt x="151" y="24"/>
                    <a:pt x="151" y="24"/>
                  </a:cubicBezTo>
                  <a:cubicBezTo>
                    <a:pt x="151" y="24"/>
                    <a:pt x="135" y="23"/>
                    <a:pt x="131" y="22"/>
                  </a:cubicBezTo>
                  <a:cubicBezTo>
                    <a:pt x="128" y="21"/>
                    <a:pt x="128" y="16"/>
                    <a:pt x="128" y="13"/>
                  </a:cubicBezTo>
                  <a:cubicBezTo>
                    <a:pt x="125" y="15"/>
                    <a:pt x="123" y="16"/>
                    <a:pt x="123" y="16"/>
                  </a:cubicBezTo>
                  <a:cubicBezTo>
                    <a:pt x="123" y="16"/>
                    <a:pt x="106" y="7"/>
                    <a:pt x="101" y="8"/>
                  </a:cubicBezTo>
                  <a:cubicBezTo>
                    <a:pt x="96" y="9"/>
                    <a:pt x="74" y="15"/>
                    <a:pt x="74" y="15"/>
                  </a:cubicBezTo>
                  <a:cubicBezTo>
                    <a:pt x="74" y="15"/>
                    <a:pt x="73" y="5"/>
                    <a:pt x="46" y="10"/>
                  </a:cubicBezTo>
                  <a:cubicBezTo>
                    <a:pt x="19" y="15"/>
                    <a:pt x="19" y="34"/>
                    <a:pt x="19" y="34"/>
                  </a:cubicBezTo>
                  <a:cubicBezTo>
                    <a:pt x="0" y="54"/>
                    <a:pt x="0" y="54"/>
                    <a:pt x="0" y="54"/>
                  </a:cubicBezTo>
                  <a:cubicBezTo>
                    <a:pt x="2" y="79"/>
                    <a:pt x="2" y="79"/>
                    <a:pt x="2" y="79"/>
                  </a:cubicBezTo>
                  <a:cubicBezTo>
                    <a:pt x="9" y="85"/>
                    <a:pt x="9" y="85"/>
                    <a:pt x="9" y="85"/>
                  </a:cubicBezTo>
                  <a:cubicBezTo>
                    <a:pt x="9" y="104"/>
                    <a:pt x="9" y="104"/>
                    <a:pt x="9" y="104"/>
                  </a:cubicBezTo>
                  <a:cubicBezTo>
                    <a:pt x="20" y="114"/>
                    <a:pt x="20" y="114"/>
                    <a:pt x="20" y="114"/>
                  </a:cubicBezTo>
                  <a:cubicBezTo>
                    <a:pt x="17" y="133"/>
                    <a:pt x="17" y="133"/>
                    <a:pt x="17" y="133"/>
                  </a:cubicBezTo>
                  <a:cubicBezTo>
                    <a:pt x="20" y="134"/>
                    <a:pt x="23" y="136"/>
                    <a:pt x="26" y="139"/>
                  </a:cubicBezTo>
                  <a:cubicBezTo>
                    <a:pt x="41" y="156"/>
                    <a:pt x="27" y="168"/>
                    <a:pt x="27" y="168"/>
                  </a:cubicBezTo>
                  <a:cubicBezTo>
                    <a:pt x="27" y="168"/>
                    <a:pt x="36" y="190"/>
                    <a:pt x="46" y="191"/>
                  </a:cubicBezTo>
                  <a:cubicBezTo>
                    <a:pt x="56" y="191"/>
                    <a:pt x="59" y="178"/>
                    <a:pt x="59" y="178"/>
                  </a:cubicBezTo>
                  <a:cubicBezTo>
                    <a:pt x="59" y="178"/>
                    <a:pt x="58" y="202"/>
                    <a:pt x="68" y="204"/>
                  </a:cubicBezTo>
                  <a:cubicBezTo>
                    <a:pt x="79" y="206"/>
                    <a:pt x="89" y="198"/>
                    <a:pt x="91" y="208"/>
                  </a:cubicBezTo>
                  <a:cubicBezTo>
                    <a:pt x="92" y="212"/>
                    <a:pt x="95" y="218"/>
                    <a:pt x="97" y="223"/>
                  </a:cubicBezTo>
                  <a:cubicBezTo>
                    <a:pt x="110" y="224"/>
                    <a:pt x="110" y="224"/>
                    <a:pt x="110" y="224"/>
                  </a:cubicBezTo>
                  <a:cubicBezTo>
                    <a:pt x="112" y="219"/>
                    <a:pt x="124" y="214"/>
                    <a:pt x="139" y="213"/>
                  </a:cubicBezTo>
                  <a:cubicBezTo>
                    <a:pt x="159" y="211"/>
                    <a:pt x="135" y="197"/>
                    <a:pt x="135" y="197"/>
                  </a:cubicBezTo>
                  <a:cubicBezTo>
                    <a:pt x="135" y="197"/>
                    <a:pt x="149" y="197"/>
                    <a:pt x="153" y="197"/>
                  </a:cubicBezTo>
                  <a:cubicBezTo>
                    <a:pt x="157" y="197"/>
                    <a:pt x="159" y="190"/>
                    <a:pt x="169" y="190"/>
                  </a:cubicBezTo>
                  <a:cubicBezTo>
                    <a:pt x="179" y="190"/>
                    <a:pt x="186" y="206"/>
                    <a:pt x="193" y="205"/>
                  </a:cubicBezTo>
                  <a:cubicBezTo>
                    <a:pt x="200" y="204"/>
                    <a:pt x="193" y="194"/>
                    <a:pt x="183" y="186"/>
                  </a:cubicBezTo>
                  <a:cubicBezTo>
                    <a:pt x="173" y="178"/>
                    <a:pt x="173" y="160"/>
                    <a:pt x="175" y="154"/>
                  </a:cubicBezTo>
                  <a:cubicBezTo>
                    <a:pt x="177" y="148"/>
                    <a:pt x="204" y="152"/>
                    <a:pt x="204" y="152"/>
                  </a:cubicBezTo>
                  <a:cubicBezTo>
                    <a:pt x="201" y="138"/>
                    <a:pt x="201" y="138"/>
                    <a:pt x="201" y="138"/>
                  </a:cubicBezTo>
                  <a:cubicBezTo>
                    <a:pt x="222" y="137"/>
                    <a:pt x="222" y="137"/>
                    <a:pt x="222" y="137"/>
                  </a:cubicBezTo>
                  <a:cubicBezTo>
                    <a:pt x="222" y="137"/>
                    <a:pt x="223" y="126"/>
                    <a:pt x="228" y="123"/>
                  </a:cubicBezTo>
                  <a:cubicBezTo>
                    <a:pt x="233" y="120"/>
                    <a:pt x="245" y="125"/>
                    <a:pt x="245" y="125"/>
                  </a:cubicBezTo>
                  <a:cubicBezTo>
                    <a:pt x="248" y="111"/>
                    <a:pt x="248" y="111"/>
                    <a:pt x="248" y="111"/>
                  </a:cubicBezTo>
                  <a:cubicBezTo>
                    <a:pt x="248" y="111"/>
                    <a:pt x="238" y="75"/>
                    <a:pt x="237" y="72"/>
                  </a:cubicBezTo>
                  <a:cubicBezTo>
                    <a:pt x="236" y="69"/>
                    <a:pt x="252" y="69"/>
                    <a:pt x="252" y="56"/>
                  </a:cubicBezTo>
                  <a:cubicBezTo>
                    <a:pt x="252" y="43"/>
                    <a:pt x="231" y="32"/>
                    <a:pt x="231" y="32"/>
                  </a:cubicBezTo>
                  <a:cubicBezTo>
                    <a:pt x="231" y="4"/>
                    <a:pt x="231" y="4"/>
                    <a:pt x="231" y="4"/>
                  </a:cubicBezTo>
                  <a:lnTo>
                    <a:pt x="214" y="0"/>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4" name="Freeform 213"/>
            <p:cNvSpPr>
              <a:spLocks noEditPoints="1"/>
            </p:cNvSpPr>
            <p:nvPr/>
          </p:nvSpPr>
          <p:spPr bwMode="gray">
            <a:xfrm>
              <a:off x="7182625" y="3310627"/>
              <a:ext cx="106070" cy="144188"/>
            </a:xfrm>
            <a:custGeom>
              <a:avLst/>
              <a:gdLst>
                <a:gd name="T0" fmla="*/ 100 w 191"/>
                <a:gd name="T1" fmla="*/ 267 h 284"/>
                <a:gd name="T2" fmla="*/ 101 w 191"/>
                <a:gd name="T3" fmla="*/ 284 h 284"/>
                <a:gd name="T4" fmla="*/ 100 w 191"/>
                <a:gd name="T5" fmla="*/ 267 h 284"/>
                <a:gd name="T6" fmla="*/ 185 w 191"/>
                <a:gd name="T7" fmla="*/ 165 h 284"/>
                <a:gd name="T8" fmla="*/ 166 w 191"/>
                <a:gd name="T9" fmla="*/ 132 h 284"/>
                <a:gd name="T10" fmla="*/ 162 w 191"/>
                <a:gd name="T11" fmla="*/ 101 h 284"/>
                <a:gd name="T12" fmla="*/ 111 w 191"/>
                <a:gd name="T13" fmla="*/ 50 h 284"/>
                <a:gd name="T14" fmla="*/ 98 w 191"/>
                <a:gd name="T15" fmla="*/ 45 h 284"/>
                <a:gd name="T16" fmla="*/ 82 w 191"/>
                <a:gd name="T17" fmla="*/ 21 h 284"/>
                <a:gd name="T18" fmla="*/ 64 w 191"/>
                <a:gd name="T19" fmla="*/ 0 h 284"/>
                <a:gd name="T20" fmla="*/ 54 w 191"/>
                <a:gd name="T21" fmla="*/ 10 h 284"/>
                <a:gd name="T22" fmla="*/ 16 w 191"/>
                <a:gd name="T23" fmla="*/ 16 h 284"/>
                <a:gd name="T24" fmla="*/ 13 w 191"/>
                <a:gd name="T25" fmla="*/ 29 h 284"/>
                <a:gd name="T26" fmla="*/ 0 w 191"/>
                <a:gd name="T27" fmla="*/ 39 h 284"/>
                <a:gd name="T28" fmla="*/ 8 w 191"/>
                <a:gd name="T29" fmla="*/ 56 h 284"/>
                <a:gd name="T30" fmla="*/ 30 w 191"/>
                <a:gd name="T31" fmla="*/ 64 h 284"/>
                <a:gd name="T32" fmla="*/ 41 w 191"/>
                <a:gd name="T33" fmla="*/ 89 h 284"/>
                <a:gd name="T34" fmla="*/ 6 w 191"/>
                <a:gd name="T35" fmla="*/ 82 h 284"/>
                <a:gd name="T36" fmla="*/ 27 w 191"/>
                <a:gd name="T37" fmla="*/ 102 h 284"/>
                <a:gd name="T38" fmla="*/ 37 w 191"/>
                <a:gd name="T39" fmla="*/ 130 h 284"/>
                <a:gd name="T40" fmla="*/ 60 w 191"/>
                <a:gd name="T41" fmla="*/ 134 h 284"/>
                <a:gd name="T42" fmla="*/ 60 w 191"/>
                <a:gd name="T43" fmla="*/ 153 h 284"/>
                <a:gd name="T44" fmla="*/ 54 w 191"/>
                <a:gd name="T45" fmla="*/ 180 h 284"/>
                <a:gd name="T46" fmla="*/ 74 w 191"/>
                <a:gd name="T47" fmla="*/ 199 h 284"/>
                <a:gd name="T48" fmla="*/ 80 w 191"/>
                <a:gd name="T49" fmla="*/ 222 h 284"/>
                <a:gd name="T50" fmla="*/ 100 w 191"/>
                <a:gd name="T51" fmla="*/ 203 h 284"/>
                <a:gd name="T52" fmla="*/ 133 w 191"/>
                <a:gd name="T53" fmla="*/ 188 h 284"/>
                <a:gd name="T54" fmla="*/ 150 w 191"/>
                <a:gd name="T55" fmla="*/ 193 h 284"/>
                <a:gd name="T56" fmla="*/ 155 w 191"/>
                <a:gd name="T57" fmla="*/ 181 h 284"/>
                <a:gd name="T58" fmla="*/ 185 w 191"/>
                <a:gd name="T59" fmla="*/ 165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1" h="284">
                  <a:moveTo>
                    <a:pt x="100" y="267"/>
                  </a:moveTo>
                  <a:cubicBezTo>
                    <a:pt x="76" y="275"/>
                    <a:pt x="86" y="284"/>
                    <a:pt x="101" y="284"/>
                  </a:cubicBezTo>
                  <a:cubicBezTo>
                    <a:pt x="120" y="284"/>
                    <a:pt x="124" y="259"/>
                    <a:pt x="100" y="267"/>
                  </a:cubicBezTo>
                  <a:close/>
                  <a:moveTo>
                    <a:pt x="185" y="165"/>
                  </a:moveTo>
                  <a:cubicBezTo>
                    <a:pt x="179" y="146"/>
                    <a:pt x="166" y="132"/>
                    <a:pt x="166" y="132"/>
                  </a:cubicBezTo>
                  <a:cubicBezTo>
                    <a:pt x="166" y="132"/>
                    <a:pt x="171" y="115"/>
                    <a:pt x="162" y="101"/>
                  </a:cubicBezTo>
                  <a:cubicBezTo>
                    <a:pt x="153" y="87"/>
                    <a:pt x="111" y="50"/>
                    <a:pt x="111" y="50"/>
                  </a:cubicBezTo>
                  <a:cubicBezTo>
                    <a:pt x="98" y="45"/>
                    <a:pt x="98" y="45"/>
                    <a:pt x="98" y="45"/>
                  </a:cubicBezTo>
                  <a:cubicBezTo>
                    <a:pt x="98" y="45"/>
                    <a:pt x="94" y="34"/>
                    <a:pt x="82" y="21"/>
                  </a:cubicBezTo>
                  <a:cubicBezTo>
                    <a:pt x="76" y="14"/>
                    <a:pt x="69" y="6"/>
                    <a:pt x="64" y="0"/>
                  </a:cubicBezTo>
                  <a:cubicBezTo>
                    <a:pt x="54" y="10"/>
                    <a:pt x="54" y="10"/>
                    <a:pt x="54" y="10"/>
                  </a:cubicBezTo>
                  <a:cubicBezTo>
                    <a:pt x="54" y="10"/>
                    <a:pt x="30" y="9"/>
                    <a:pt x="16" y="16"/>
                  </a:cubicBezTo>
                  <a:cubicBezTo>
                    <a:pt x="2" y="24"/>
                    <a:pt x="14" y="26"/>
                    <a:pt x="13" y="29"/>
                  </a:cubicBezTo>
                  <a:cubicBezTo>
                    <a:pt x="12" y="32"/>
                    <a:pt x="0" y="39"/>
                    <a:pt x="0" y="39"/>
                  </a:cubicBezTo>
                  <a:cubicBezTo>
                    <a:pt x="0" y="39"/>
                    <a:pt x="1" y="50"/>
                    <a:pt x="8" y="56"/>
                  </a:cubicBezTo>
                  <a:cubicBezTo>
                    <a:pt x="15" y="62"/>
                    <a:pt x="30" y="64"/>
                    <a:pt x="30" y="64"/>
                  </a:cubicBezTo>
                  <a:cubicBezTo>
                    <a:pt x="41" y="89"/>
                    <a:pt x="41" y="89"/>
                    <a:pt x="41" y="89"/>
                  </a:cubicBezTo>
                  <a:cubicBezTo>
                    <a:pt x="41" y="89"/>
                    <a:pt x="7" y="75"/>
                    <a:pt x="6" y="82"/>
                  </a:cubicBezTo>
                  <a:cubicBezTo>
                    <a:pt x="5" y="89"/>
                    <a:pt x="27" y="102"/>
                    <a:pt x="27" y="102"/>
                  </a:cubicBezTo>
                  <a:cubicBezTo>
                    <a:pt x="37" y="130"/>
                    <a:pt x="37" y="130"/>
                    <a:pt x="37" y="130"/>
                  </a:cubicBezTo>
                  <a:cubicBezTo>
                    <a:pt x="60" y="134"/>
                    <a:pt x="60" y="134"/>
                    <a:pt x="60" y="134"/>
                  </a:cubicBezTo>
                  <a:cubicBezTo>
                    <a:pt x="60" y="153"/>
                    <a:pt x="60" y="153"/>
                    <a:pt x="60" y="153"/>
                  </a:cubicBezTo>
                  <a:cubicBezTo>
                    <a:pt x="60" y="153"/>
                    <a:pt x="49" y="161"/>
                    <a:pt x="54" y="180"/>
                  </a:cubicBezTo>
                  <a:cubicBezTo>
                    <a:pt x="59" y="199"/>
                    <a:pt x="74" y="199"/>
                    <a:pt x="74" y="199"/>
                  </a:cubicBezTo>
                  <a:cubicBezTo>
                    <a:pt x="74" y="199"/>
                    <a:pt x="61" y="225"/>
                    <a:pt x="80" y="222"/>
                  </a:cubicBezTo>
                  <a:cubicBezTo>
                    <a:pt x="99" y="219"/>
                    <a:pt x="100" y="203"/>
                    <a:pt x="100" y="203"/>
                  </a:cubicBezTo>
                  <a:cubicBezTo>
                    <a:pt x="133" y="188"/>
                    <a:pt x="133" y="188"/>
                    <a:pt x="133" y="188"/>
                  </a:cubicBezTo>
                  <a:cubicBezTo>
                    <a:pt x="150" y="193"/>
                    <a:pt x="150" y="193"/>
                    <a:pt x="150" y="193"/>
                  </a:cubicBezTo>
                  <a:cubicBezTo>
                    <a:pt x="155" y="181"/>
                    <a:pt x="155" y="181"/>
                    <a:pt x="155" y="181"/>
                  </a:cubicBezTo>
                  <a:cubicBezTo>
                    <a:pt x="155" y="181"/>
                    <a:pt x="191" y="184"/>
                    <a:pt x="185" y="16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5" name="Freeform 214"/>
            <p:cNvSpPr>
              <a:spLocks/>
            </p:cNvSpPr>
            <p:nvPr/>
          </p:nvSpPr>
          <p:spPr bwMode="gray">
            <a:xfrm>
              <a:off x="6652277" y="3747704"/>
              <a:ext cx="223873" cy="238523"/>
            </a:xfrm>
            <a:custGeom>
              <a:avLst/>
              <a:gdLst>
                <a:gd name="T0" fmla="*/ 28 w 404"/>
                <a:gd name="T1" fmla="*/ 124 h 470"/>
                <a:gd name="T2" fmla="*/ 47 w 404"/>
                <a:gd name="T3" fmla="*/ 163 h 470"/>
                <a:gd name="T4" fmla="*/ 68 w 404"/>
                <a:gd name="T5" fmla="*/ 160 h 470"/>
                <a:gd name="T6" fmla="*/ 74 w 404"/>
                <a:gd name="T7" fmla="*/ 196 h 470"/>
                <a:gd name="T8" fmla="*/ 73 w 404"/>
                <a:gd name="T9" fmla="*/ 224 h 470"/>
                <a:gd name="T10" fmla="*/ 88 w 404"/>
                <a:gd name="T11" fmla="*/ 254 h 470"/>
                <a:gd name="T12" fmla="*/ 143 w 404"/>
                <a:gd name="T13" fmla="*/ 245 h 470"/>
                <a:gd name="T14" fmla="*/ 187 w 404"/>
                <a:gd name="T15" fmla="*/ 228 h 470"/>
                <a:gd name="T16" fmla="*/ 215 w 404"/>
                <a:gd name="T17" fmla="*/ 247 h 470"/>
                <a:gd name="T18" fmla="*/ 248 w 404"/>
                <a:gd name="T19" fmla="*/ 298 h 470"/>
                <a:gd name="T20" fmla="*/ 283 w 404"/>
                <a:gd name="T21" fmla="*/ 347 h 470"/>
                <a:gd name="T22" fmla="*/ 294 w 404"/>
                <a:gd name="T23" fmla="*/ 367 h 470"/>
                <a:gd name="T24" fmla="*/ 302 w 404"/>
                <a:gd name="T25" fmla="*/ 425 h 470"/>
                <a:gd name="T26" fmla="*/ 290 w 404"/>
                <a:gd name="T27" fmla="*/ 448 h 470"/>
                <a:gd name="T28" fmla="*/ 327 w 404"/>
                <a:gd name="T29" fmla="*/ 462 h 470"/>
                <a:gd name="T30" fmla="*/ 334 w 404"/>
                <a:gd name="T31" fmla="*/ 434 h 470"/>
                <a:gd name="T32" fmla="*/ 365 w 404"/>
                <a:gd name="T33" fmla="*/ 435 h 470"/>
                <a:gd name="T34" fmla="*/ 390 w 404"/>
                <a:gd name="T35" fmla="*/ 430 h 470"/>
                <a:gd name="T36" fmla="*/ 391 w 404"/>
                <a:gd name="T37" fmla="*/ 410 h 470"/>
                <a:gd name="T38" fmla="*/ 369 w 404"/>
                <a:gd name="T39" fmla="*/ 369 h 470"/>
                <a:gd name="T40" fmla="*/ 361 w 404"/>
                <a:gd name="T41" fmla="*/ 331 h 470"/>
                <a:gd name="T42" fmla="*/ 334 w 404"/>
                <a:gd name="T43" fmla="*/ 299 h 470"/>
                <a:gd name="T44" fmla="*/ 319 w 404"/>
                <a:gd name="T45" fmla="*/ 289 h 470"/>
                <a:gd name="T46" fmla="*/ 285 w 404"/>
                <a:gd name="T47" fmla="*/ 236 h 470"/>
                <a:gd name="T48" fmla="*/ 256 w 404"/>
                <a:gd name="T49" fmla="*/ 203 h 470"/>
                <a:gd name="T50" fmla="*/ 193 w 404"/>
                <a:gd name="T51" fmla="*/ 168 h 470"/>
                <a:gd name="T52" fmla="*/ 218 w 404"/>
                <a:gd name="T53" fmla="*/ 156 h 470"/>
                <a:gd name="T54" fmla="*/ 212 w 404"/>
                <a:gd name="T55" fmla="*/ 112 h 470"/>
                <a:gd name="T56" fmla="*/ 184 w 404"/>
                <a:gd name="T57" fmla="*/ 79 h 470"/>
                <a:gd name="T58" fmla="*/ 160 w 404"/>
                <a:gd name="T59" fmla="*/ 90 h 470"/>
                <a:gd name="T60" fmla="*/ 128 w 404"/>
                <a:gd name="T61" fmla="*/ 63 h 470"/>
                <a:gd name="T62" fmla="*/ 118 w 404"/>
                <a:gd name="T63" fmla="*/ 40 h 470"/>
                <a:gd name="T64" fmla="*/ 91 w 404"/>
                <a:gd name="T65" fmla="*/ 2 h 470"/>
                <a:gd name="T66" fmla="*/ 60 w 404"/>
                <a:gd name="T67" fmla="*/ 22 h 470"/>
                <a:gd name="T68" fmla="*/ 79 w 404"/>
                <a:gd name="T69" fmla="*/ 72 h 470"/>
                <a:gd name="T70" fmla="*/ 48 w 404"/>
                <a:gd name="T71" fmla="*/ 57 h 470"/>
                <a:gd name="T72" fmla="*/ 26 w 404"/>
                <a:gd name="T73" fmla="*/ 74 h 470"/>
                <a:gd name="T74" fmla="*/ 26 w 404"/>
                <a:gd name="T75" fmla="*/ 89 h 470"/>
                <a:gd name="T76" fmla="*/ 2 w 404"/>
                <a:gd name="T77" fmla="*/ 11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04" h="470">
                  <a:moveTo>
                    <a:pt x="17" y="121"/>
                  </a:moveTo>
                  <a:cubicBezTo>
                    <a:pt x="17" y="121"/>
                    <a:pt x="27" y="116"/>
                    <a:pt x="28" y="124"/>
                  </a:cubicBezTo>
                  <a:cubicBezTo>
                    <a:pt x="29" y="132"/>
                    <a:pt x="22" y="153"/>
                    <a:pt x="28" y="158"/>
                  </a:cubicBezTo>
                  <a:cubicBezTo>
                    <a:pt x="34" y="163"/>
                    <a:pt x="47" y="163"/>
                    <a:pt x="47" y="163"/>
                  </a:cubicBezTo>
                  <a:cubicBezTo>
                    <a:pt x="45" y="155"/>
                    <a:pt x="45" y="155"/>
                    <a:pt x="45" y="155"/>
                  </a:cubicBezTo>
                  <a:cubicBezTo>
                    <a:pt x="45" y="155"/>
                    <a:pt x="68" y="146"/>
                    <a:pt x="68" y="160"/>
                  </a:cubicBezTo>
                  <a:cubicBezTo>
                    <a:pt x="68" y="174"/>
                    <a:pt x="66" y="180"/>
                    <a:pt x="66" y="180"/>
                  </a:cubicBezTo>
                  <a:cubicBezTo>
                    <a:pt x="66" y="180"/>
                    <a:pt x="74" y="187"/>
                    <a:pt x="74" y="196"/>
                  </a:cubicBezTo>
                  <a:cubicBezTo>
                    <a:pt x="74" y="205"/>
                    <a:pt x="60" y="216"/>
                    <a:pt x="60" y="216"/>
                  </a:cubicBezTo>
                  <a:cubicBezTo>
                    <a:pt x="60" y="216"/>
                    <a:pt x="73" y="215"/>
                    <a:pt x="73" y="224"/>
                  </a:cubicBezTo>
                  <a:cubicBezTo>
                    <a:pt x="73" y="233"/>
                    <a:pt x="49" y="264"/>
                    <a:pt x="59" y="267"/>
                  </a:cubicBezTo>
                  <a:cubicBezTo>
                    <a:pt x="69" y="270"/>
                    <a:pt x="88" y="254"/>
                    <a:pt x="88" y="254"/>
                  </a:cubicBezTo>
                  <a:cubicBezTo>
                    <a:pt x="88" y="254"/>
                    <a:pt x="101" y="229"/>
                    <a:pt x="108" y="231"/>
                  </a:cubicBezTo>
                  <a:cubicBezTo>
                    <a:pt x="115" y="233"/>
                    <a:pt x="129" y="244"/>
                    <a:pt x="143" y="245"/>
                  </a:cubicBezTo>
                  <a:cubicBezTo>
                    <a:pt x="157" y="246"/>
                    <a:pt x="154" y="221"/>
                    <a:pt x="164" y="220"/>
                  </a:cubicBezTo>
                  <a:cubicBezTo>
                    <a:pt x="174" y="219"/>
                    <a:pt x="187" y="228"/>
                    <a:pt x="187" y="228"/>
                  </a:cubicBezTo>
                  <a:cubicBezTo>
                    <a:pt x="187" y="228"/>
                    <a:pt x="194" y="226"/>
                    <a:pt x="202" y="228"/>
                  </a:cubicBezTo>
                  <a:cubicBezTo>
                    <a:pt x="210" y="230"/>
                    <a:pt x="197" y="236"/>
                    <a:pt x="215" y="247"/>
                  </a:cubicBezTo>
                  <a:cubicBezTo>
                    <a:pt x="233" y="258"/>
                    <a:pt x="247" y="270"/>
                    <a:pt x="247" y="270"/>
                  </a:cubicBezTo>
                  <a:cubicBezTo>
                    <a:pt x="248" y="298"/>
                    <a:pt x="248" y="298"/>
                    <a:pt x="248" y="298"/>
                  </a:cubicBezTo>
                  <a:cubicBezTo>
                    <a:pt x="248" y="298"/>
                    <a:pt x="255" y="318"/>
                    <a:pt x="260" y="327"/>
                  </a:cubicBezTo>
                  <a:cubicBezTo>
                    <a:pt x="265" y="336"/>
                    <a:pt x="283" y="343"/>
                    <a:pt x="283" y="347"/>
                  </a:cubicBezTo>
                  <a:cubicBezTo>
                    <a:pt x="283" y="351"/>
                    <a:pt x="285" y="364"/>
                    <a:pt x="285" y="364"/>
                  </a:cubicBezTo>
                  <a:cubicBezTo>
                    <a:pt x="285" y="364"/>
                    <a:pt x="288" y="357"/>
                    <a:pt x="294" y="367"/>
                  </a:cubicBezTo>
                  <a:cubicBezTo>
                    <a:pt x="300" y="377"/>
                    <a:pt x="285" y="390"/>
                    <a:pt x="287" y="394"/>
                  </a:cubicBezTo>
                  <a:cubicBezTo>
                    <a:pt x="289" y="398"/>
                    <a:pt x="312" y="413"/>
                    <a:pt x="302" y="425"/>
                  </a:cubicBezTo>
                  <a:cubicBezTo>
                    <a:pt x="296" y="432"/>
                    <a:pt x="291" y="436"/>
                    <a:pt x="287" y="439"/>
                  </a:cubicBezTo>
                  <a:cubicBezTo>
                    <a:pt x="287" y="442"/>
                    <a:pt x="287" y="447"/>
                    <a:pt x="290" y="448"/>
                  </a:cubicBezTo>
                  <a:cubicBezTo>
                    <a:pt x="294" y="449"/>
                    <a:pt x="310" y="450"/>
                    <a:pt x="310" y="450"/>
                  </a:cubicBezTo>
                  <a:cubicBezTo>
                    <a:pt x="310" y="450"/>
                    <a:pt x="319" y="470"/>
                    <a:pt x="327" y="462"/>
                  </a:cubicBezTo>
                  <a:cubicBezTo>
                    <a:pt x="335" y="454"/>
                    <a:pt x="323" y="442"/>
                    <a:pt x="323" y="442"/>
                  </a:cubicBezTo>
                  <a:cubicBezTo>
                    <a:pt x="334" y="434"/>
                    <a:pt x="334" y="434"/>
                    <a:pt x="334" y="434"/>
                  </a:cubicBezTo>
                  <a:cubicBezTo>
                    <a:pt x="343" y="426"/>
                    <a:pt x="343" y="426"/>
                    <a:pt x="343" y="426"/>
                  </a:cubicBezTo>
                  <a:cubicBezTo>
                    <a:pt x="365" y="435"/>
                    <a:pt x="365" y="435"/>
                    <a:pt x="365" y="435"/>
                  </a:cubicBezTo>
                  <a:cubicBezTo>
                    <a:pt x="373" y="426"/>
                    <a:pt x="373" y="426"/>
                    <a:pt x="373" y="426"/>
                  </a:cubicBezTo>
                  <a:cubicBezTo>
                    <a:pt x="390" y="430"/>
                    <a:pt x="390" y="430"/>
                    <a:pt x="390" y="430"/>
                  </a:cubicBezTo>
                  <a:cubicBezTo>
                    <a:pt x="390" y="430"/>
                    <a:pt x="396" y="431"/>
                    <a:pt x="400" y="423"/>
                  </a:cubicBezTo>
                  <a:cubicBezTo>
                    <a:pt x="404" y="415"/>
                    <a:pt x="391" y="410"/>
                    <a:pt x="391" y="410"/>
                  </a:cubicBezTo>
                  <a:cubicBezTo>
                    <a:pt x="402" y="389"/>
                    <a:pt x="402" y="389"/>
                    <a:pt x="402" y="389"/>
                  </a:cubicBezTo>
                  <a:cubicBezTo>
                    <a:pt x="402" y="389"/>
                    <a:pt x="383" y="380"/>
                    <a:pt x="369" y="369"/>
                  </a:cubicBezTo>
                  <a:cubicBezTo>
                    <a:pt x="355" y="358"/>
                    <a:pt x="369" y="355"/>
                    <a:pt x="377" y="350"/>
                  </a:cubicBezTo>
                  <a:cubicBezTo>
                    <a:pt x="385" y="345"/>
                    <a:pt x="361" y="331"/>
                    <a:pt x="361" y="331"/>
                  </a:cubicBezTo>
                  <a:cubicBezTo>
                    <a:pt x="361" y="331"/>
                    <a:pt x="351" y="330"/>
                    <a:pt x="344" y="323"/>
                  </a:cubicBezTo>
                  <a:cubicBezTo>
                    <a:pt x="337" y="316"/>
                    <a:pt x="334" y="299"/>
                    <a:pt x="334" y="299"/>
                  </a:cubicBezTo>
                  <a:cubicBezTo>
                    <a:pt x="320" y="300"/>
                    <a:pt x="320" y="300"/>
                    <a:pt x="320" y="300"/>
                  </a:cubicBezTo>
                  <a:cubicBezTo>
                    <a:pt x="319" y="289"/>
                    <a:pt x="319" y="289"/>
                    <a:pt x="319" y="289"/>
                  </a:cubicBezTo>
                  <a:cubicBezTo>
                    <a:pt x="319" y="289"/>
                    <a:pt x="308" y="278"/>
                    <a:pt x="295" y="267"/>
                  </a:cubicBezTo>
                  <a:cubicBezTo>
                    <a:pt x="282" y="256"/>
                    <a:pt x="285" y="236"/>
                    <a:pt x="285" y="236"/>
                  </a:cubicBezTo>
                  <a:cubicBezTo>
                    <a:pt x="285" y="236"/>
                    <a:pt x="263" y="228"/>
                    <a:pt x="259" y="224"/>
                  </a:cubicBezTo>
                  <a:cubicBezTo>
                    <a:pt x="255" y="220"/>
                    <a:pt x="256" y="203"/>
                    <a:pt x="256" y="203"/>
                  </a:cubicBezTo>
                  <a:cubicBezTo>
                    <a:pt x="256" y="203"/>
                    <a:pt x="238" y="198"/>
                    <a:pt x="232" y="193"/>
                  </a:cubicBezTo>
                  <a:cubicBezTo>
                    <a:pt x="226" y="188"/>
                    <a:pt x="193" y="168"/>
                    <a:pt x="193" y="168"/>
                  </a:cubicBezTo>
                  <a:cubicBezTo>
                    <a:pt x="193" y="168"/>
                    <a:pt x="193" y="156"/>
                    <a:pt x="191" y="152"/>
                  </a:cubicBezTo>
                  <a:cubicBezTo>
                    <a:pt x="189" y="148"/>
                    <a:pt x="218" y="156"/>
                    <a:pt x="218" y="156"/>
                  </a:cubicBezTo>
                  <a:cubicBezTo>
                    <a:pt x="218" y="156"/>
                    <a:pt x="237" y="142"/>
                    <a:pt x="243" y="132"/>
                  </a:cubicBezTo>
                  <a:cubicBezTo>
                    <a:pt x="249" y="122"/>
                    <a:pt x="230" y="120"/>
                    <a:pt x="212" y="112"/>
                  </a:cubicBezTo>
                  <a:cubicBezTo>
                    <a:pt x="194" y="104"/>
                    <a:pt x="214" y="98"/>
                    <a:pt x="214" y="98"/>
                  </a:cubicBezTo>
                  <a:cubicBezTo>
                    <a:pt x="214" y="98"/>
                    <a:pt x="192" y="80"/>
                    <a:pt x="184" y="79"/>
                  </a:cubicBezTo>
                  <a:cubicBezTo>
                    <a:pt x="176" y="78"/>
                    <a:pt x="179" y="90"/>
                    <a:pt x="172" y="98"/>
                  </a:cubicBezTo>
                  <a:cubicBezTo>
                    <a:pt x="165" y="106"/>
                    <a:pt x="160" y="90"/>
                    <a:pt x="160" y="90"/>
                  </a:cubicBezTo>
                  <a:cubicBezTo>
                    <a:pt x="151" y="90"/>
                    <a:pt x="151" y="90"/>
                    <a:pt x="151" y="90"/>
                  </a:cubicBezTo>
                  <a:cubicBezTo>
                    <a:pt x="151" y="90"/>
                    <a:pt x="138" y="76"/>
                    <a:pt x="128" y="63"/>
                  </a:cubicBezTo>
                  <a:cubicBezTo>
                    <a:pt x="118" y="50"/>
                    <a:pt x="131" y="41"/>
                    <a:pt x="127" y="37"/>
                  </a:cubicBezTo>
                  <a:cubicBezTo>
                    <a:pt x="123" y="33"/>
                    <a:pt x="118" y="40"/>
                    <a:pt x="118" y="40"/>
                  </a:cubicBezTo>
                  <a:cubicBezTo>
                    <a:pt x="118" y="40"/>
                    <a:pt x="102" y="22"/>
                    <a:pt x="96" y="15"/>
                  </a:cubicBezTo>
                  <a:cubicBezTo>
                    <a:pt x="93" y="12"/>
                    <a:pt x="92" y="7"/>
                    <a:pt x="91" y="2"/>
                  </a:cubicBezTo>
                  <a:cubicBezTo>
                    <a:pt x="67" y="0"/>
                    <a:pt x="67" y="0"/>
                    <a:pt x="67" y="0"/>
                  </a:cubicBezTo>
                  <a:cubicBezTo>
                    <a:pt x="67" y="0"/>
                    <a:pt x="59" y="9"/>
                    <a:pt x="60" y="22"/>
                  </a:cubicBezTo>
                  <a:cubicBezTo>
                    <a:pt x="61" y="35"/>
                    <a:pt x="79" y="47"/>
                    <a:pt x="79" y="47"/>
                  </a:cubicBezTo>
                  <a:cubicBezTo>
                    <a:pt x="79" y="72"/>
                    <a:pt x="79" y="72"/>
                    <a:pt x="79" y="72"/>
                  </a:cubicBezTo>
                  <a:cubicBezTo>
                    <a:pt x="50" y="70"/>
                    <a:pt x="50" y="70"/>
                    <a:pt x="50" y="70"/>
                  </a:cubicBezTo>
                  <a:cubicBezTo>
                    <a:pt x="48" y="57"/>
                    <a:pt x="48" y="57"/>
                    <a:pt x="48" y="57"/>
                  </a:cubicBezTo>
                  <a:cubicBezTo>
                    <a:pt x="26" y="67"/>
                    <a:pt x="26" y="67"/>
                    <a:pt x="26" y="67"/>
                  </a:cubicBezTo>
                  <a:cubicBezTo>
                    <a:pt x="26" y="74"/>
                    <a:pt x="26" y="74"/>
                    <a:pt x="26" y="74"/>
                  </a:cubicBezTo>
                  <a:cubicBezTo>
                    <a:pt x="21" y="82"/>
                    <a:pt x="21" y="82"/>
                    <a:pt x="21" y="82"/>
                  </a:cubicBezTo>
                  <a:cubicBezTo>
                    <a:pt x="26" y="89"/>
                    <a:pt x="26" y="89"/>
                    <a:pt x="26" y="89"/>
                  </a:cubicBezTo>
                  <a:cubicBezTo>
                    <a:pt x="26" y="89"/>
                    <a:pt x="18" y="92"/>
                    <a:pt x="9" y="95"/>
                  </a:cubicBezTo>
                  <a:cubicBezTo>
                    <a:pt x="0" y="98"/>
                    <a:pt x="2" y="110"/>
                    <a:pt x="2" y="110"/>
                  </a:cubicBezTo>
                  <a:cubicBezTo>
                    <a:pt x="6" y="111"/>
                    <a:pt x="17" y="121"/>
                    <a:pt x="17" y="12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6" name="Freeform 215"/>
            <p:cNvSpPr>
              <a:spLocks/>
            </p:cNvSpPr>
            <p:nvPr/>
          </p:nvSpPr>
          <p:spPr bwMode="gray">
            <a:xfrm>
              <a:off x="6592436" y="3802930"/>
              <a:ext cx="232790" cy="406134"/>
            </a:xfrm>
            <a:custGeom>
              <a:avLst/>
              <a:gdLst>
                <a:gd name="T0" fmla="*/ 402 w 420"/>
                <a:gd name="T1" fmla="*/ 258 h 800"/>
                <a:gd name="T2" fmla="*/ 391 w 420"/>
                <a:gd name="T3" fmla="*/ 238 h 800"/>
                <a:gd name="T4" fmla="*/ 356 w 420"/>
                <a:gd name="T5" fmla="*/ 189 h 800"/>
                <a:gd name="T6" fmla="*/ 323 w 420"/>
                <a:gd name="T7" fmla="*/ 138 h 800"/>
                <a:gd name="T8" fmla="*/ 295 w 420"/>
                <a:gd name="T9" fmla="*/ 119 h 800"/>
                <a:gd name="T10" fmla="*/ 251 w 420"/>
                <a:gd name="T11" fmla="*/ 136 h 800"/>
                <a:gd name="T12" fmla="*/ 196 w 420"/>
                <a:gd name="T13" fmla="*/ 145 h 800"/>
                <a:gd name="T14" fmla="*/ 181 w 420"/>
                <a:gd name="T15" fmla="*/ 115 h 800"/>
                <a:gd name="T16" fmla="*/ 182 w 420"/>
                <a:gd name="T17" fmla="*/ 87 h 800"/>
                <a:gd name="T18" fmla="*/ 176 w 420"/>
                <a:gd name="T19" fmla="*/ 51 h 800"/>
                <a:gd name="T20" fmla="*/ 155 w 420"/>
                <a:gd name="T21" fmla="*/ 54 h 800"/>
                <a:gd name="T22" fmla="*/ 136 w 420"/>
                <a:gd name="T23" fmla="*/ 15 h 800"/>
                <a:gd name="T24" fmla="*/ 110 w 420"/>
                <a:gd name="T25" fmla="*/ 1 h 800"/>
                <a:gd name="T26" fmla="*/ 82 w 420"/>
                <a:gd name="T27" fmla="*/ 21 h 800"/>
                <a:gd name="T28" fmla="*/ 53 w 420"/>
                <a:gd name="T29" fmla="*/ 43 h 800"/>
                <a:gd name="T30" fmla="*/ 19 w 420"/>
                <a:gd name="T31" fmla="*/ 64 h 800"/>
                <a:gd name="T32" fmla="*/ 17 w 420"/>
                <a:gd name="T33" fmla="*/ 102 h 800"/>
                <a:gd name="T34" fmla="*/ 8 w 420"/>
                <a:gd name="T35" fmla="*/ 120 h 800"/>
                <a:gd name="T36" fmla="*/ 22 w 420"/>
                <a:gd name="T37" fmla="*/ 145 h 800"/>
                <a:gd name="T38" fmla="*/ 67 w 420"/>
                <a:gd name="T39" fmla="*/ 188 h 800"/>
                <a:gd name="T40" fmla="*/ 79 w 420"/>
                <a:gd name="T41" fmla="*/ 219 h 800"/>
                <a:gd name="T42" fmla="*/ 73 w 420"/>
                <a:gd name="T43" fmla="*/ 236 h 800"/>
                <a:gd name="T44" fmla="*/ 65 w 420"/>
                <a:gd name="T45" fmla="*/ 279 h 800"/>
                <a:gd name="T46" fmla="*/ 79 w 420"/>
                <a:gd name="T47" fmla="*/ 326 h 800"/>
                <a:gd name="T48" fmla="*/ 112 w 420"/>
                <a:gd name="T49" fmla="*/ 409 h 800"/>
                <a:gd name="T50" fmla="*/ 133 w 420"/>
                <a:gd name="T51" fmla="*/ 450 h 800"/>
                <a:gd name="T52" fmla="*/ 110 w 420"/>
                <a:gd name="T53" fmla="*/ 522 h 800"/>
                <a:gd name="T54" fmla="*/ 98 w 420"/>
                <a:gd name="T55" fmla="*/ 567 h 800"/>
                <a:gd name="T56" fmla="*/ 84 w 420"/>
                <a:gd name="T57" fmla="*/ 676 h 800"/>
                <a:gd name="T58" fmla="*/ 101 w 420"/>
                <a:gd name="T59" fmla="*/ 653 h 800"/>
                <a:gd name="T60" fmla="*/ 132 w 420"/>
                <a:gd name="T61" fmla="*/ 698 h 800"/>
                <a:gd name="T62" fmla="*/ 159 w 420"/>
                <a:gd name="T63" fmla="*/ 743 h 800"/>
                <a:gd name="T64" fmla="*/ 184 w 420"/>
                <a:gd name="T65" fmla="*/ 754 h 800"/>
                <a:gd name="T66" fmla="*/ 198 w 420"/>
                <a:gd name="T67" fmla="*/ 749 h 800"/>
                <a:gd name="T68" fmla="*/ 222 w 420"/>
                <a:gd name="T69" fmla="*/ 765 h 800"/>
                <a:gd name="T70" fmla="*/ 226 w 420"/>
                <a:gd name="T71" fmla="*/ 791 h 800"/>
                <a:gd name="T72" fmla="*/ 268 w 420"/>
                <a:gd name="T73" fmla="*/ 792 h 800"/>
                <a:gd name="T74" fmla="*/ 261 w 420"/>
                <a:gd name="T75" fmla="*/ 755 h 800"/>
                <a:gd name="T76" fmla="*/ 215 w 420"/>
                <a:gd name="T77" fmla="*/ 727 h 800"/>
                <a:gd name="T78" fmla="*/ 190 w 420"/>
                <a:gd name="T79" fmla="*/ 705 h 800"/>
                <a:gd name="T80" fmla="*/ 190 w 420"/>
                <a:gd name="T81" fmla="*/ 679 h 800"/>
                <a:gd name="T82" fmla="*/ 165 w 420"/>
                <a:gd name="T83" fmla="*/ 635 h 800"/>
                <a:gd name="T84" fmla="*/ 131 w 420"/>
                <a:gd name="T85" fmla="*/ 608 h 800"/>
                <a:gd name="T86" fmla="*/ 120 w 420"/>
                <a:gd name="T87" fmla="*/ 524 h 800"/>
                <a:gd name="T88" fmla="*/ 138 w 420"/>
                <a:gd name="T89" fmla="*/ 456 h 800"/>
                <a:gd name="T90" fmla="*/ 147 w 420"/>
                <a:gd name="T91" fmla="*/ 396 h 800"/>
                <a:gd name="T92" fmla="*/ 158 w 420"/>
                <a:gd name="T93" fmla="*/ 374 h 800"/>
                <a:gd name="T94" fmla="*/ 201 w 420"/>
                <a:gd name="T95" fmla="*/ 381 h 800"/>
                <a:gd name="T96" fmla="*/ 199 w 420"/>
                <a:gd name="T97" fmla="*/ 419 h 800"/>
                <a:gd name="T98" fmla="*/ 265 w 420"/>
                <a:gd name="T99" fmla="*/ 457 h 800"/>
                <a:gd name="T100" fmla="*/ 287 w 420"/>
                <a:gd name="T101" fmla="*/ 431 h 800"/>
                <a:gd name="T102" fmla="*/ 276 w 420"/>
                <a:gd name="T103" fmla="*/ 402 h 800"/>
                <a:gd name="T104" fmla="*/ 267 w 420"/>
                <a:gd name="T105" fmla="*/ 371 h 800"/>
                <a:gd name="T106" fmla="*/ 313 w 420"/>
                <a:gd name="T107" fmla="*/ 327 h 800"/>
                <a:gd name="T108" fmla="*/ 368 w 420"/>
                <a:gd name="T109" fmla="*/ 325 h 800"/>
                <a:gd name="T110" fmla="*/ 410 w 420"/>
                <a:gd name="T111" fmla="*/ 316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0" h="800">
                  <a:moveTo>
                    <a:pt x="395" y="285"/>
                  </a:moveTo>
                  <a:cubicBezTo>
                    <a:pt x="393" y="281"/>
                    <a:pt x="408" y="268"/>
                    <a:pt x="402" y="258"/>
                  </a:cubicBezTo>
                  <a:cubicBezTo>
                    <a:pt x="396" y="248"/>
                    <a:pt x="393" y="255"/>
                    <a:pt x="393" y="255"/>
                  </a:cubicBezTo>
                  <a:cubicBezTo>
                    <a:pt x="393" y="255"/>
                    <a:pt x="391" y="242"/>
                    <a:pt x="391" y="238"/>
                  </a:cubicBezTo>
                  <a:cubicBezTo>
                    <a:pt x="391" y="234"/>
                    <a:pt x="373" y="227"/>
                    <a:pt x="368" y="218"/>
                  </a:cubicBezTo>
                  <a:cubicBezTo>
                    <a:pt x="363" y="209"/>
                    <a:pt x="356" y="189"/>
                    <a:pt x="356" y="189"/>
                  </a:cubicBezTo>
                  <a:cubicBezTo>
                    <a:pt x="355" y="161"/>
                    <a:pt x="355" y="161"/>
                    <a:pt x="355" y="161"/>
                  </a:cubicBezTo>
                  <a:cubicBezTo>
                    <a:pt x="355" y="161"/>
                    <a:pt x="341" y="149"/>
                    <a:pt x="323" y="138"/>
                  </a:cubicBezTo>
                  <a:cubicBezTo>
                    <a:pt x="305" y="127"/>
                    <a:pt x="318" y="121"/>
                    <a:pt x="310" y="119"/>
                  </a:cubicBezTo>
                  <a:cubicBezTo>
                    <a:pt x="302" y="117"/>
                    <a:pt x="295" y="119"/>
                    <a:pt x="295" y="119"/>
                  </a:cubicBezTo>
                  <a:cubicBezTo>
                    <a:pt x="295" y="119"/>
                    <a:pt x="282" y="110"/>
                    <a:pt x="272" y="111"/>
                  </a:cubicBezTo>
                  <a:cubicBezTo>
                    <a:pt x="262" y="112"/>
                    <a:pt x="265" y="137"/>
                    <a:pt x="251" y="136"/>
                  </a:cubicBezTo>
                  <a:cubicBezTo>
                    <a:pt x="237" y="135"/>
                    <a:pt x="223" y="124"/>
                    <a:pt x="216" y="122"/>
                  </a:cubicBezTo>
                  <a:cubicBezTo>
                    <a:pt x="209" y="120"/>
                    <a:pt x="196" y="145"/>
                    <a:pt x="196" y="145"/>
                  </a:cubicBezTo>
                  <a:cubicBezTo>
                    <a:pt x="196" y="145"/>
                    <a:pt x="177" y="161"/>
                    <a:pt x="167" y="158"/>
                  </a:cubicBezTo>
                  <a:cubicBezTo>
                    <a:pt x="157" y="155"/>
                    <a:pt x="181" y="124"/>
                    <a:pt x="181" y="115"/>
                  </a:cubicBezTo>
                  <a:cubicBezTo>
                    <a:pt x="181" y="106"/>
                    <a:pt x="168" y="107"/>
                    <a:pt x="168" y="107"/>
                  </a:cubicBezTo>
                  <a:cubicBezTo>
                    <a:pt x="168" y="107"/>
                    <a:pt x="182" y="96"/>
                    <a:pt x="182" y="87"/>
                  </a:cubicBezTo>
                  <a:cubicBezTo>
                    <a:pt x="182" y="78"/>
                    <a:pt x="174" y="71"/>
                    <a:pt x="174" y="71"/>
                  </a:cubicBezTo>
                  <a:cubicBezTo>
                    <a:pt x="174" y="71"/>
                    <a:pt x="176" y="65"/>
                    <a:pt x="176" y="51"/>
                  </a:cubicBezTo>
                  <a:cubicBezTo>
                    <a:pt x="176" y="37"/>
                    <a:pt x="153" y="46"/>
                    <a:pt x="153" y="46"/>
                  </a:cubicBezTo>
                  <a:cubicBezTo>
                    <a:pt x="155" y="54"/>
                    <a:pt x="155" y="54"/>
                    <a:pt x="155" y="54"/>
                  </a:cubicBezTo>
                  <a:cubicBezTo>
                    <a:pt x="155" y="54"/>
                    <a:pt x="142" y="54"/>
                    <a:pt x="136" y="49"/>
                  </a:cubicBezTo>
                  <a:cubicBezTo>
                    <a:pt x="130" y="44"/>
                    <a:pt x="137" y="23"/>
                    <a:pt x="136" y="15"/>
                  </a:cubicBezTo>
                  <a:cubicBezTo>
                    <a:pt x="135" y="7"/>
                    <a:pt x="125" y="12"/>
                    <a:pt x="125" y="12"/>
                  </a:cubicBezTo>
                  <a:cubicBezTo>
                    <a:pt x="125" y="12"/>
                    <a:pt x="114" y="2"/>
                    <a:pt x="110" y="1"/>
                  </a:cubicBezTo>
                  <a:cubicBezTo>
                    <a:pt x="106" y="0"/>
                    <a:pt x="87" y="6"/>
                    <a:pt x="87" y="6"/>
                  </a:cubicBezTo>
                  <a:cubicBezTo>
                    <a:pt x="82" y="21"/>
                    <a:pt x="82" y="21"/>
                    <a:pt x="82" y="21"/>
                  </a:cubicBezTo>
                  <a:cubicBezTo>
                    <a:pt x="65" y="22"/>
                    <a:pt x="65" y="22"/>
                    <a:pt x="65" y="22"/>
                  </a:cubicBezTo>
                  <a:cubicBezTo>
                    <a:pt x="65" y="22"/>
                    <a:pt x="63" y="40"/>
                    <a:pt x="53" y="43"/>
                  </a:cubicBezTo>
                  <a:cubicBezTo>
                    <a:pt x="43" y="46"/>
                    <a:pt x="34" y="35"/>
                    <a:pt x="23" y="37"/>
                  </a:cubicBezTo>
                  <a:cubicBezTo>
                    <a:pt x="12" y="39"/>
                    <a:pt x="20" y="55"/>
                    <a:pt x="19" y="64"/>
                  </a:cubicBezTo>
                  <a:cubicBezTo>
                    <a:pt x="18" y="73"/>
                    <a:pt x="8" y="74"/>
                    <a:pt x="7" y="78"/>
                  </a:cubicBezTo>
                  <a:cubicBezTo>
                    <a:pt x="6" y="82"/>
                    <a:pt x="17" y="93"/>
                    <a:pt x="17" y="102"/>
                  </a:cubicBezTo>
                  <a:cubicBezTo>
                    <a:pt x="17" y="111"/>
                    <a:pt x="6" y="105"/>
                    <a:pt x="3" y="108"/>
                  </a:cubicBezTo>
                  <a:cubicBezTo>
                    <a:pt x="0" y="111"/>
                    <a:pt x="3" y="116"/>
                    <a:pt x="8" y="120"/>
                  </a:cubicBezTo>
                  <a:cubicBezTo>
                    <a:pt x="13" y="124"/>
                    <a:pt x="26" y="130"/>
                    <a:pt x="26" y="130"/>
                  </a:cubicBezTo>
                  <a:cubicBezTo>
                    <a:pt x="22" y="145"/>
                    <a:pt x="22" y="145"/>
                    <a:pt x="22" y="145"/>
                  </a:cubicBezTo>
                  <a:cubicBezTo>
                    <a:pt x="22" y="145"/>
                    <a:pt x="27" y="148"/>
                    <a:pt x="30" y="158"/>
                  </a:cubicBezTo>
                  <a:cubicBezTo>
                    <a:pt x="33" y="168"/>
                    <a:pt x="59" y="177"/>
                    <a:pt x="67" y="188"/>
                  </a:cubicBezTo>
                  <a:cubicBezTo>
                    <a:pt x="75" y="199"/>
                    <a:pt x="61" y="194"/>
                    <a:pt x="66" y="206"/>
                  </a:cubicBezTo>
                  <a:cubicBezTo>
                    <a:pt x="71" y="218"/>
                    <a:pt x="79" y="219"/>
                    <a:pt x="79" y="219"/>
                  </a:cubicBezTo>
                  <a:cubicBezTo>
                    <a:pt x="79" y="219"/>
                    <a:pt x="85" y="211"/>
                    <a:pt x="85" y="224"/>
                  </a:cubicBezTo>
                  <a:cubicBezTo>
                    <a:pt x="85" y="237"/>
                    <a:pt x="73" y="236"/>
                    <a:pt x="73" y="236"/>
                  </a:cubicBezTo>
                  <a:cubicBezTo>
                    <a:pt x="73" y="236"/>
                    <a:pt x="76" y="247"/>
                    <a:pt x="76" y="253"/>
                  </a:cubicBezTo>
                  <a:cubicBezTo>
                    <a:pt x="76" y="259"/>
                    <a:pt x="75" y="269"/>
                    <a:pt x="65" y="279"/>
                  </a:cubicBezTo>
                  <a:cubicBezTo>
                    <a:pt x="55" y="289"/>
                    <a:pt x="63" y="302"/>
                    <a:pt x="63" y="302"/>
                  </a:cubicBezTo>
                  <a:cubicBezTo>
                    <a:pt x="63" y="302"/>
                    <a:pt x="75" y="316"/>
                    <a:pt x="79" y="326"/>
                  </a:cubicBezTo>
                  <a:cubicBezTo>
                    <a:pt x="83" y="336"/>
                    <a:pt x="105" y="349"/>
                    <a:pt x="109" y="364"/>
                  </a:cubicBezTo>
                  <a:cubicBezTo>
                    <a:pt x="113" y="379"/>
                    <a:pt x="108" y="403"/>
                    <a:pt x="112" y="409"/>
                  </a:cubicBezTo>
                  <a:cubicBezTo>
                    <a:pt x="116" y="415"/>
                    <a:pt x="131" y="427"/>
                    <a:pt x="131" y="427"/>
                  </a:cubicBezTo>
                  <a:cubicBezTo>
                    <a:pt x="131" y="427"/>
                    <a:pt x="129" y="437"/>
                    <a:pt x="133" y="450"/>
                  </a:cubicBezTo>
                  <a:cubicBezTo>
                    <a:pt x="137" y="463"/>
                    <a:pt x="130" y="488"/>
                    <a:pt x="127" y="498"/>
                  </a:cubicBezTo>
                  <a:cubicBezTo>
                    <a:pt x="124" y="508"/>
                    <a:pt x="119" y="515"/>
                    <a:pt x="110" y="522"/>
                  </a:cubicBezTo>
                  <a:cubicBezTo>
                    <a:pt x="101" y="529"/>
                    <a:pt x="109" y="536"/>
                    <a:pt x="108" y="545"/>
                  </a:cubicBezTo>
                  <a:cubicBezTo>
                    <a:pt x="107" y="554"/>
                    <a:pt x="98" y="567"/>
                    <a:pt x="98" y="567"/>
                  </a:cubicBezTo>
                  <a:cubicBezTo>
                    <a:pt x="98" y="567"/>
                    <a:pt x="86" y="599"/>
                    <a:pt x="84" y="615"/>
                  </a:cubicBezTo>
                  <a:cubicBezTo>
                    <a:pt x="82" y="631"/>
                    <a:pt x="84" y="676"/>
                    <a:pt x="84" y="676"/>
                  </a:cubicBezTo>
                  <a:cubicBezTo>
                    <a:pt x="84" y="676"/>
                    <a:pt x="94" y="686"/>
                    <a:pt x="96" y="676"/>
                  </a:cubicBezTo>
                  <a:cubicBezTo>
                    <a:pt x="97" y="666"/>
                    <a:pt x="97" y="642"/>
                    <a:pt x="101" y="653"/>
                  </a:cubicBezTo>
                  <a:cubicBezTo>
                    <a:pt x="104" y="665"/>
                    <a:pt x="96" y="665"/>
                    <a:pt x="110" y="667"/>
                  </a:cubicBezTo>
                  <a:cubicBezTo>
                    <a:pt x="124" y="668"/>
                    <a:pt x="132" y="698"/>
                    <a:pt x="132" y="698"/>
                  </a:cubicBezTo>
                  <a:cubicBezTo>
                    <a:pt x="155" y="718"/>
                    <a:pt x="155" y="718"/>
                    <a:pt x="155" y="718"/>
                  </a:cubicBezTo>
                  <a:cubicBezTo>
                    <a:pt x="155" y="718"/>
                    <a:pt x="150" y="729"/>
                    <a:pt x="159" y="743"/>
                  </a:cubicBezTo>
                  <a:cubicBezTo>
                    <a:pt x="165" y="754"/>
                    <a:pt x="173" y="762"/>
                    <a:pt x="177" y="766"/>
                  </a:cubicBezTo>
                  <a:cubicBezTo>
                    <a:pt x="181" y="762"/>
                    <a:pt x="184" y="758"/>
                    <a:pt x="184" y="754"/>
                  </a:cubicBezTo>
                  <a:cubicBezTo>
                    <a:pt x="183" y="745"/>
                    <a:pt x="182" y="739"/>
                    <a:pt x="189" y="738"/>
                  </a:cubicBezTo>
                  <a:cubicBezTo>
                    <a:pt x="196" y="737"/>
                    <a:pt x="198" y="749"/>
                    <a:pt x="198" y="749"/>
                  </a:cubicBezTo>
                  <a:cubicBezTo>
                    <a:pt x="198" y="749"/>
                    <a:pt x="209" y="749"/>
                    <a:pt x="216" y="753"/>
                  </a:cubicBezTo>
                  <a:cubicBezTo>
                    <a:pt x="223" y="757"/>
                    <a:pt x="222" y="765"/>
                    <a:pt x="222" y="765"/>
                  </a:cubicBezTo>
                  <a:cubicBezTo>
                    <a:pt x="222" y="765"/>
                    <a:pt x="229" y="763"/>
                    <a:pt x="229" y="769"/>
                  </a:cubicBezTo>
                  <a:cubicBezTo>
                    <a:pt x="229" y="775"/>
                    <a:pt x="213" y="787"/>
                    <a:pt x="226" y="791"/>
                  </a:cubicBezTo>
                  <a:cubicBezTo>
                    <a:pt x="239" y="795"/>
                    <a:pt x="238" y="785"/>
                    <a:pt x="249" y="784"/>
                  </a:cubicBezTo>
                  <a:cubicBezTo>
                    <a:pt x="260" y="783"/>
                    <a:pt x="262" y="800"/>
                    <a:pt x="268" y="792"/>
                  </a:cubicBezTo>
                  <a:cubicBezTo>
                    <a:pt x="272" y="787"/>
                    <a:pt x="277" y="776"/>
                    <a:pt x="280" y="768"/>
                  </a:cubicBezTo>
                  <a:cubicBezTo>
                    <a:pt x="271" y="761"/>
                    <a:pt x="261" y="755"/>
                    <a:pt x="261" y="755"/>
                  </a:cubicBezTo>
                  <a:cubicBezTo>
                    <a:pt x="261" y="755"/>
                    <a:pt x="256" y="731"/>
                    <a:pt x="253" y="721"/>
                  </a:cubicBezTo>
                  <a:cubicBezTo>
                    <a:pt x="250" y="711"/>
                    <a:pt x="223" y="731"/>
                    <a:pt x="215" y="727"/>
                  </a:cubicBezTo>
                  <a:cubicBezTo>
                    <a:pt x="208" y="723"/>
                    <a:pt x="201" y="686"/>
                    <a:pt x="196" y="689"/>
                  </a:cubicBezTo>
                  <a:cubicBezTo>
                    <a:pt x="191" y="693"/>
                    <a:pt x="196" y="704"/>
                    <a:pt x="190" y="705"/>
                  </a:cubicBezTo>
                  <a:cubicBezTo>
                    <a:pt x="184" y="706"/>
                    <a:pt x="169" y="683"/>
                    <a:pt x="177" y="675"/>
                  </a:cubicBezTo>
                  <a:cubicBezTo>
                    <a:pt x="185" y="667"/>
                    <a:pt x="182" y="682"/>
                    <a:pt x="190" y="679"/>
                  </a:cubicBezTo>
                  <a:cubicBezTo>
                    <a:pt x="198" y="676"/>
                    <a:pt x="180" y="645"/>
                    <a:pt x="178" y="639"/>
                  </a:cubicBezTo>
                  <a:cubicBezTo>
                    <a:pt x="176" y="633"/>
                    <a:pt x="165" y="635"/>
                    <a:pt x="165" y="635"/>
                  </a:cubicBezTo>
                  <a:cubicBezTo>
                    <a:pt x="166" y="598"/>
                    <a:pt x="166" y="598"/>
                    <a:pt x="166" y="598"/>
                  </a:cubicBezTo>
                  <a:cubicBezTo>
                    <a:pt x="131" y="608"/>
                    <a:pt x="131" y="608"/>
                    <a:pt x="131" y="608"/>
                  </a:cubicBezTo>
                  <a:cubicBezTo>
                    <a:pt x="131" y="608"/>
                    <a:pt x="127" y="549"/>
                    <a:pt x="126" y="542"/>
                  </a:cubicBezTo>
                  <a:cubicBezTo>
                    <a:pt x="125" y="534"/>
                    <a:pt x="120" y="524"/>
                    <a:pt x="120" y="524"/>
                  </a:cubicBezTo>
                  <a:cubicBezTo>
                    <a:pt x="120" y="524"/>
                    <a:pt x="136" y="516"/>
                    <a:pt x="137" y="498"/>
                  </a:cubicBezTo>
                  <a:cubicBezTo>
                    <a:pt x="138" y="479"/>
                    <a:pt x="138" y="456"/>
                    <a:pt x="138" y="456"/>
                  </a:cubicBezTo>
                  <a:cubicBezTo>
                    <a:pt x="138" y="456"/>
                    <a:pt x="152" y="449"/>
                    <a:pt x="153" y="425"/>
                  </a:cubicBezTo>
                  <a:cubicBezTo>
                    <a:pt x="154" y="400"/>
                    <a:pt x="147" y="396"/>
                    <a:pt x="147" y="396"/>
                  </a:cubicBezTo>
                  <a:cubicBezTo>
                    <a:pt x="151" y="374"/>
                    <a:pt x="151" y="374"/>
                    <a:pt x="151" y="374"/>
                  </a:cubicBezTo>
                  <a:cubicBezTo>
                    <a:pt x="158" y="374"/>
                    <a:pt x="158" y="374"/>
                    <a:pt x="158" y="374"/>
                  </a:cubicBezTo>
                  <a:cubicBezTo>
                    <a:pt x="158" y="374"/>
                    <a:pt x="159" y="366"/>
                    <a:pt x="171" y="367"/>
                  </a:cubicBezTo>
                  <a:cubicBezTo>
                    <a:pt x="182" y="367"/>
                    <a:pt x="201" y="381"/>
                    <a:pt x="201" y="381"/>
                  </a:cubicBezTo>
                  <a:cubicBezTo>
                    <a:pt x="193" y="387"/>
                    <a:pt x="193" y="387"/>
                    <a:pt x="193" y="387"/>
                  </a:cubicBezTo>
                  <a:cubicBezTo>
                    <a:pt x="193" y="387"/>
                    <a:pt x="188" y="419"/>
                    <a:pt x="199" y="419"/>
                  </a:cubicBezTo>
                  <a:cubicBezTo>
                    <a:pt x="211" y="420"/>
                    <a:pt x="247" y="403"/>
                    <a:pt x="247" y="403"/>
                  </a:cubicBezTo>
                  <a:cubicBezTo>
                    <a:pt x="265" y="457"/>
                    <a:pt x="265" y="457"/>
                    <a:pt x="265" y="457"/>
                  </a:cubicBezTo>
                  <a:cubicBezTo>
                    <a:pt x="265" y="457"/>
                    <a:pt x="273" y="445"/>
                    <a:pt x="284" y="450"/>
                  </a:cubicBezTo>
                  <a:cubicBezTo>
                    <a:pt x="287" y="431"/>
                    <a:pt x="287" y="431"/>
                    <a:pt x="287" y="431"/>
                  </a:cubicBezTo>
                  <a:cubicBezTo>
                    <a:pt x="276" y="421"/>
                    <a:pt x="276" y="421"/>
                    <a:pt x="276" y="421"/>
                  </a:cubicBezTo>
                  <a:cubicBezTo>
                    <a:pt x="276" y="402"/>
                    <a:pt x="276" y="402"/>
                    <a:pt x="276" y="402"/>
                  </a:cubicBezTo>
                  <a:cubicBezTo>
                    <a:pt x="269" y="396"/>
                    <a:pt x="269" y="396"/>
                    <a:pt x="269" y="396"/>
                  </a:cubicBezTo>
                  <a:cubicBezTo>
                    <a:pt x="267" y="371"/>
                    <a:pt x="267" y="371"/>
                    <a:pt x="267" y="371"/>
                  </a:cubicBezTo>
                  <a:cubicBezTo>
                    <a:pt x="286" y="351"/>
                    <a:pt x="286" y="351"/>
                    <a:pt x="286" y="351"/>
                  </a:cubicBezTo>
                  <a:cubicBezTo>
                    <a:pt x="286" y="351"/>
                    <a:pt x="286" y="332"/>
                    <a:pt x="313" y="327"/>
                  </a:cubicBezTo>
                  <a:cubicBezTo>
                    <a:pt x="340" y="322"/>
                    <a:pt x="341" y="332"/>
                    <a:pt x="341" y="332"/>
                  </a:cubicBezTo>
                  <a:cubicBezTo>
                    <a:pt x="341" y="332"/>
                    <a:pt x="363" y="326"/>
                    <a:pt x="368" y="325"/>
                  </a:cubicBezTo>
                  <a:cubicBezTo>
                    <a:pt x="373" y="324"/>
                    <a:pt x="390" y="333"/>
                    <a:pt x="390" y="333"/>
                  </a:cubicBezTo>
                  <a:cubicBezTo>
                    <a:pt x="390" y="333"/>
                    <a:pt x="400" y="328"/>
                    <a:pt x="410" y="316"/>
                  </a:cubicBezTo>
                  <a:cubicBezTo>
                    <a:pt x="420" y="304"/>
                    <a:pt x="397" y="289"/>
                    <a:pt x="395" y="28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7" name="Freeform 216"/>
            <p:cNvSpPr>
              <a:spLocks/>
            </p:cNvSpPr>
            <p:nvPr/>
          </p:nvSpPr>
          <p:spPr bwMode="gray">
            <a:xfrm>
              <a:off x="6702026" y="3723852"/>
              <a:ext cx="225750" cy="403555"/>
            </a:xfrm>
            <a:custGeom>
              <a:avLst/>
              <a:gdLst>
                <a:gd name="T0" fmla="*/ 6 w 407"/>
                <a:gd name="T1" fmla="*/ 62 h 795"/>
                <a:gd name="T2" fmla="*/ 37 w 407"/>
                <a:gd name="T3" fmla="*/ 84 h 795"/>
                <a:gd name="T4" fmla="*/ 61 w 407"/>
                <a:gd name="T5" fmla="*/ 137 h 795"/>
                <a:gd name="T6" fmla="*/ 82 w 407"/>
                <a:gd name="T7" fmla="*/ 145 h 795"/>
                <a:gd name="T8" fmla="*/ 124 w 407"/>
                <a:gd name="T9" fmla="*/ 145 h 795"/>
                <a:gd name="T10" fmla="*/ 153 w 407"/>
                <a:gd name="T11" fmla="*/ 179 h 795"/>
                <a:gd name="T12" fmla="*/ 101 w 407"/>
                <a:gd name="T13" fmla="*/ 199 h 795"/>
                <a:gd name="T14" fmla="*/ 142 w 407"/>
                <a:gd name="T15" fmla="*/ 240 h 795"/>
                <a:gd name="T16" fmla="*/ 169 w 407"/>
                <a:gd name="T17" fmla="*/ 271 h 795"/>
                <a:gd name="T18" fmla="*/ 205 w 407"/>
                <a:gd name="T19" fmla="*/ 314 h 795"/>
                <a:gd name="T20" fmla="*/ 230 w 407"/>
                <a:gd name="T21" fmla="*/ 347 h 795"/>
                <a:gd name="T22" fmla="*/ 254 w 407"/>
                <a:gd name="T23" fmla="*/ 370 h 795"/>
                <a:gd name="T24" fmla="*/ 287 w 407"/>
                <a:gd name="T25" fmla="*/ 397 h 795"/>
                <a:gd name="T26" fmla="*/ 312 w 407"/>
                <a:gd name="T27" fmla="*/ 436 h 795"/>
                <a:gd name="T28" fmla="*/ 310 w 407"/>
                <a:gd name="T29" fmla="*/ 470 h 795"/>
                <a:gd name="T30" fmla="*/ 300 w 407"/>
                <a:gd name="T31" fmla="*/ 505 h 795"/>
                <a:gd name="T32" fmla="*/ 306 w 407"/>
                <a:gd name="T33" fmla="*/ 545 h 795"/>
                <a:gd name="T34" fmla="*/ 314 w 407"/>
                <a:gd name="T35" fmla="*/ 598 h 795"/>
                <a:gd name="T36" fmla="*/ 291 w 407"/>
                <a:gd name="T37" fmla="*/ 610 h 795"/>
                <a:gd name="T38" fmla="*/ 273 w 407"/>
                <a:gd name="T39" fmla="*/ 625 h 795"/>
                <a:gd name="T40" fmla="*/ 252 w 407"/>
                <a:gd name="T41" fmla="*/ 659 h 795"/>
                <a:gd name="T42" fmla="*/ 238 w 407"/>
                <a:gd name="T43" fmla="*/ 663 h 795"/>
                <a:gd name="T44" fmla="*/ 204 w 407"/>
                <a:gd name="T45" fmla="*/ 670 h 795"/>
                <a:gd name="T46" fmla="*/ 180 w 407"/>
                <a:gd name="T47" fmla="*/ 703 h 795"/>
                <a:gd name="T48" fmla="*/ 196 w 407"/>
                <a:gd name="T49" fmla="*/ 734 h 795"/>
                <a:gd name="T50" fmla="*/ 194 w 407"/>
                <a:gd name="T51" fmla="*/ 789 h 795"/>
                <a:gd name="T52" fmla="*/ 228 w 407"/>
                <a:gd name="T53" fmla="*/ 783 h 795"/>
                <a:gd name="T54" fmla="*/ 255 w 407"/>
                <a:gd name="T55" fmla="*/ 752 h 795"/>
                <a:gd name="T56" fmla="*/ 285 w 407"/>
                <a:gd name="T57" fmla="*/ 735 h 795"/>
                <a:gd name="T58" fmla="*/ 300 w 407"/>
                <a:gd name="T59" fmla="*/ 693 h 795"/>
                <a:gd name="T60" fmla="*/ 391 w 407"/>
                <a:gd name="T61" fmla="*/ 639 h 795"/>
                <a:gd name="T62" fmla="*/ 385 w 407"/>
                <a:gd name="T63" fmla="*/ 539 h 795"/>
                <a:gd name="T64" fmla="*/ 390 w 407"/>
                <a:gd name="T65" fmla="*/ 485 h 795"/>
                <a:gd name="T66" fmla="*/ 363 w 407"/>
                <a:gd name="T67" fmla="*/ 418 h 795"/>
                <a:gd name="T68" fmla="*/ 256 w 407"/>
                <a:gd name="T69" fmla="*/ 332 h 795"/>
                <a:gd name="T70" fmla="*/ 193 w 407"/>
                <a:gd name="T71" fmla="*/ 235 h 795"/>
                <a:gd name="T72" fmla="*/ 197 w 407"/>
                <a:gd name="T73" fmla="*/ 160 h 795"/>
                <a:gd name="T74" fmla="*/ 229 w 407"/>
                <a:gd name="T75" fmla="*/ 129 h 795"/>
                <a:gd name="T76" fmla="*/ 259 w 407"/>
                <a:gd name="T77" fmla="*/ 100 h 795"/>
                <a:gd name="T78" fmla="*/ 257 w 407"/>
                <a:gd name="T79" fmla="*/ 92 h 795"/>
                <a:gd name="T80" fmla="*/ 218 w 407"/>
                <a:gd name="T81" fmla="*/ 75 h 795"/>
                <a:gd name="T82" fmla="*/ 207 w 407"/>
                <a:gd name="T83" fmla="*/ 61 h 795"/>
                <a:gd name="T84" fmla="*/ 196 w 407"/>
                <a:gd name="T85" fmla="*/ 47 h 795"/>
                <a:gd name="T86" fmla="*/ 182 w 407"/>
                <a:gd name="T87" fmla="*/ 25 h 795"/>
                <a:gd name="T88" fmla="*/ 156 w 407"/>
                <a:gd name="T89" fmla="*/ 22 h 795"/>
                <a:gd name="T90" fmla="*/ 115 w 407"/>
                <a:gd name="T91" fmla="*/ 9 h 795"/>
                <a:gd name="T92" fmla="*/ 95 w 407"/>
                <a:gd name="T93" fmla="*/ 36 h 795"/>
                <a:gd name="T94" fmla="*/ 80 w 407"/>
                <a:gd name="T95" fmla="*/ 29 h 795"/>
                <a:gd name="T96" fmla="*/ 72 w 407"/>
                <a:gd name="T97" fmla="*/ 42 h 795"/>
                <a:gd name="T98" fmla="*/ 58 w 407"/>
                <a:gd name="T99" fmla="*/ 30 h 795"/>
                <a:gd name="T100" fmla="*/ 48 w 407"/>
                <a:gd name="T101" fmla="*/ 31 h 795"/>
                <a:gd name="T102" fmla="*/ 4 w 407"/>
                <a:gd name="T103" fmla="*/ 32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7" h="795">
                  <a:moveTo>
                    <a:pt x="4" y="32"/>
                  </a:moveTo>
                  <a:cubicBezTo>
                    <a:pt x="0" y="40"/>
                    <a:pt x="0" y="55"/>
                    <a:pt x="6" y="62"/>
                  </a:cubicBezTo>
                  <a:cubicBezTo>
                    <a:pt x="12" y="69"/>
                    <a:pt x="28" y="87"/>
                    <a:pt x="28" y="87"/>
                  </a:cubicBezTo>
                  <a:cubicBezTo>
                    <a:pt x="28" y="87"/>
                    <a:pt x="33" y="80"/>
                    <a:pt x="37" y="84"/>
                  </a:cubicBezTo>
                  <a:cubicBezTo>
                    <a:pt x="41" y="88"/>
                    <a:pt x="28" y="97"/>
                    <a:pt x="38" y="110"/>
                  </a:cubicBezTo>
                  <a:cubicBezTo>
                    <a:pt x="48" y="123"/>
                    <a:pt x="61" y="137"/>
                    <a:pt x="61" y="137"/>
                  </a:cubicBezTo>
                  <a:cubicBezTo>
                    <a:pt x="70" y="137"/>
                    <a:pt x="70" y="137"/>
                    <a:pt x="70" y="137"/>
                  </a:cubicBezTo>
                  <a:cubicBezTo>
                    <a:pt x="70" y="137"/>
                    <a:pt x="75" y="153"/>
                    <a:pt x="82" y="145"/>
                  </a:cubicBezTo>
                  <a:cubicBezTo>
                    <a:pt x="89" y="137"/>
                    <a:pt x="86" y="125"/>
                    <a:pt x="94" y="126"/>
                  </a:cubicBezTo>
                  <a:cubicBezTo>
                    <a:pt x="102" y="127"/>
                    <a:pt x="124" y="145"/>
                    <a:pt x="124" y="145"/>
                  </a:cubicBezTo>
                  <a:cubicBezTo>
                    <a:pt x="124" y="145"/>
                    <a:pt x="104" y="151"/>
                    <a:pt x="122" y="159"/>
                  </a:cubicBezTo>
                  <a:cubicBezTo>
                    <a:pt x="140" y="167"/>
                    <a:pt x="159" y="169"/>
                    <a:pt x="153" y="179"/>
                  </a:cubicBezTo>
                  <a:cubicBezTo>
                    <a:pt x="147" y="189"/>
                    <a:pt x="128" y="203"/>
                    <a:pt x="128" y="203"/>
                  </a:cubicBezTo>
                  <a:cubicBezTo>
                    <a:pt x="128" y="203"/>
                    <a:pt x="99" y="195"/>
                    <a:pt x="101" y="199"/>
                  </a:cubicBezTo>
                  <a:cubicBezTo>
                    <a:pt x="103" y="203"/>
                    <a:pt x="103" y="215"/>
                    <a:pt x="103" y="215"/>
                  </a:cubicBezTo>
                  <a:cubicBezTo>
                    <a:pt x="103" y="215"/>
                    <a:pt x="136" y="235"/>
                    <a:pt x="142" y="240"/>
                  </a:cubicBezTo>
                  <a:cubicBezTo>
                    <a:pt x="148" y="245"/>
                    <a:pt x="166" y="250"/>
                    <a:pt x="166" y="250"/>
                  </a:cubicBezTo>
                  <a:cubicBezTo>
                    <a:pt x="166" y="250"/>
                    <a:pt x="165" y="267"/>
                    <a:pt x="169" y="271"/>
                  </a:cubicBezTo>
                  <a:cubicBezTo>
                    <a:pt x="173" y="275"/>
                    <a:pt x="195" y="283"/>
                    <a:pt x="195" y="283"/>
                  </a:cubicBezTo>
                  <a:cubicBezTo>
                    <a:pt x="195" y="283"/>
                    <a:pt x="192" y="303"/>
                    <a:pt x="205" y="314"/>
                  </a:cubicBezTo>
                  <a:cubicBezTo>
                    <a:pt x="218" y="325"/>
                    <a:pt x="229" y="336"/>
                    <a:pt x="229" y="336"/>
                  </a:cubicBezTo>
                  <a:cubicBezTo>
                    <a:pt x="230" y="347"/>
                    <a:pt x="230" y="347"/>
                    <a:pt x="230" y="347"/>
                  </a:cubicBezTo>
                  <a:cubicBezTo>
                    <a:pt x="244" y="346"/>
                    <a:pt x="244" y="346"/>
                    <a:pt x="244" y="346"/>
                  </a:cubicBezTo>
                  <a:cubicBezTo>
                    <a:pt x="244" y="346"/>
                    <a:pt x="247" y="363"/>
                    <a:pt x="254" y="370"/>
                  </a:cubicBezTo>
                  <a:cubicBezTo>
                    <a:pt x="261" y="377"/>
                    <a:pt x="271" y="378"/>
                    <a:pt x="271" y="378"/>
                  </a:cubicBezTo>
                  <a:cubicBezTo>
                    <a:pt x="271" y="378"/>
                    <a:pt x="295" y="392"/>
                    <a:pt x="287" y="397"/>
                  </a:cubicBezTo>
                  <a:cubicBezTo>
                    <a:pt x="279" y="402"/>
                    <a:pt x="265" y="405"/>
                    <a:pt x="279" y="416"/>
                  </a:cubicBezTo>
                  <a:cubicBezTo>
                    <a:pt x="293" y="427"/>
                    <a:pt x="312" y="436"/>
                    <a:pt x="312" y="436"/>
                  </a:cubicBezTo>
                  <a:cubicBezTo>
                    <a:pt x="301" y="457"/>
                    <a:pt x="301" y="457"/>
                    <a:pt x="301" y="457"/>
                  </a:cubicBezTo>
                  <a:cubicBezTo>
                    <a:pt x="301" y="457"/>
                    <a:pt x="314" y="462"/>
                    <a:pt x="310" y="470"/>
                  </a:cubicBezTo>
                  <a:cubicBezTo>
                    <a:pt x="306" y="478"/>
                    <a:pt x="300" y="477"/>
                    <a:pt x="300" y="477"/>
                  </a:cubicBezTo>
                  <a:cubicBezTo>
                    <a:pt x="300" y="505"/>
                    <a:pt x="300" y="505"/>
                    <a:pt x="300" y="505"/>
                  </a:cubicBezTo>
                  <a:cubicBezTo>
                    <a:pt x="300" y="505"/>
                    <a:pt x="321" y="516"/>
                    <a:pt x="321" y="529"/>
                  </a:cubicBezTo>
                  <a:cubicBezTo>
                    <a:pt x="321" y="542"/>
                    <a:pt x="305" y="542"/>
                    <a:pt x="306" y="545"/>
                  </a:cubicBezTo>
                  <a:cubicBezTo>
                    <a:pt x="307" y="548"/>
                    <a:pt x="317" y="584"/>
                    <a:pt x="317" y="584"/>
                  </a:cubicBezTo>
                  <a:cubicBezTo>
                    <a:pt x="314" y="598"/>
                    <a:pt x="314" y="598"/>
                    <a:pt x="314" y="598"/>
                  </a:cubicBezTo>
                  <a:cubicBezTo>
                    <a:pt x="314" y="598"/>
                    <a:pt x="302" y="593"/>
                    <a:pt x="297" y="596"/>
                  </a:cubicBezTo>
                  <a:cubicBezTo>
                    <a:pt x="292" y="599"/>
                    <a:pt x="291" y="610"/>
                    <a:pt x="291" y="610"/>
                  </a:cubicBezTo>
                  <a:cubicBezTo>
                    <a:pt x="270" y="611"/>
                    <a:pt x="270" y="611"/>
                    <a:pt x="270" y="611"/>
                  </a:cubicBezTo>
                  <a:cubicBezTo>
                    <a:pt x="273" y="625"/>
                    <a:pt x="273" y="625"/>
                    <a:pt x="273" y="625"/>
                  </a:cubicBezTo>
                  <a:cubicBezTo>
                    <a:pt x="273" y="625"/>
                    <a:pt x="246" y="621"/>
                    <a:pt x="244" y="627"/>
                  </a:cubicBezTo>
                  <a:cubicBezTo>
                    <a:pt x="242" y="633"/>
                    <a:pt x="242" y="651"/>
                    <a:pt x="252" y="659"/>
                  </a:cubicBezTo>
                  <a:cubicBezTo>
                    <a:pt x="262" y="667"/>
                    <a:pt x="269" y="677"/>
                    <a:pt x="262" y="678"/>
                  </a:cubicBezTo>
                  <a:cubicBezTo>
                    <a:pt x="255" y="679"/>
                    <a:pt x="248" y="663"/>
                    <a:pt x="238" y="663"/>
                  </a:cubicBezTo>
                  <a:cubicBezTo>
                    <a:pt x="228" y="663"/>
                    <a:pt x="226" y="670"/>
                    <a:pt x="222" y="670"/>
                  </a:cubicBezTo>
                  <a:cubicBezTo>
                    <a:pt x="218" y="670"/>
                    <a:pt x="204" y="670"/>
                    <a:pt x="204" y="670"/>
                  </a:cubicBezTo>
                  <a:cubicBezTo>
                    <a:pt x="204" y="670"/>
                    <a:pt x="228" y="684"/>
                    <a:pt x="208" y="686"/>
                  </a:cubicBezTo>
                  <a:cubicBezTo>
                    <a:pt x="188" y="688"/>
                    <a:pt x="174" y="695"/>
                    <a:pt x="180" y="703"/>
                  </a:cubicBezTo>
                  <a:cubicBezTo>
                    <a:pt x="186" y="711"/>
                    <a:pt x="209" y="723"/>
                    <a:pt x="209" y="723"/>
                  </a:cubicBezTo>
                  <a:cubicBezTo>
                    <a:pt x="196" y="734"/>
                    <a:pt x="196" y="734"/>
                    <a:pt x="196" y="734"/>
                  </a:cubicBezTo>
                  <a:cubicBezTo>
                    <a:pt x="196" y="734"/>
                    <a:pt x="210" y="769"/>
                    <a:pt x="203" y="775"/>
                  </a:cubicBezTo>
                  <a:cubicBezTo>
                    <a:pt x="199" y="778"/>
                    <a:pt x="196" y="784"/>
                    <a:pt x="194" y="789"/>
                  </a:cubicBezTo>
                  <a:cubicBezTo>
                    <a:pt x="195" y="789"/>
                    <a:pt x="195" y="789"/>
                    <a:pt x="195" y="789"/>
                  </a:cubicBezTo>
                  <a:cubicBezTo>
                    <a:pt x="204" y="795"/>
                    <a:pt x="218" y="795"/>
                    <a:pt x="228" y="783"/>
                  </a:cubicBezTo>
                  <a:cubicBezTo>
                    <a:pt x="239" y="772"/>
                    <a:pt x="252" y="768"/>
                    <a:pt x="252" y="768"/>
                  </a:cubicBezTo>
                  <a:cubicBezTo>
                    <a:pt x="255" y="752"/>
                    <a:pt x="255" y="752"/>
                    <a:pt x="255" y="752"/>
                  </a:cubicBezTo>
                  <a:cubicBezTo>
                    <a:pt x="255" y="736"/>
                    <a:pt x="255" y="736"/>
                    <a:pt x="255" y="736"/>
                  </a:cubicBezTo>
                  <a:cubicBezTo>
                    <a:pt x="255" y="736"/>
                    <a:pt x="280" y="747"/>
                    <a:pt x="285" y="735"/>
                  </a:cubicBezTo>
                  <a:cubicBezTo>
                    <a:pt x="289" y="723"/>
                    <a:pt x="269" y="711"/>
                    <a:pt x="273" y="708"/>
                  </a:cubicBezTo>
                  <a:cubicBezTo>
                    <a:pt x="277" y="704"/>
                    <a:pt x="300" y="693"/>
                    <a:pt x="300" y="693"/>
                  </a:cubicBezTo>
                  <a:cubicBezTo>
                    <a:pt x="300" y="693"/>
                    <a:pt x="311" y="702"/>
                    <a:pt x="334" y="690"/>
                  </a:cubicBezTo>
                  <a:cubicBezTo>
                    <a:pt x="356" y="679"/>
                    <a:pt x="387" y="656"/>
                    <a:pt x="391" y="639"/>
                  </a:cubicBezTo>
                  <a:cubicBezTo>
                    <a:pt x="394" y="622"/>
                    <a:pt x="407" y="577"/>
                    <a:pt x="405" y="567"/>
                  </a:cubicBezTo>
                  <a:cubicBezTo>
                    <a:pt x="403" y="557"/>
                    <a:pt x="385" y="539"/>
                    <a:pt x="385" y="539"/>
                  </a:cubicBezTo>
                  <a:cubicBezTo>
                    <a:pt x="395" y="535"/>
                    <a:pt x="395" y="535"/>
                    <a:pt x="395" y="535"/>
                  </a:cubicBezTo>
                  <a:cubicBezTo>
                    <a:pt x="395" y="535"/>
                    <a:pt x="395" y="498"/>
                    <a:pt x="390" y="485"/>
                  </a:cubicBezTo>
                  <a:cubicBezTo>
                    <a:pt x="384" y="471"/>
                    <a:pt x="368" y="448"/>
                    <a:pt x="368" y="448"/>
                  </a:cubicBezTo>
                  <a:cubicBezTo>
                    <a:pt x="368" y="448"/>
                    <a:pt x="379" y="434"/>
                    <a:pt x="363" y="418"/>
                  </a:cubicBezTo>
                  <a:cubicBezTo>
                    <a:pt x="347" y="403"/>
                    <a:pt x="302" y="361"/>
                    <a:pt x="288" y="354"/>
                  </a:cubicBezTo>
                  <a:cubicBezTo>
                    <a:pt x="274" y="348"/>
                    <a:pt x="259" y="340"/>
                    <a:pt x="256" y="332"/>
                  </a:cubicBezTo>
                  <a:cubicBezTo>
                    <a:pt x="252" y="325"/>
                    <a:pt x="260" y="319"/>
                    <a:pt x="254" y="309"/>
                  </a:cubicBezTo>
                  <a:cubicBezTo>
                    <a:pt x="248" y="299"/>
                    <a:pt x="200" y="258"/>
                    <a:pt x="193" y="235"/>
                  </a:cubicBezTo>
                  <a:cubicBezTo>
                    <a:pt x="187" y="211"/>
                    <a:pt x="182" y="185"/>
                    <a:pt x="188" y="180"/>
                  </a:cubicBezTo>
                  <a:cubicBezTo>
                    <a:pt x="195" y="176"/>
                    <a:pt x="197" y="160"/>
                    <a:pt x="197" y="160"/>
                  </a:cubicBezTo>
                  <a:cubicBezTo>
                    <a:pt x="197" y="160"/>
                    <a:pt x="215" y="147"/>
                    <a:pt x="220" y="143"/>
                  </a:cubicBezTo>
                  <a:cubicBezTo>
                    <a:pt x="226" y="140"/>
                    <a:pt x="229" y="129"/>
                    <a:pt x="229" y="129"/>
                  </a:cubicBezTo>
                  <a:cubicBezTo>
                    <a:pt x="229" y="129"/>
                    <a:pt x="248" y="132"/>
                    <a:pt x="254" y="127"/>
                  </a:cubicBezTo>
                  <a:cubicBezTo>
                    <a:pt x="259" y="122"/>
                    <a:pt x="259" y="100"/>
                    <a:pt x="259" y="100"/>
                  </a:cubicBezTo>
                  <a:cubicBezTo>
                    <a:pt x="266" y="95"/>
                    <a:pt x="266" y="95"/>
                    <a:pt x="266" y="95"/>
                  </a:cubicBezTo>
                  <a:cubicBezTo>
                    <a:pt x="264" y="94"/>
                    <a:pt x="261" y="92"/>
                    <a:pt x="257" y="92"/>
                  </a:cubicBezTo>
                  <a:cubicBezTo>
                    <a:pt x="249" y="91"/>
                    <a:pt x="236" y="94"/>
                    <a:pt x="229" y="87"/>
                  </a:cubicBezTo>
                  <a:cubicBezTo>
                    <a:pt x="222" y="80"/>
                    <a:pt x="218" y="75"/>
                    <a:pt x="218" y="75"/>
                  </a:cubicBezTo>
                  <a:cubicBezTo>
                    <a:pt x="207" y="74"/>
                    <a:pt x="207" y="74"/>
                    <a:pt x="207" y="74"/>
                  </a:cubicBezTo>
                  <a:cubicBezTo>
                    <a:pt x="207" y="61"/>
                    <a:pt x="207" y="61"/>
                    <a:pt x="207" y="61"/>
                  </a:cubicBezTo>
                  <a:cubicBezTo>
                    <a:pt x="200" y="57"/>
                    <a:pt x="200" y="57"/>
                    <a:pt x="200" y="57"/>
                  </a:cubicBezTo>
                  <a:cubicBezTo>
                    <a:pt x="196" y="47"/>
                    <a:pt x="196" y="47"/>
                    <a:pt x="196" y="47"/>
                  </a:cubicBezTo>
                  <a:cubicBezTo>
                    <a:pt x="196" y="47"/>
                    <a:pt x="212" y="40"/>
                    <a:pt x="207" y="32"/>
                  </a:cubicBezTo>
                  <a:cubicBezTo>
                    <a:pt x="202" y="24"/>
                    <a:pt x="182" y="25"/>
                    <a:pt x="182" y="25"/>
                  </a:cubicBezTo>
                  <a:cubicBezTo>
                    <a:pt x="177" y="17"/>
                    <a:pt x="177" y="17"/>
                    <a:pt x="177" y="17"/>
                  </a:cubicBezTo>
                  <a:cubicBezTo>
                    <a:pt x="156" y="22"/>
                    <a:pt x="156" y="22"/>
                    <a:pt x="156" y="22"/>
                  </a:cubicBezTo>
                  <a:cubicBezTo>
                    <a:pt x="134" y="0"/>
                    <a:pt x="134" y="0"/>
                    <a:pt x="134" y="0"/>
                  </a:cubicBezTo>
                  <a:cubicBezTo>
                    <a:pt x="134" y="0"/>
                    <a:pt x="119" y="4"/>
                    <a:pt x="115" y="9"/>
                  </a:cubicBezTo>
                  <a:cubicBezTo>
                    <a:pt x="111" y="14"/>
                    <a:pt x="117" y="28"/>
                    <a:pt x="110" y="30"/>
                  </a:cubicBezTo>
                  <a:cubicBezTo>
                    <a:pt x="103" y="32"/>
                    <a:pt x="95" y="36"/>
                    <a:pt x="95" y="36"/>
                  </a:cubicBezTo>
                  <a:cubicBezTo>
                    <a:pt x="91" y="29"/>
                    <a:pt x="91" y="29"/>
                    <a:pt x="91" y="29"/>
                  </a:cubicBezTo>
                  <a:cubicBezTo>
                    <a:pt x="80" y="29"/>
                    <a:pt x="80" y="29"/>
                    <a:pt x="80" y="29"/>
                  </a:cubicBezTo>
                  <a:cubicBezTo>
                    <a:pt x="80" y="29"/>
                    <a:pt x="97" y="45"/>
                    <a:pt x="84" y="46"/>
                  </a:cubicBezTo>
                  <a:cubicBezTo>
                    <a:pt x="71" y="47"/>
                    <a:pt x="72" y="42"/>
                    <a:pt x="72" y="42"/>
                  </a:cubicBezTo>
                  <a:cubicBezTo>
                    <a:pt x="63" y="29"/>
                    <a:pt x="63" y="29"/>
                    <a:pt x="63" y="29"/>
                  </a:cubicBezTo>
                  <a:cubicBezTo>
                    <a:pt x="58" y="30"/>
                    <a:pt x="58" y="30"/>
                    <a:pt x="58" y="30"/>
                  </a:cubicBezTo>
                  <a:cubicBezTo>
                    <a:pt x="59" y="43"/>
                    <a:pt x="59" y="43"/>
                    <a:pt x="59" y="43"/>
                  </a:cubicBezTo>
                  <a:cubicBezTo>
                    <a:pt x="48" y="31"/>
                    <a:pt x="48" y="31"/>
                    <a:pt x="48" y="31"/>
                  </a:cubicBezTo>
                  <a:cubicBezTo>
                    <a:pt x="48" y="31"/>
                    <a:pt x="39" y="47"/>
                    <a:pt x="33" y="47"/>
                  </a:cubicBezTo>
                  <a:cubicBezTo>
                    <a:pt x="27" y="47"/>
                    <a:pt x="8" y="24"/>
                    <a:pt x="4" y="3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8" name="Freeform 217"/>
            <p:cNvSpPr>
              <a:spLocks/>
            </p:cNvSpPr>
            <p:nvPr/>
          </p:nvSpPr>
          <p:spPr bwMode="gray">
            <a:xfrm>
              <a:off x="6098931" y="3525298"/>
              <a:ext cx="221761" cy="118402"/>
            </a:xfrm>
            <a:custGeom>
              <a:avLst/>
              <a:gdLst>
                <a:gd name="T0" fmla="*/ 203 w 400"/>
                <a:gd name="T1" fmla="*/ 166 h 233"/>
                <a:gd name="T2" fmla="*/ 213 w 400"/>
                <a:gd name="T3" fmla="*/ 179 h 233"/>
                <a:gd name="T4" fmla="*/ 227 w 400"/>
                <a:gd name="T5" fmla="*/ 176 h 233"/>
                <a:gd name="T6" fmla="*/ 244 w 400"/>
                <a:gd name="T7" fmla="*/ 194 h 233"/>
                <a:gd name="T8" fmla="*/ 262 w 400"/>
                <a:gd name="T9" fmla="*/ 213 h 233"/>
                <a:gd name="T10" fmla="*/ 274 w 400"/>
                <a:gd name="T11" fmla="*/ 204 h 233"/>
                <a:gd name="T12" fmla="*/ 296 w 400"/>
                <a:gd name="T13" fmla="*/ 218 h 233"/>
                <a:gd name="T14" fmla="*/ 313 w 400"/>
                <a:gd name="T15" fmla="*/ 213 h 233"/>
                <a:gd name="T16" fmla="*/ 337 w 400"/>
                <a:gd name="T17" fmla="*/ 230 h 233"/>
                <a:gd name="T18" fmla="*/ 351 w 400"/>
                <a:gd name="T19" fmla="*/ 219 h 233"/>
                <a:gd name="T20" fmla="*/ 361 w 400"/>
                <a:gd name="T21" fmla="*/ 229 h 233"/>
                <a:gd name="T22" fmla="*/ 377 w 400"/>
                <a:gd name="T23" fmla="*/ 230 h 233"/>
                <a:gd name="T24" fmla="*/ 399 w 400"/>
                <a:gd name="T25" fmla="*/ 224 h 233"/>
                <a:gd name="T26" fmla="*/ 400 w 400"/>
                <a:gd name="T27" fmla="*/ 206 h 233"/>
                <a:gd name="T28" fmla="*/ 390 w 400"/>
                <a:gd name="T29" fmla="*/ 191 h 233"/>
                <a:gd name="T30" fmla="*/ 390 w 400"/>
                <a:gd name="T31" fmla="*/ 159 h 233"/>
                <a:gd name="T32" fmla="*/ 384 w 400"/>
                <a:gd name="T33" fmla="*/ 144 h 233"/>
                <a:gd name="T34" fmla="*/ 363 w 400"/>
                <a:gd name="T35" fmla="*/ 153 h 233"/>
                <a:gd name="T36" fmla="*/ 316 w 400"/>
                <a:gd name="T37" fmla="*/ 134 h 233"/>
                <a:gd name="T38" fmla="*/ 304 w 400"/>
                <a:gd name="T39" fmla="*/ 143 h 233"/>
                <a:gd name="T40" fmla="*/ 295 w 400"/>
                <a:gd name="T41" fmla="*/ 130 h 233"/>
                <a:gd name="T42" fmla="*/ 284 w 400"/>
                <a:gd name="T43" fmla="*/ 143 h 233"/>
                <a:gd name="T44" fmla="*/ 275 w 400"/>
                <a:gd name="T45" fmla="*/ 124 h 233"/>
                <a:gd name="T46" fmla="*/ 247 w 400"/>
                <a:gd name="T47" fmla="*/ 126 h 233"/>
                <a:gd name="T48" fmla="*/ 243 w 400"/>
                <a:gd name="T49" fmla="*/ 109 h 233"/>
                <a:gd name="T50" fmla="*/ 223 w 400"/>
                <a:gd name="T51" fmla="*/ 113 h 233"/>
                <a:gd name="T52" fmla="*/ 201 w 400"/>
                <a:gd name="T53" fmla="*/ 95 h 233"/>
                <a:gd name="T54" fmla="*/ 187 w 400"/>
                <a:gd name="T55" fmla="*/ 66 h 233"/>
                <a:gd name="T56" fmla="*/ 168 w 400"/>
                <a:gd name="T57" fmla="*/ 83 h 233"/>
                <a:gd name="T58" fmla="*/ 149 w 400"/>
                <a:gd name="T59" fmla="*/ 50 h 233"/>
                <a:gd name="T60" fmla="*/ 118 w 400"/>
                <a:gd name="T61" fmla="*/ 44 h 233"/>
                <a:gd name="T62" fmla="*/ 86 w 400"/>
                <a:gd name="T63" fmla="*/ 15 h 233"/>
                <a:gd name="T64" fmla="*/ 59 w 400"/>
                <a:gd name="T65" fmla="*/ 17 h 233"/>
                <a:gd name="T66" fmla="*/ 44 w 400"/>
                <a:gd name="T67" fmla="*/ 30 h 233"/>
                <a:gd name="T68" fmla="*/ 32 w 400"/>
                <a:gd name="T69" fmla="*/ 19 h 233"/>
                <a:gd name="T70" fmla="*/ 26 w 400"/>
                <a:gd name="T71" fmla="*/ 32 h 233"/>
                <a:gd name="T72" fmla="*/ 11 w 400"/>
                <a:gd name="T73" fmla="*/ 50 h 233"/>
                <a:gd name="T74" fmla="*/ 17 w 400"/>
                <a:gd name="T75" fmla="*/ 59 h 233"/>
                <a:gd name="T76" fmla="*/ 10 w 400"/>
                <a:gd name="T77" fmla="*/ 67 h 233"/>
                <a:gd name="T78" fmla="*/ 19 w 400"/>
                <a:gd name="T79" fmla="*/ 73 h 233"/>
                <a:gd name="T80" fmla="*/ 7 w 400"/>
                <a:gd name="T81" fmla="*/ 91 h 233"/>
                <a:gd name="T82" fmla="*/ 26 w 400"/>
                <a:gd name="T83" fmla="*/ 110 h 233"/>
                <a:gd name="T84" fmla="*/ 36 w 400"/>
                <a:gd name="T85" fmla="*/ 104 h 233"/>
                <a:gd name="T86" fmla="*/ 47 w 400"/>
                <a:gd name="T87" fmla="*/ 122 h 233"/>
                <a:gd name="T88" fmla="*/ 65 w 400"/>
                <a:gd name="T89" fmla="*/ 122 h 233"/>
                <a:gd name="T90" fmla="*/ 72 w 400"/>
                <a:gd name="T91" fmla="*/ 132 h 233"/>
                <a:gd name="T92" fmla="*/ 100 w 400"/>
                <a:gd name="T93" fmla="*/ 147 h 233"/>
                <a:gd name="T94" fmla="*/ 109 w 400"/>
                <a:gd name="T95" fmla="*/ 146 h 233"/>
                <a:gd name="T96" fmla="*/ 124 w 400"/>
                <a:gd name="T97" fmla="*/ 160 h 233"/>
                <a:gd name="T98" fmla="*/ 142 w 400"/>
                <a:gd name="T99" fmla="*/ 159 h 233"/>
                <a:gd name="T100" fmla="*/ 148 w 400"/>
                <a:gd name="T101" fmla="*/ 168 h 233"/>
                <a:gd name="T102" fmla="*/ 168 w 400"/>
                <a:gd name="T103" fmla="*/ 174 h 233"/>
                <a:gd name="T104" fmla="*/ 171 w 400"/>
                <a:gd name="T105" fmla="*/ 181 h 233"/>
                <a:gd name="T106" fmla="*/ 185 w 400"/>
                <a:gd name="T107" fmla="*/ 173 h 233"/>
                <a:gd name="T108" fmla="*/ 195 w 400"/>
                <a:gd name="T109" fmla="*/ 180 h 233"/>
                <a:gd name="T110" fmla="*/ 203 w 400"/>
                <a:gd name="T111" fmla="*/ 166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00" h="233">
                  <a:moveTo>
                    <a:pt x="203" y="166"/>
                  </a:moveTo>
                  <a:cubicBezTo>
                    <a:pt x="212" y="171"/>
                    <a:pt x="213" y="179"/>
                    <a:pt x="213" y="179"/>
                  </a:cubicBezTo>
                  <a:cubicBezTo>
                    <a:pt x="227" y="176"/>
                    <a:pt x="227" y="176"/>
                    <a:pt x="227" y="176"/>
                  </a:cubicBezTo>
                  <a:cubicBezTo>
                    <a:pt x="227" y="176"/>
                    <a:pt x="235" y="186"/>
                    <a:pt x="244" y="194"/>
                  </a:cubicBezTo>
                  <a:cubicBezTo>
                    <a:pt x="253" y="202"/>
                    <a:pt x="262" y="213"/>
                    <a:pt x="262" y="213"/>
                  </a:cubicBezTo>
                  <a:cubicBezTo>
                    <a:pt x="274" y="204"/>
                    <a:pt x="274" y="204"/>
                    <a:pt x="274" y="204"/>
                  </a:cubicBezTo>
                  <a:cubicBezTo>
                    <a:pt x="296" y="218"/>
                    <a:pt x="296" y="218"/>
                    <a:pt x="296" y="218"/>
                  </a:cubicBezTo>
                  <a:cubicBezTo>
                    <a:pt x="296" y="218"/>
                    <a:pt x="300" y="209"/>
                    <a:pt x="313" y="213"/>
                  </a:cubicBezTo>
                  <a:cubicBezTo>
                    <a:pt x="326" y="217"/>
                    <a:pt x="337" y="230"/>
                    <a:pt x="337" y="230"/>
                  </a:cubicBezTo>
                  <a:cubicBezTo>
                    <a:pt x="337" y="230"/>
                    <a:pt x="345" y="219"/>
                    <a:pt x="351" y="219"/>
                  </a:cubicBezTo>
                  <a:cubicBezTo>
                    <a:pt x="357" y="219"/>
                    <a:pt x="352" y="229"/>
                    <a:pt x="361" y="229"/>
                  </a:cubicBezTo>
                  <a:cubicBezTo>
                    <a:pt x="370" y="229"/>
                    <a:pt x="377" y="230"/>
                    <a:pt x="377" y="230"/>
                  </a:cubicBezTo>
                  <a:cubicBezTo>
                    <a:pt x="377" y="230"/>
                    <a:pt x="398" y="233"/>
                    <a:pt x="399" y="224"/>
                  </a:cubicBezTo>
                  <a:cubicBezTo>
                    <a:pt x="400" y="215"/>
                    <a:pt x="400" y="206"/>
                    <a:pt x="400" y="206"/>
                  </a:cubicBezTo>
                  <a:cubicBezTo>
                    <a:pt x="390" y="191"/>
                    <a:pt x="390" y="191"/>
                    <a:pt x="390" y="191"/>
                  </a:cubicBezTo>
                  <a:cubicBezTo>
                    <a:pt x="390" y="159"/>
                    <a:pt x="390" y="159"/>
                    <a:pt x="390" y="159"/>
                  </a:cubicBezTo>
                  <a:cubicBezTo>
                    <a:pt x="384" y="144"/>
                    <a:pt x="384" y="144"/>
                    <a:pt x="384" y="144"/>
                  </a:cubicBezTo>
                  <a:cubicBezTo>
                    <a:pt x="376" y="148"/>
                    <a:pt x="369" y="152"/>
                    <a:pt x="363" y="153"/>
                  </a:cubicBezTo>
                  <a:cubicBezTo>
                    <a:pt x="349" y="154"/>
                    <a:pt x="316" y="134"/>
                    <a:pt x="316" y="134"/>
                  </a:cubicBezTo>
                  <a:cubicBezTo>
                    <a:pt x="316" y="134"/>
                    <a:pt x="314" y="142"/>
                    <a:pt x="304" y="143"/>
                  </a:cubicBezTo>
                  <a:cubicBezTo>
                    <a:pt x="294" y="144"/>
                    <a:pt x="295" y="130"/>
                    <a:pt x="295" y="130"/>
                  </a:cubicBezTo>
                  <a:cubicBezTo>
                    <a:pt x="295" y="130"/>
                    <a:pt x="293" y="144"/>
                    <a:pt x="284" y="143"/>
                  </a:cubicBezTo>
                  <a:cubicBezTo>
                    <a:pt x="275" y="142"/>
                    <a:pt x="275" y="124"/>
                    <a:pt x="275" y="124"/>
                  </a:cubicBezTo>
                  <a:cubicBezTo>
                    <a:pt x="275" y="124"/>
                    <a:pt x="263" y="133"/>
                    <a:pt x="247" y="126"/>
                  </a:cubicBezTo>
                  <a:cubicBezTo>
                    <a:pt x="231" y="119"/>
                    <a:pt x="248" y="116"/>
                    <a:pt x="243" y="109"/>
                  </a:cubicBezTo>
                  <a:cubicBezTo>
                    <a:pt x="238" y="102"/>
                    <a:pt x="223" y="113"/>
                    <a:pt x="223" y="113"/>
                  </a:cubicBezTo>
                  <a:cubicBezTo>
                    <a:pt x="223" y="113"/>
                    <a:pt x="209" y="101"/>
                    <a:pt x="201" y="95"/>
                  </a:cubicBezTo>
                  <a:cubicBezTo>
                    <a:pt x="193" y="89"/>
                    <a:pt x="198" y="73"/>
                    <a:pt x="187" y="66"/>
                  </a:cubicBezTo>
                  <a:cubicBezTo>
                    <a:pt x="176" y="59"/>
                    <a:pt x="172" y="84"/>
                    <a:pt x="168" y="83"/>
                  </a:cubicBezTo>
                  <a:cubicBezTo>
                    <a:pt x="164" y="82"/>
                    <a:pt x="149" y="50"/>
                    <a:pt x="149" y="50"/>
                  </a:cubicBezTo>
                  <a:cubicBezTo>
                    <a:pt x="118" y="44"/>
                    <a:pt x="118" y="44"/>
                    <a:pt x="118" y="44"/>
                  </a:cubicBezTo>
                  <a:cubicBezTo>
                    <a:pt x="118" y="44"/>
                    <a:pt x="100" y="30"/>
                    <a:pt x="86" y="15"/>
                  </a:cubicBezTo>
                  <a:cubicBezTo>
                    <a:pt x="72" y="0"/>
                    <a:pt x="59" y="17"/>
                    <a:pt x="59" y="17"/>
                  </a:cubicBezTo>
                  <a:cubicBezTo>
                    <a:pt x="44" y="30"/>
                    <a:pt x="44" y="30"/>
                    <a:pt x="44" y="30"/>
                  </a:cubicBezTo>
                  <a:cubicBezTo>
                    <a:pt x="32" y="19"/>
                    <a:pt x="32" y="19"/>
                    <a:pt x="32" y="19"/>
                  </a:cubicBezTo>
                  <a:cubicBezTo>
                    <a:pt x="26" y="32"/>
                    <a:pt x="26" y="32"/>
                    <a:pt x="26" y="32"/>
                  </a:cubicBezTo>
                  <a:cubicBezTo>
                    <a:pt x="11" y="50"/>
                    <a:pt x="11" y="50"/>
                    <a:pt x="11" y="50"/>
                  </a:cubicBezTo>
                  <a:cubicBezTo>
                    <a:pt x="17" y="59"/>
                    <a:pt x="17" y="59"/>
                    <a:pt x="17" y="59"/>
                  </a:cubicBezTo>
                  <a:cubicBezTo>
                    <a:pt x="17" y="59"/>
                    <a:pt x="6" y="61"/>
                    <a:pt x="10" y="67"/>
                  </a:cubicBezTo>
                  <a:cubicBezTo>
                    <a:pt x="14" y="73"/>
                    <a:pt x="19" y="73"/>
                    <a:pt x="19" y="73"/>
                  </a:cubicBezTo>
                  <a:cubicBezTo>
                    <a:pt x="19" y="73"/>
                    <a:pt x="0" y="83"/>
                    <a:pt x="7" y="91"/>
                  </a:cubicBezTo>
                  <a:cubicBezTo>
                    <a:pt x="14" y="99"/>
                    <a:pt x="26" y="110"/>
                    <a:pt x="26" y="110"/>
                  </a:cubicBezTo>
                  <a:cubicBezTo>
                    <a:pt x="36" y="104"/>
                    <a:pt x="36" y="104"/>
                    <a:pt x="36" y="104"/>
                  </a:cubicBezTo>
                  <a:cubicBezTo>
                    <a:pt x="47" y="122"/>
                    <a:pt x="47" y="122"/>
                    <a:pt x="47" y="122"/>
                  </a:cubicBezTo>
                  <a:cubicBezTo>
                    <a:pt x="65" y="122"/>
                    <a:pt x="65" y="122"/>
                    <a:pt x="65" y="122"/>
                  </a:cubicBezTo>
                  <a:cubicBezTo>
                    <a:pt x="72" y="132"/>
                    <a:pt x="72" y="132"/>
                    <a:pt x="72" y="132"/>
                  </a:cubicBezTo>
                  <a:cubicBezTo>
                    <a:pt x="100" y="147"/>
                    <a:pt x="100" y="147"/>
                    <a:pt x="100" y="147"/>
                  </a:cubicBezTo>
                  <a:cubicBezTo>
                    <a:pt x="109" y="146"/>
                    <a:pt x="109" y="146"/>
                    <a:pt x="109" y="146"/>
                  </a:cubicBezTo>
                  <a:cubicBezTo>
                    <a:pt x="109" y="146"/>
                    <a:pt x="116" y="160"/>
                    <a:pt x="124" y="160"/>
                  </a:cubicBezTo>
                  <a:cubicBezTo>
                    <a:pt x="132" y="160"/>
                    <a:pt x="137" y="157"/>
                    <a:pt x="142" y="159"/>
                  </a:cubicBezTo>
                  <a:cubicBezTo>
                    <a:pt x="147" y="161"/>
                    <a:pt x="135" y="166"/>
                    <a:pt x="148" y="168"/>
                  </a:cubicBezTo>
                  <a:cubicBezTo>
                    <a:pt x="161" y="170"/>
                    <a:pt x="168" y="174"/>
                    <a:pt x="168" y="174"/>
                  </a:cubicBezTo>
                  <a:cubicBezTo>
                    <a:pt x="171" y="181"/>
                    <a:pt x="171" y="181"/>
                    <a:pt x="171" y="181"/>
                  </a:cubicBezTo>
                  <a:cubicBezTo>
                    <a:pt x="171" y="181"/>
                    <a:pt x="176" y="173"/>
                    <a:pt x="185" y="173"/>
                  </a:cubicBezTo>
                  <a:cubicBezTo>
                    <a:pt x="194" y="173"/>
                    <a:pt x="195" y="180"/>
                    <a:pt x="195" y="180"/>
                  </a:cubicBezTo>
                  <a:cubicBezTo>
                    <a:pt x="195" y="180"/>
                    <a:pt x="194" y="161"/>
                    <a:pt x="203" y="166"/>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59" name="Freeform 218"/>
            <p:cNvSpPr>
              <a:spLocks/>
            </p:cNvSpPr>
            <p:nvPr/>
          </p:nvSpPr>
          <p:spPr bwMode="gray">
            <a:xfrm>
              <a:off x="6326793" y="3586325"/>
              <a:ext cx="97622" cy="47060"/>
            </a:xfrm>
            <a:custGeom>
              <a:avLst/>
              <a:gdLst>
                <a:gd name="T0" fmla="*/ 66 w 176"/>
                <a:gd name="T1" fmla="*/ 92 h 93"/>
                <a:gd name="T2" fmla="*/ 88 w 176"/>
                <a:gd name="T3" fmla="*/ 84 h 93"/>
                <a:gd name="T4" fmla="*/ 113 w 176"/>
                <a:gd name="T5" fmla="*/ 90 h 93"/>
                <a:gd name="T6" fmla="*/ 139 w 176"/>
                <a:gd name="T7" fmla="*/ 86 h 93"/>
                <a:gd name="T8" fmla="*/ 162 w 176"/>
                <a:gd name="T9" fmla="*/ 86 h 93"/>
                <a:gd name="T10" fmla="*/ 161 w 176"/>
                <a:gd name="T11" fmla="*/ 68 h 93"/>
                <a:gd name="T12" fmla="*/ 161 w 176"/>
                <a:gd name="T13" fmla="*/ 54 h 93"/>
                <a:gd name="T14" fmla="*/ 140 w 176"/>
                <a:gd name="T15" fmla="*/ 48 h 93"/>
                <a:gd name="T16" fmla="*/ 142 w 176"/>
                <a:gd name="T17" fmla="*/ 39 h 93"/>
                <a:gd name="T18" fmla="*/ 129 w 176"/>
                <a:gd name="T19" fmla="*/ 18 h 93"/>
                <a:gd name="T20" fmla="*/ 80 w 176"/>
                <a:gd name="T21" fmla="*/ 25 h 93"/>
                <a:gd name="T22" fmla="*/ 80 w 176"/>
                <a:gd name="T23" fmla="*/ 11 h 93"/>
                <a:gd name="T24" fmla="*/ 56 w 176"/>
                <a:gd name="T25" fmla="*/ 5 h 93"/>
                <a:gd name="T26" fmla="*/ 18 w 176"/>
                <a:gd name="T27" fmla="*/ 56 h 93"/>
                <a:gd name="T28" fmla="*/ 23 w 176"/>
                <a:gd name="T29" fmla="*/ 76 h 93"/>
                <a:gd name="T30" fmla="*/ 50 w 176"/>
                <a:gd name="T31" fmla="*/ 81 h 93"/>
                <a:gd name="T32" fmla="*/ 66 w 176"/>
                <a:gd name="T33"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6" h="93">
                  <a:moveTo>
                    <a:pt x="66" y="92"/>
                  </a:moveTo>
                  <a:cubicBezTo>
                    <a:pt x="85" y="92"/>
                    <a:pt x="79" y="84"/>
                    <a:pt x="88" y="84"/>
                  </a:cubicBezTo>
                  <a:cubicBezTo>
                    <a:pt x="97" y="84"/>
                    <a:pt x="95" y="90"/>
                    <a:pt x="113" y="90"/>
                  </a:cubicBezTo>
                  <a:cubicBezTo>
                    <a:pt x="131" y="90"/>
                    <a:pt x="139" y="86"/>
                    <a:pt x="139" y="86"/>
                  </a:cubicBezTo>
                  <a:cubicBezTo>
                    <a:pt x="139" y="86"/>
                    <a:pt x="148" y="93"/>
                    <a:pt x="162" y="86"/>
                  </a:cubicBezTo>
                  <a:cubicBezTo>
                    <a:pt x="176" y="79"/>
                    <a:pt x="161" y="68"/>
                    <a:pt x="161" y="68"/>
                  </a:cubicBezTo>
                  <a:cubicBezTo>
                    <a:pt x="161" y="54"/>
                    <a:pt x="161" y="54"/>
                    <a:pt x="161" y="54"/>
                  </a:cubicBezTo>
                  <a:cubicBezTo>
                    <a:pt x="161" y="54"/>
                    <a:pt x="144" y="55"/>
                    <a:pt x="140" y="48"/>
                  </a:cubicBezTo>
                  <a:cubicBezTo>
                    <a:pt x="136" y="41"/>
                    <a:pt x="142" y="39"/>
                    <a:pt x="142" y="39"/>
                  </a:cubicBezTo>
                  <a:cubicBezTo>
                    <a:pt x="142" y="39"/>
                    <a:pt x="142" y="29"/>
                    <a:pt x="129" y="18"/>
                  </a:cubicBezTo>
                  <a:cubicBezTo>
                    <a:pt x="116" y="7"/>
                    <a:pt x="80" y="25"/>
                    <a:pt x="80" y="25"/>
                  </a:cubicBezTo>
                  <a:cubicBezTo>
                    <a:pt x="80" y="11"/>
                    <a:pt x="80" y="11"/>
                    <a:pt x="80" y="11"/>
                  </a:cubicBezTo>
                  <a:cubicBezTo>
                    <a:pt x="80" y="11"/>
                    <a:pt x="70" y="10"/>
                    <a:pt x="56" y="5"/>
                  </a:cubicBezTo>
                  <a:cubicBezTo>
                    <a:pt x="42" y="0"/>
                    <a:pt x="18" y="56"/>
                    <a:pt x="18" y="56"/>
                  </a:cubicBezTo>
                  <a:cubicBezTo>
                    <a:pt x="18" y="56"/>
                    <a:pt x="0" y="60"/>
                    <a:pt x="23" y="76"/>
                  </a:cubicBezTo>
                  <a:cubicBezTo>
                    <a:pt x="46" y="92"/>
                    <a:pt x="50" y="81"/>
                    <a:pt x="50" y="81"/>
                  </a:cubicBezTo>
                  <a:cubicBezTo>
                    <a:pt x="50" y="81"/>
                    <a:pt x="47" y="92"/>
                    <a:pt x="66" y="9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0" name="Freeform 219"/>
            <p:cNvSpPr>
              <a:spLocks/>
            </p:cNvSpPr>
            <p:nvPr/>
          </p:nvSpPr>
          <p:spPr bwMode="gray">
            <a:xfrm>
              <a:off x="6322334" y="3637038"/>
              <a:ext cx="137046" cy="144188"/>
            </a:xfrm>
            <a:custGeom>
              <a:avLst/>
              <a:gdLst>
                <a:gd name="T0" fmla="*/ 90 w 247"/>
                <a:gd name="T1" fmla="*/ 275 h 284"/>
                <a:gd name="T2" fmla="*/ 92 w 247"/>
                <a:gd name="T3" fmla="*/ 236 h 284"/>
                <a:gd name="T4" fmla="*/ 142 w 247"/>
                <a:gd name="T5" fmla="*/ 250 h 284"/>
                <a:gd name="T6" fmla="*/ 143 w 247"/>
                <a:gd name="T7" fmla="*/ 227 h 284"/>
                <a:gd name="T8" fmla="*/ 182 w 247"/>
                <a:gd name="T9" fmla="*/ 240 h 284"/>
                <a:gd name="T10" fmla="*/ 190 w 247"/>
                <a:gd name="T11" fmla="*/ 223 h 284"/>
                <a:gd name="T12" fmla="*/ 182 w 247"/>
                <a:gd name="T13" fmla="*/ 202 h 284"/>
                <a:gd name="T14" fmla="*/ 213 w 247"/>
                <a:gd name="T15" fmla="*/ 235 h 284"/>
                <a:gd name="T16" fmla="*/ 210 w 247"/>
                <a:gd name="T17" fmla="*/ 280 h 284"/>
                <a:gd name="T18" fmla="*/ 222 w 247"/>
                <a:gd name="T19" fmla="*/ 284 h 284"/>
                <a:gd name="T20" fmla="*/ 226 w 247"/>
                <a:gd name="T21" fmla="*/ 273 h 284"/>
                <a:gd name="T22" fmla="*/ 247 w 247"/>
                <a:gd name="T23" fmla="*/ 276 h 284"/>
                <a:gd name="T24" fmla="*/ 240 w 247"/>
                <a:gd name="T25" fmla="*/ 237 h 284"/>
                <a:gd name="T26" fmla="*/ 220 w 247"/>
                <a:gd name="T27" fmla="*/ 187 h 284"/>
                <a:gd name="T28" fmla="*/ 204 w 247"/>
                <a:gd name="T29" fmla="*/ 153 h 284"/>
                <a:gd name="T30" fmla="*/ 194 w 247"/>
                <a:gd name="T31" fmla="*/ 170 h 284"/>
                <a:gd name="T32" fmla="*/ 187 w 247"/>
                <a:gd name="T33" fmla="*/ 193 h 284"/>
                <a:gd name="T34" fmla="*/ 178 w 247"/>
                <a:gd name="T35" fmla="*/ 178 h 284"/>
                <a:gd name="T36" fmla="*/ 158 w 247"/>
                <a:gd name="T37" fmla="*/ 159 h 284"/>
                <a:gd name="T38" fmla="*/ 168 w 247"/>
                <a:gd name="T39" fmla="*/ 130 h 284"/>
                <a:gd name="T40" fmla="*/ 193 w 247"/>
                <a:gd name="T41" fmla="*/ 115 h 284"/>
                <a:gd name="T42" fmla="*/ 196 w 247"/>
                <a:gd name="T43" fmla="*/ 92 h 284"/>
                <a:gd name="T44" fmla="*/ 206 w 247"/>
                <a:gd name="T45" fmla="*/ 86 h 284"/>
                <a:gd name="T46" fmla="*/ 184 w 247"/>
                <a:gd name="T47" fmla="*/ 68 h 284"/>
                <a:gd name="T48" fmla="*/ 154 w 247"/>
                <a:gd name="T49" fmla="*/ 79 h 284"/>
                <a:gd name="T50" fmla="*/ 113 w 247"/>
                <a:gd name="T51" fmla="*/ 75 h 284"/>
                <a:gd name="T52" fmla="*/ 86 w 247"/>
                <a:gd name="T53" fmla="*/ 69 h 284"/>
                <a:gd name="T54" fmla="*/ 85 w 247"/>
                <a:gd name="T55" fmla="*/ 46 h 284"/>
                <a:gd name="T56" fmla="*/ 81 w 247"/>
                <a:gd name="T57" fmla="*/ 44 h 284"/>
                <a:gd name="T58" fmla="*/ 77 w 247"/>
                <a:gd name="T59" fmla="*/ 23 h 284"/>
                <a:gd name="T60" fmla="*/ 67 w 247"/>
                <a:gd name="T61" fmla="*/ 17 h 284"/>
                <a:gd name="T62" fmla="*/ 66 w 247"/>
                <a:gd name="T63" fmla="*/ 29 h 284"/>
                <a:gd name="T64" fmla="*/ 50 w 247"/>
                <a:gd name="T65" fmla="*/ 21 h 284"/>
                <a:gd name="T66" fmla="*/ 41 w 247"/>
                <a:gd name="T67" fmla="*/ 3 h 284"/>
                <a:gd name="T68" fmla="*/ 30 w 247"/>
                <a:gd name="T69" fmla="*/ 4 h 284"/>
                <a:gd name="T70" fmla="*/ 33 w 247"/>
                <a:gd name="T71" fmla="*/ 11 h 284"/>
                <a:gd name="T72" fmla="*/ 17 w 247"/>
                <a:gd name="T73" fmla="*/ 3 h 284"/>
                <a:gd name="T74" fmla="*/ 6 w 247"/>
                <a:gd name="T75" fmla="*/ 0 h 284"/>
                <a:gd name="T76" fmla="*/ 11 w 247"/>
                <a:gd name="T77" fmla="*/ 12 h 284"/>
                <a:gd name="T78" fmla="*/ 2 w 247"/>
                <a:gd name="T79" fmla="*/ 35 h 284"/>
                <a:gd name="T80" fmla="*/ 26 w 247"/>
                <a:gd name="T81" fmla="*/ 54 h 284"/>
                <a:gd name="T82" fmla="*/ 43 w 247"/>
                <a:gd name="T83" fmla="*/ 65 h 284"/>
                <a:gd name="T84" fmla="*/ 44 w 247"/>
                <a:gd name="T85" fmla="*/ 73 h 284"/>
                <a:gd name="T86" fmla="*/ 22 w 247"/>
                <a:gd name="T87" fmla="*/ 74 h 284"/>
                <a:gd name="T88" fmla="*/ 22 w 247"/>
                <a:gd name="T89" fmla="*/ 93 h 284"/>
                <a:gd name="T90" fmla="*/ 13 w 247"/>
                <a:gd name="T91" fmla="*/ 106 h 284"/>
                <a:gd name="T92" fmla="*/ 47 w 247"/>
                <a:gd name="T93" fmla="*/ 126 h 284"/>
                <a:gd name="T94" fmla="*/ 35 w 247"/>
                <a:gd name="T95" fmla="*/ 150 h 284"/>
                <a:gd name="T96" fmla="*/ 44 w 247"/>
                <a:gd name="T97" fmla="*/ 170 h 284"/>
                <a:gd name="T98" fmla="*/ 64 w 247"/>
                <a:gd name="T99" fmla="*/ 186 h 284"/>
                <a:gd name="T100" fmla="*/ 63 w 247"/>
                <a:gd name="T101" fmla="*/ 206 h 284"/>
                <a:gd name="T102" fmla="*/ 75 w 247"/>
                <a:gd name="T103" fmla="*/ 234 h 284"/>
                <a:gd name="T104" fmla="*/ 73 w 247"/>
                <a:gd name="T105" fmla="*/ 252 h 284"/>
                <a:gd name="T106" fmla="*/ 90 w 247"/>
                <a:gd name="T107" fmla="*/ 275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7" h="284">
                  <a:moveTo>
                    <a:pt x="90" y="275"/>
                  </a:moveTo>
                  <a:cubicBezTo>
                    <a:pt x="92" y="236"/>
                    <a:pt x="92" y="236"/>
                    <a:pt x="92" y="236"/>
                  </a:cubicBezTo>
                  <a:cubicBezTo>
                    <a:pt x="92" y="236"/>
                    <a:pt x="134" y="252"/>
                    <a:pt x="142" y="250"/>
                  </a:cubicBezTo>
                  <a:cubicBezTo>
                    <a:pt x="150" y="247"/>
                    <a:pt x="134" y="229"/>
                    <a:pt x="143" y="227"/>
                  </a:cubicBezTo>
                  <a:cubicBezTo>
                    <a:pt x="152" y="225"/>
                    <a:pt x="169" y="245"/>
                    <a:pt x="182" y="240"/>
                  </a:cubicBezTo>
                  <a:cubicBezTo>
                    <a:pt x="195" y="236"/>
                    <a:pt x="190" y="223"/>
                    <a:pt x="190" y="223"/>
                  </a:cubicBezTo>
                  <a:cubicBezTo>
                    <a:pt x="182" y="202"/>
                    <a:pt x="182" y="202"/>
                    <a:pt x="182" y="202"/>
                  </a:cubicBezTo>
                  <a:cubicBezTo>
                    <a:pt x="213" y="235"/>
                    <a:pt x="213" y="235"/>
                    <a:pt x="213" y="235"/>
                  </a:cubicBezTo>
                  <a:cubicBezTo>
                    <a:pt x="213" y="235"/>
                    <a:pt x="201" y="274"/>
                    <a:pt x="210" y="280"/>
                  </a:cubicBezTo>
                  <a:cubicBezTo>
                    <a:pt x="213" y="282"/>
                    <a:pt x="218" y="283"/>
                    <a:pt x="222" y="284"/>
                  </a:cubicBezTo>
                  <a:cubicBezTo>
                    <a:pt x="224" y="277"/>
                    <a:pt x="226" y="273"/>
                    <a:pt x="226" y="273"/>
                  </a:cubicBezTo>
                  <a:cubicBezTo>
                    <a:pt x="247" y="276"/>
                    <a:pt x="247" y="276"/>
                    <a:pt x="247" y="276"/>
                  </a:cubicBezTo>
                  <a:cubicBezTo>
                    <a:pt x="240" y="237"/>
                    <a:pt x="240" y="237"/>
                    <a:pt x="240" y="237"/>
                  </a:cubicBezTo>
                  <a:cubicBezTo>
                    <a:pt x="240" y="237"/>
                    <a:pt x="224" y="198"/>
                    <a:pt x="220" y="187"/>
                  </a:cubicBezTo>
                  <a:cubicBezTo>
                    <a:pt x="216" y="176"/>
                    <a:pt x="222" y="157"/>
                    <a:pt x="204" y="153"/>
                  </a:cubicBezTo>
                  <a:cubicBezTo>
                    <a:pt x="186" y="149"/>
                    <a:pt x="194" y="170"/>
                    <a:pt x="194" y="170"/>
                  </a:cubicBezTo>
                  <a:cubicBezTo>
                    <a:pt x="187" y="193"/>
                    <a:pt x="187" y="193"/>
                    <a:pt x="187" y="193"/>
                  </a:cubicBezTo>
                  <a:cubicBezTo>
                    <a:pt x="178" y="178"/>
                    <a:pt x="178" y="178"/>
                    <a:pt x="178" y="178"/>
                  </a:cubicBezTo>
                  <a:cubicBezTo>
                    <a:pt x="178" y="178"/>
                    <a:pt x="158" y="175"/>
                    <a:pt x="158" y="159"/>
                  </a:cubicBezTo>
                  <a:cubicBezTo>
                    <a:pt x="158" y="143"/>
                    <a:pt x="160" y="133"/>
                    <a:pt x="168" y="130"/>
                  </a:cubicBezTo>
                  <a:cubicBezTo>
                    <a:pt x="176" y="127"/>
                    <a:pt x="190" y="129"/>
                    <a:pt x="193" y="115"/>
                  </a:cubicBezTo>
                  <a:cubicBezTo>
                    <a:pt x="196" y="101"/>
                    <a:pt x="196" y="92"/>
                    <a:pt x="196" y="92"/>
                  </a:cubicBezTo>
                  <a:cubicBezTo>
                    <a:pt x="196" y="92"/>
                    <a:pt x="206" y="96"/>
                    <a:pt x="206" y="86"/>
                  </a:cubicBezTo>
                  <a:cubicBezTo>
                    <a:pt x="206" y="76"/>
                    <a:pt x="184" y="68"/>
                    <a:pt x="184" y="68"/>
                  </a:cubicBezTo>
                  <a:cubicBezTo>
                    <a:pt x="154" y="79"/>
                    <a:pt x="154" y="79"/>
                    <a:pt x="154" y="79"/>
                  </a:cubicBezTo>
                  <a:cubicBezTo>
                    <a:pt x="154" y="79"/>
                    <a:pt x="123" y="75"/>
                    <a:pt x="113" y="75"/>
                  </a:cubicBezTo>
                  <a:cubicBezTo>
                    <a:pt x="103" y="75"/>
                    <a:pt x="86" y="72"/>
                    <a:pt x="86" y="69"/>
                  </a:cubicBezTo>
                  <a:cubicBezTo>
                    <a:pt x="86" y="66"/>
                    <a:pt x="85" y="46"/>
                    <a:pt x="85" y="46"/>
                  </a:cubicBezTo>
                  <a:cubicBezTo>
                    <a:pt x="81" y="44"/>
                    <a:pt x="81" y="44"/>
                    <a:pt x="81" y="44"/>
                  </a:cubicBezTo>
                  <a:cubicBezTo>
                    <a:pt x="81" y="44"/>
                    <a:pt x="81" y="26"/>
                    <a:pt x="77" y="23"/>
                  </a:cubicBezTo>
                  <a:cubicBezTo>
                    <a:pt x="73" y="20"/>
                    <a:pt x="67" y="17"/>
                    <a:pt x="67" y="17"/>
                  </a:cubicBezTo>
                  <a:cubicBezTo>
                    <a:pt x="66" y="29"/>
                    <a:pt x="66" y="29"/>
                    <a:pt x="66" y="29"/>
                  </a:cubicBezTo>
                  <a:cubicBezTo>
                    <a:pt x="66" y="29"/>
                    <a:pt x="56" y="27"/>
                    <a:pt x="50" y="21"/>
                  </a:cubicBezTo>
                  <a:cubicBezTo>
                    <a:pt x="44" y="15"/>
                    <a:pt x="41" y="3"/>
                    <a:pt x="41" y="3"/>
                  </a:cubicBezTo>
                  <a:cubicBezTo>
                    <a:pt x="30" y="4"/>
                    <a:pt x="30" y="4"/>
                    <a:pt x="30" y="4"/>
                  </a:cubicBezTo>
                  <a:cubicBezTo>
                    <a:pt x="33" y="11"/>
                    <a:pt x="33" y="11"/>
                    <a:pt x="33" y="11"/>
                  </a:cubicBezTo>
                  <a:cubicBezTo>
                    <a:pt x="17" y="3"/>
                    <a:pt x="17" y="3"/>
                    <a:pt x="17" y="3"/>
                  </a:cubicBezTo>
                  <a:cubicBezTo>
                    <a:pt x="6" y="0"/>
                    <a:pt x="6" y="0"/>
                    <a:pt x="6" y="0"/>
                  </a:cubicBezTo>
                  <a:cubicBezTo>
                    <a:pt x="11" y="12"/>
                    <a:pt x="11" y="12"/>
                    <a:pt x="11" y="12"/>
                  </a:cubicBezTo>
                  <a:cubicBezTo>
                    <a:pt x="11" y="12"/>
                    <a:pt x="0" y="24"/>
                    <a:pt x="2" y="35"/>
                  </a:cubicBezTo>
                  <a:cubicBezTo>
                    <a:pt x="4" y="46"/>
                    <a:pt x="26" y="54"/>
                    <a:pt x="26" y="54"/>
                  </a:cubicBezTo>
                  <a:cubicBezTo>
                    <a:pt x="43" y="65"/>
                    <a:pt x="43" y="65"/>
                    <a:pt x="43" y="65"/>
                  </a:cubicBezTo>
                  <a:cubicBezTo>
                    <a:pt x="44" y="73"/>
                    <a:pt x="44" y="73"/>
                    <a:pt x="44" y="73"/>
                  </a:cubicBezTo>
                  <a:cubicBezTo>
                    <a:pt x="22" y="74"/>
                    <a:pt x="22" y="74"/>
                    <a:pt x="22" y="74"/>
                  </a:cubicBezTo>
                  <a:cubicBezTo>
                    <a:pt x="22" y="93"/>
                    <a:pt x="22" y="93"/>
                    <a:pt x="22" y="93"/>
                  </a:cubicBezTo>
                  <a:cubicBezTo>
                    <a:pt x="22" y="93"/>
                    <a:pt x="3" y="96"/>
                    <a:pt x="13" y="106"/>
                  </a:cubicBezTo>
                  <a:cubicBezTo>
                    <a:pt x="23" y="116"/>
                    <a:pt x="50" y="110"/>
                    <a:pt x="47" y="126"/>
                  </a:cubicBezTo>
                  <a:cubicBezTo>
                    <a:pt x="44" y="142"/>
                    <a:pt x="35" y="150"/>
                    <a:pt x="35" y="150"/>
                  </a:cubicBezTo>
                  <a:cubicBezTo>
                    <a:pt x="44" y="170"/>
                    <a:pt x="44" y="170"/>
                    <a:pt x="44" y="170"/>
                  </a:cubicBezTo>
                  <a:cubicBezTo>
                    <a:pt x="64" y="186"/>
                    <a:pt x="64" y="186"/>
                    <a:pt x="64" y="186"/>
                  </a:cubicBezTo>
                  <a:cubicBezTo>
                    <a:pt x="63" y="206"/>
                    <a:pt x="63" y="206"/>
                    <a:pt x="63" y="206"/>
                  </a:cubicBezTo>
                  <a:cubicBezTo>
                    <a:pt x="75" y="234"/>
                    <a:pt x="75" y="234"/>
                    <a:pt x="75" y="234"/>
                  </a:cubicBezTo>
                  <a:cubicBezTo>
                    <a:pt x="73" y="252"/>
                    <a:pt x="73" y="252"/>
                    <a:pt x="73" y="252"/>
                  </a:cubicBezTo>
                  <a:lnTo>
                    <a:pt x="90" y="275"/>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1" name="Freeform 220"/>
            <p:cNvSpPr>
              <a:spLocks noEditPoints="1"/>
            </p:cNvSpPr>
            <p:nvPr/>
          </p:nvSpPr>
          <p:spPr bwMode="gray">
            <a:xfrm>
              <a:off x="5826248" y="3377671"/>
              <a:ext cx="722775" cy="801093"/>
            </a:xfrm>
            <a:custGeom>
              <a:avLst/>
              <a:gdLst>
                <a:gd name="T0" fmla="*/ 1202 w 1304"/>
                <a:gd name="T1" fmla="*/ 1237 h 1578"/>
                <a:gd name="T2" fmla="*/ 1259 w 1304"/>
                <a:gd name="T3" fmla="*/ 1543 h 1578"/>
                <a:gd name="T4" fmla="*/ 1302 w 1304"/>
                <a:gd name="T5" fmla="*/ 417 h 1578"/>
                <a:gd name="T6" fmla="*/ 1231 w 1304"/>
                <a:gd name="T7" fmla="*/ 379 h 1578"/>
                <a:gd name="T8" fmla="*/ 1133 w 1304"/>
                <a:gd name="T9" fmla="*/ 390 h 1578"/>
                <a:gd name="T10" fmla="*/ 1045 w 1304"/>
                <a:gd name="T11" fmla="*/ 450 h 1578"/>
                <a:gd name="T12" fmla="*/ 1042 w 1304"/>
                <a:gd name="T13" fmla="*/ 497 h 1578"/>
                <a:gd name="T14" fmla="*/ 926 w 1304"/>
                <a:gd name="T15" fmla="*/ 487 h 1578"/>
                <a:gd name="T16" fmla="*/ 882 w 1304"/>
                <a:gd name="T17" fmla="*/ 450 h 1578"/>
                <a:gd name="T18" fmla="*/ 853 w 1304"/>
                <a:gd name="T19" fmla="*/ 520 h 1578"/>
                <a:gd name="T20" fmla="*/ 766 w 1304"/>
                <a:gd name="T21" fmla="*/ 495 h 1578"/>
                <a:gd name="T22" fmla="*/ 695 w 1304"/>
                <a:gd name="T23" fmla="*/ 457 h 1578"/>
                <a:gd name="T24" fmla="*/ 640 w 1304"/>
                <a:gd name="T25" fmla="*/ 459 h 1578"/>
                <a:gd name="T26" fmla="*/ 564 w 1304"/>
                <a:gd name="T27" fmla="*/ 423 h 1578"/>
                <a:gd name="T28" fmla="*/ 499 w 1304"/>
                <a:gd name="T29" fmla="*/ 382 h 1578"/>
                <a:gd name="T30" fmla="*/ 518 w 1304"/>
                <a:gd name="T31" fmla="*/ 323 h 1578"/>
                <a:gd name="T32" fmla="*/ 481 w 1304"/>
                <a:gd name="T33" fmla="*/ 283 h 1578"/>
                <a:gd name="T34" fmla="*/ 412 w 1304"/>
                <a:gd name="T35" fmla="*/ 221 h 1578"/>
                <a:gd name="T36" fmla="*/ 423 w 1304"/>
                <a:gd name="T37" fmla="*/ 194 h 1578"/>
                <a:gd name="T38" fmla="*/ 395 w 1304"/>
                <a:gd name="T39" fmla="*/ 129 h 1578"/>
                <a:gd name="T40" fmla="*/ 438 w 1304"/>
                <a:gd name="T41" fmla="*/ 69 h 1578"/>
                <a:gd name="T42" fmla="*/ 319 w 1304"/>
                <a:gd name="T43" fmla="*/ 29 h 1578"/>
                <a:gd name="T44" fmla="*/ 266 w 1304"/>
                <a:gd name="T45" fmla="*/ 74 h 1578"/>
                <a:gd name="T46" fmla="*/ 156 w 1304"/>
                <a:gd name="T47" fmla="*/ 89 h 1578"/>
                <a:gd name="T48" fmla="*/ 186 w 1304"/>
                <a:gd name="T49" fmla="*/ 141 h 1578"/>
                <a:gd name="T50" fmla="*/ 219 w 1304"/>
                <a:gd name="T51" fmla="*/ 196 h 1578"/>
                <a:gd name="T52" fmla="*/ 235 w 1304"/>
                <a:gd name="T53" fmla="*/ 268 h 1578"/>
                <a:gd name="T54" fmla="*/ 179 w 1304"/>
                <a:gd name="T55" fmla="*/ 372 h 1578"/>
                <a:gd name="T56" fmla="*/ 107 w 1304"/>
                <a:gd name="T57" fmla="*/ 437 h 1578"/>
                <a:gd name="T58" fmla="*/ 33 w 1304"/>
                <a:gd name="T59" fmla="*/ 493 h 1578"/>
                <a:gd name="T60" fmla="*/ 74 w 1304"/>
                <a:gd name="T61" fmla="*/ 551 h 1578"/>
                <a:gd name="T62" fmla="*/ 98 w 1304"/>
                <a:gd name="T63" fmla="*/ 635 h 1578"/>
                <a:gd name="T64" fmla="*/ 15 w 1304"/>
                <a:gd name="T65" fmla="*/ 630 h 1578"/>
                <a:gd name="T66" fmla="*/ 78 w 1304"/>
                <a:gd name="T67" fmla="*/ 697 h 1578"/>
                <a:gd name="T68" fmla="*/ 70 w 1304"/>
                <a:gd name="T69" fmla="*/ 779 h 1578"/>
                <a:gd name="T70" fmla="*/ 213 w 1304"/>
                <a:gd name="T71" fmla="*/ 781 h 1578"/>
                <a:gd name="T72" fmla="*/ 267 w 1304"/>
                <a:gd name="T73" fmla="*/ 1062 h 1578"/>
                <a:gd name="T74" fmla="*/ 407 w 1304"/>
                <a:gd name="T75" fmla="*/ 1335 h 1578"/>
                <a:gd name="T76" fmla="*/ 550 w 1304"/>
                <a:gd name="T77" fmla="*/ 1443 h 1578"/>
                <a:gd name="T78" fmla="*/ 601 w 1304"/>
                <a:gd name="T79" fmla="*/ 1311 h 1578"/>
                <a:gd name="T80" fmla="*/ 594 w 1304"/>
                <a:gd name="T81" fmla="*/ 1107 h 1578"/>
                <a:gd name="T82" fmla="*/ 688 w 1304"/>
                <a:gd name="T83" fmla="*/ 1044 h 1578"/>
                <a:gd name="T84" fmla="*/ 820 w 1304"/>
                <a:gd name="T85" fmla="*/ 866 h 1578"/>
                <a:gd name="T86" fmla="*/ 873 w 1304"/>
                <a:gd name="T87" fmla="*/ 795 h 1578"/>
                <a:gd name="T88" fmla="*/ 942 w 1304"/>
                <a:gd name="T89" fmla="*/ 744 h 1578"/>
                <a:gd name="T90" fmla="*/ 959 w 1304"/>
                <a:gd name="T91" fmla="*/ 697 h 1578"/>
                <a:gd name="T92" fmla="*/ 917 w 1304"/>
                <a:gd name="T93" fmla="*/ 604 h 1578"/>
                <a:gd name="T94" fmla="*/ 897 w 1304"/>
                <a:gd name="T95" fmla="*/ 546 h 1578"/>
                <a:gd name="T96" fmla="*/ 925 w 1304"/>
                <a:gd name="T97" fmla="*/ 515 h 1578"/>
                <a:gd name="T98" fmla="*/ 972 w 1304"/>
                <a:gd name="T99" fmla="*/ 534 h 1578"/>
                <a:gd name="T100" fmla="*/ 1049 w 1304"/>
                <a:gd name="T101" fmla="*/ 590 h 1578"/>
                <a:gd name="T102" fmla="*/ 1063 w 1304"/>
                <a:gd name="T103" fmla="*/ 641 h 1578"/>
                <a:gd name="T104" fmla="*/ 1099 w 1304"/>
                <a:gd name="T105" fmla="*/ 664 h 1578"/>
                <a:gd name="T106" fmla="*/ 1161 w 1304"/>
                <a:gd name="T107" fmla="*/ 750 h 1578"/>
                <a:gd name="T108" fmla="*/ 1143 w 1304"/>
                <a:gd name="T109" fmla="*/ 648 h 1578"/>
                <a:gd name="T110" fmla="*/ 1199 w 1304"/>
                <a:gd name="T111" fmla="*/ 576 h 1578"/>
                <a:gd name="T112" fmla="*/ 1238 w 1304"/>
                <a:gd name="T113" fmla="*/ 497 h 1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04" h="1578">
                  <a:moveTo>
                    <a:pt x="1204" y="1196"/>
                  </a:moveTo>
                  <a:cubicBezTo>
                    <a:pt x="1184" y="1198"/>
                    <a:pt x="1188" y="1259"/>
                    <a:pt x="1188" y="1259"/>
                  </a:cubicBezTo>
                  <a:cubicBezTo>
                    <a:pt x="1191" y="1325"/>
                    <a:pt x="1191" y="1325"/>
                    <a:pt x="1191" y="1325"/>
                  </a:cubicBezTo>
                  <a:cubicBezTo>
                    <a:pt x="1202" y="1305"/>
                    <a:pt x="1202" y="1305"/>
                    <a:pt x="1202" y="1305"/>
                  </a:cubicBezTo>
                  <a:cubicBezTo>
                    <a:pt x="1202" y="1237"/>
                    <a:pt x="1202" y="1237"/>
                    <a:pt x="1202" y="1237"/>
                  </a:cubicBezTo>
                  <a:cubicBezTo>
                    <a:pt x="1202" y="1237"/>
                    <a:pt x="1220" y="1194"/>
                    <a:pt x="1204" y="1196"/>
                  </a:cubicBezTo>
                  <a:close/>
                  <a:moveTo>
                    <a:pt x="1195" y="1357"/>
                  </a:moveTo>
                  <a:cubicBezTo>
                    <a:pt x="1180" y="1357"/>
                    <a:pt x="1196" y="1389"/>
                    <a:pt x="1196" y="1389"/>
                  </a:cubicBezTo>
                  <a:cubicBezTo>
                    <a:pt x="1196" y="1389"/>
                    <a:pt x="1209" y="1357"/>
                    <a:pt x="1195" y="1357"/>
                  </a:cubicBezTo>
                  <a:close/>
                  <a:moveTo>
                    <a:pt x="1259" y="1543"/>
                  </a:moveTo>
                  <a:cubicBezTo>
                    <a:pt x="1251" y="1544"/>
                    <a:pt x="1255" y="1578"/>
                    <a:pt x="1270" y="1578"/>
                  </a:cubicBezTo>
                  <a:cubicBezTo>
                    <a:pt x="1270" y="1578"/>
                    <a:pt x="1267" y="1542"/>
                    <a:pt x="1259" y="1543"/>
                  </a:cubicBezTo>
                  <a:close/>
                  <a:moveTo>
                    <a:pt x="1280" y="454"/>
                  </a:moveTo>
                  <a:cubicBezTo>
                    <a:pt x="1280" y="445"/>
                    <a:pt x="1304" y="436"/>
                    <a:pt x="1304" y="436"/>
                  </a:cubicBezTo>
                  <a:cubicBezTo>
                    <a:pt x="1302" y="417"/>
                    <a:pt x="1302" y="417"/>
                    <a:pt x="1302" y="417"/>
                  </a:cubicBezTo>
                  <a:cubicBezTo>
                    <a:pt x="1302" y="417"/>
                    <a:pt x="1287" y="413"/>
                    <a:pt x="1280" y="413"/>
                  </a:cubicBezTo>
                  <a:cubicBezTo>
                    <a:pt x="1273" y="413"/>
                    <a:pt x="1258" y="413"/>
                    <a:pt x="1250" y="411"/>
                  </a:cubicBezTo>
                  <a:cubicBezTo>
                    <a:pt x="1242" y="409"/>
                    <a:pt x="1262" y="400"/>
                    <a:pt x="1262" y="400"/>
                  </a:cubicBezTo>
                  <a:cubicBezTo>
                    <a:pt x="1251" y="380"/>
                    <a:pt x="1251" y="380"/>
                    <a:pt x="1251" y="380"/>
                  </a:cubicBezTo>
                  <a:cubicBezTo>
                    <a:pt x="1251" y="380"/>
                    <a:pt x="1240" y="381"/>
                    <a:pt x="1231" y="379"/>
                  </a:cubicBezTo>
                  <a:cubicBezTo>
                    <a:pt x="1222" y="377"/>
                    <a:pt x="1238" y="369"/>
                    <a:pt x="1238" y="369"/>
                  </a:cubicBezTo>
                  <a:cubicBezTo>
                    <a:pt x="1238" y="369"/>
                    <a:pt x="1237" y="364"/>
                    <a:pt x="1219" y="355"/>
                  </a:cubicBezTo>
                  <a:cubicBezTo>
                    <a:pt x="1201" y="346"/>
                    <a:pt x="1209" y="377"/>
                    <a:pt x="1198" y="377"/>
                  </a:cubicBezTo>
                  <a:cubicBezTo>
                    <a:pt x="1187" y="377"/>
                    <a:pt x="1173" y="363"/>
                    <a:pt x="1165" y="363"/>
                  </a:cubicBezTo>
                  <a:cubicBezTo>
                    <a:pt x="1157" y="363"/>
                    <a:pt x="1140" y="382"/>
                    <a:pt x="1133" y="390"/>
                  </a:cubicBezTo>
                  <a:cubicBezTo>
                    <a:pt x="1126" y="398"/>
                    <a:pt x="1102" y="394"/>
                    <a:pt x="1102" y="394"/>
                  </a:cubicBezTo>
                  <a:cubicBezTo>
                    <a:pt x="1102" y="394"/>
                    <a:pt x="1109" y="410"/>
                    <a:pt x="1107" y="415"/>
                  </a:cubicBezTo>
                  <a:cubicBezTo>
                    <a:pt x="1105" y="420"/>
                    <a:pt x="1084" y="422"/>
                    <a:pt x="1084" y="422"/>
                  </a:cubicBezTo>
                  <a:cubicBezTo>
                    <a:pt x="1084" y="422"/>
                    <a:pt x="1092" y="438"/>
                    <a:pt x="1084" y="445"/>
                  </a:cubicBezTo>
                  <a:cubicBezTo>
                    <a:pt x="1076" y="452"/>
                    <a:pt x="1045" y="450"/>
                    <a:pt x="1045" y="450"/>
                  </a:cubicBezTo>
                  <a:cubicBezTo>
                    <a:pt x="1045" y="450"/>
                    <a:pt x="1039" y="452"/>
                    <a:pt x="1043" y="459"/>
                  </a:cubicBezTo>
                  <a:cubicBezTo>
                    <a:pt x="1047" y="466"/>
                    <a:pt x="1064" y="465"/>
                    <a:pt x="1064" y="465"/>
                  </a:cubicBezTo>
                  <a:cubicBezTo>
                    <a:pt x="1064" y="479"/>
                    <a:pt x="1064" y="479"/>
                    <a:pt x="1064" y="479"/>
                  </a:cubicBezTo>
                  <a:cubicBezTo>
                    <a:pt x="1064" y="479"/>
                    <a:pt x="1079" y="490"/>
                    <a:pt x="1065" y="497"/>
                  </a:cubicBezTo>
                  <a:cubicBezTo>
                    <a:pt x="1051" y="504"/>
                    <a:pt x="1042" y="497"/>
                    <a:pt x="1042" y="497"/>
                  </a:cubicBezTo>
                  <a:cubicBezTo>
                    <a:pt x="1042" y="497"/>
                    <a:pt x="1034" y="501"/>
                    <a:pt x="1016" y="501"/>
                  </a:cubicBezTo>
                  <a:cubicBezTo>
                    <a:pt x="998" y="501"/>
                    <a:pt x="1000" y="495"/>
                    <a:pt x="991" y="495"/>
                  </a:cubicBezTo>
                  <a:cubicBezTo>
                    <a:pt x="982" y="495"/>
                    <a:pt x="988" y="503"/>
                    <a:pt x="969" y="503"/>
                  </a:cubicBezTo>
                  <a:cubicBezTo>
                    <a:pt x="950" y="503"/>
                    <a:pt x="953" y="492"/>
                    <a:pt x="953" y="492"/>
                  </a:cubicBezTo>
                  <a:cubicBezTo>
                    <a:pt x="953" y="492"/>
                    <a:pt x="949" y="503"/>
                    <a:pt x="926" y="487"/>
                  </a:cubicBezTo>
                  <a:cubicBezTo>
                    <a:pt x="903" y="471"/>
                    <a:pt x="921" y="467"/>
                    <a:pt x="921" y="467"/>
                  </a:cubicBezTo>
                  <a:cubicBezTo>
                    <a:pt x="921" y="467"/>
                    <a:pt x="916" y="468"/>
                    <a:pt x="911" y="466"/>
                  </a:cubicBezTo>
                  <a:cubicBezTo>
                    <a:pt x="906" y="464"/>
                    <a:pt x="917" y="436"/>
                    <a:pt x="906" y="427"/>
                  </a:cubicBezTo>
                  <a:cubicBezTo>
                    <a:pt x="899" y="422"/>
                    <a:pt x="888" y="428"/>
                    <a:pt x="876" y="435"/>
                  </a:cubicBezTo>
                  <a:cubicBezTo>
                    <a:pt x="882" y="450"/>
                    <a:pt x="882" y="450"/>
                    <a:pt x="882" y="450"/>
                  </a:cubicBezTo>
                  <a:cubicBezTo>
                    <a:pt x="882" y="482"/>
                    <a:pt x="882" y="482"/>
                    <a:pt x="882" y="482"/>
                  </a:cubicBezTo>
                  <a:cubicBezTo>
                    <a:pt x="892" y="497"/>
                    <a:pt x="892" y="497"/>
                    <a:pt x="892" y="497"/>
                  </a:cubicBezTo>
                  <a:cubicBezTo>
                    <a:pt x="892" y="497"/>
                    <a:pt x="892" y="506"/>
                    <a:pt x="891" y="515"/>
                  </a:cubicBezTo>
                  <a:cubicBezTo>
                    <a:pt x="890" y="524"/>
                    <a:pt x="869" y="521"/>
                    <a:pt x="869" y="521"/>
                  </a:cubicBezTo>
                  <a:cubicBezTo>
                    <a:pt x="869" y="521"/>
                    <a:pt x="862" y="520"/>
                    <a:pt x="853" y="520"/>
                  </a:cubicBezTo>
                  <a:cubicBezTo>
                    <a:pt x="844" y="520"/>
                    <a:pt x="849" y="510"/>
                    <a:pt x="843" y="510"/>
                  </a:cubicBezTo>
                  <a:cubicBezTo>
                    <a:pt x="837" y="510"/>
                    <a:pt x="829" y="521"/>
                    <a:pt x="829" y="521"/>
                  </a:cubicBezTo>
                  <a:cubicBezTo>
                    <a:pt x="829" y="521"/>
                    <a:pt x="818" y="508"/>
                    <a:pt x="805" y="504"/>
                  </a:cubicBezTo>
                  <a:cubicBezTo>
                    <a:pt x="792" y="500"/>
                    <a:pt x="788" y="509"/>
                    <a:pt x="788" y="509"/>
                  </a:cubicBezTo>
                  <a:cubicBezTo>
                    <a:pt x="766" y="495"/>
                    <a:pt x="766" y="495"/>
                    <a:pt x="766" y="495"/>
                  </a:cubicBezTo>
                  <a:cubicBezTo>
                    <a:pt x="754" y="504"/>
                    <a:pt x="754" y="504"/>
                    <a:pt x="754" y="504"/>
                  </a:cubicBezTo>
                  <a:cubicBezTo>
                    <a:pt x="754" y="504"/>
                    <a:pt x="745" y="493"/>
                    <a:pt x="736" y="485"/>
                  </a:cubicBezTo>
                  <a:cubicBezTo>
                    <a:pt x="727" y="477"/>
                    <a:pt x="719" y="467"/>
                    <a:pt x="719" y="467"/>
                  </a:cubicBezTo>
                  <a:cubicBezTo>
                    <a:pt x="705" y="470"/>
                    <a:pt x="705" y="470"/>
                    <a:pt x="705" y="470"/>
                  </a:cubicBezTo>
                  <a:cubicBezTo>
                    <a:pt x="705" y="470"/>
                    <a:pt x="704" y="462"/>
                    <a:pt x="695" y="457"/>
                  </a:cubicBezTo>
                  <a:cubicBezTo>
                    <a:pt x="686" y="452"/>
                    <a:pt x="687" y="471"/>
                    <a:pt x="687" y="471"/>
                  </a:cubicBezTo>
                  <a:cubicBezTo>
                    <a:pt x="687" y="471"/>
                    <a:pt x="686" y="464"/>
                    <a:pt x="677" y="464"/>
                  </a:cubicBezTo>
                  <a:cubicBezTo>
                    <a:pt x="668" y="464"/>
                    <a:pt x="663" y="472"/>
                    <a:pt x="663" y="472"/>
                  </a:cubicBezTo>
                  <a:cubicBezTo>
                    <a:pt x="660" y="465"/>
                    <a:pt x="660" y="465"/>
                    <a:pt x="660" y="465"/>
                  </a:cubicBezTo>
                  <a:cubicBezTo>
                    <a:pt x="660" y="465"/>
                    <a:pt x="653" y="461"/>
                    <a:pt x="640" y="459"/>
                  </a:cubicBezTo>
                  <a:cubicBezTo>
                    <a:pt x="627" y="457"/>
                    <a:pt x="639" y="452"/>
                    <a:pt x="634" y="450"/>
                  </a:cubicBezTo>
                  <a:cubicBezTo>
                    <a:pt x="629" y="448"/>
                    <a:pt x="624" y="451"/>
                    <a:pt x="616" y="451"/>
                  </a:cubicBezTo>
                  <a:cubicBezTo>
                    <a:pt x="608" y="451"/>
                    <a:pt x="601" y="437"/>
                    <a:pt x="601" y="437"/>
                  </a:cubicBezTo>
                  <a:cubicBezTo>
                    <a:pt x="592" y="438"/>
                    <a:pt x="592" y="438"/>
                    <a:pt x="592" y="438"/>
                  </a:cubicBezTo>
                  <a:cubicBezTo>
                    <a:pt x="564" y="423"/>
                    <a:pt x="564" y="423"/>
                    <a:pt x="564" y="423"/>
                  </a:cubicBezTo>
                  <a:cubicBezTo>
                    <a:pt x="557" y="413"/>
                    <a:pt x="557" y="413"/>
                    <a:pt x="557" y="413"/>
                  </a:cubicBezTo>
                  <a:cubicBezTo>
                    <a:pt x="539" y="413"/>
                    <a:pt x="539" y="413"/>
                    <a:pt x="539" y="413"/>
                  </a:cubicBezTo>
                  <a:cubicBezTo>
                    <a:pt x="528" y="395"/>
                    <a:pt x="528" y="395"/>
                    <a:pt x="528" y="395"/>
                  </a:cubicBezTo>
                  <a:cubicBezTo>
                    <a:pt x="518" y="401"/>
                    <a:pt x="518" y="401"/>
                    <a:pt x="518" y="401"/>
                  </a:cubicBezTo>
                  <a:cubicBezTo>
                    <a:pt x="518" y="401"/>
                    <a:pt x="506" y="390"/>
                    <a:pt x="499" y="382"/>
                  </a:cubicBezTo>
                  <a:cubicBezTo>
                    <a:pt x="492" y="374"/>
                    <a:pt x="511" y="364"/>
                    <a:pt x="511" y="364"/>
                  </a:cubicBezTo>
                  <a:cubicBezTo>
                    <a:pt x="511" y="364"/>
                    <a:pt x="506" y="364"/>
                    <a:pt x="502" y="358"/>
                  </a:cubicBezTo>
                  <a:cubicBezTo>
                    <a:pt x="498" y="352"/>
                    <a:pt x="509" y="350"/>
                    <a:pt x="509" y="350"/>
                  </a:cubicBezTo>
                  <a:cubicBezTo>
                    <a:pt x="503" y="341"/>
                    <a:pt x="503" y="341"/>
                    <a:pt x="503" y="341"/>
                  </a:cubicBezTo>
                  <a:cubicBezTo>
                    <a:pt x="518" y="323"/>
                    <a:pt x="518" y="323"/>
                    <a:pt x="518" y="323"/>
                  </a:cubicBezTo>
                  <a:cubicBezTo>
                    <a:pt x="524" y="310"/>
                    <a:pt x="524" y="310"/>
                    <a:pt x="524" y="310"/>
                  </a:cubicBezTo>
                  <a:cubicBezTo>
                    <a:pt x="509" y="296"/>
                    <a:pt x="509" y="296"/>
                    <a:pt x="509" y="296"/>
                  </a:cubicBezTo>
                  <a:cubicBezTo>
                    <a:pt x="509" y="296"/>
                    <a:pt x="498" y="296"/>
                    <a:pt x="492" y="293"/>
                  </a:cubicBezTo>
                  <a:cubicBezTo>
                    <a:pt x="486" y="290"/>
                    <a:pt x="492" y="282"/>
                    <a:pt x="492" y="282"/>
                  </a:cubicBezTo>
                  <a:cubicBezTo>
                    <a:pt x="481" y="283"/>
                    <a:pt x="481" y="283"/>
                    <a:pt x="481" y="283"/>
                  </a:cubicBezTo>
                  <a:cubicBezTo>
                    <a:pt x="466" y="272"/>
                    <a:pt x="466" y="272"/>
                    <a:pt x="466" y="272"/>
                  </a:cubicBezTo>
                  <a:cubicBezTo>
                    <a:pt x="466" y="272"/>
                    <a:pt x="456" y="270"/>
                    <a:pt x="445" y="266"/>
                  </a:cubicBezTo>
                  <a:cubicBezTo>
                    <a:pt x="434" y="262"/>
                    <a:pt x="430" y="247"/>
                    <a:pt x="430" y="247"/>
                  </a:cubicBezTo>
                  <a:cubicBezTo>
                    <a:pt x="430" y="247"/>
                    <a:pt x="419" y="252"/>
                    <a:pt x="412" y="249"/>
                  </a:cubicBezTo>
                  <a:cubicBezTo>
                    <a:pt x="405" y="246"/>
                    <a:pt x="412" y="221"/>
                    <a:pt x="412" y="221"/>
                  </a:cubicBezTo>
                  <a:cubicBezTo>
                    <a:pt x="412" y="221"/>
                    <a:pt x="392" y="210"/>
                    <a:pt x="390" y="200"/>
                  </a:cubicBezTo>
                  <a:cubicBezTo>
                    <a:pt x="388" y="190"/>
                    <a:pt x="401" y="185"/>
                    <a:pt x="405" y="185"/>
                  </a:cubicBezTo>
                  <a:cubicBezTo>
                    <a:pt x="409" y="185"/>
                    <a:pt x="407" y="195"/>
                    <a:pt x="407" y="195"/>
                  </a:cubicBezTo>
                  <a:cubicBezTo>
                    <a:pt x="417" y="203"/>
                    <a:pt x="417" y="203"/>
                    <a:pt x="417" y="203"/>
                  </a:cubicBezTo>
                  <a:cubicBezTo>
                    <a:pt x="423" y="194"/>
                    <a:pt x="423" y="194"/>
                    <a:pt x="423" y="194"/>
                  </a:cubicBezTo>
                  <a:cubicBezTo>
                    <a:pt x="423" y="194"/>
                    <a:pt x="432" y="191"/>
                    <a:pt x="440" y="186"/>
                  </a:cubicBezTo>
                  <a:cubicBezTo>
                    <a:pt x="448" y="181"/>
                    <a:pt x="429" y="166"/>
                    <a:pt x="429" y="166"/>
                  </a:cubicBezTo>
                  <a:cubicBezTo>
                    <a:pt x="424" y="157"/>
                    <a:pt x="424" y="157"/>
                    <a:pt x="424" y="157"/>
                  </a:cubicBezTo>
                  <a:cubicBezTo>
                    <a:pt x="424" y="157"/>
                    <a:pt x="419" y="154"/>
                    <a:pt x="404" y="147"/>
                  </a:cubicBezTo>
                  <a:cubicBezTo>
                    <a:pt x="389" y="140"/>
                    <a:pt x="395" y="129"/>
                    <a:pt x="395" y="129"/>
                  </a:cubicBezTo>
                  <a:cubicBezTo>
                    <a:pt x="406" y="123"/>
                    <a:pt x="406" y="123"/>
                    <a:pt x="406" y="123"/>
                  </a:cubicBezTo>
                  <a:cubicBezTo>
                    <a:pt x="394" y="107"/>
                    <a:pt x="394" y="107"/>
                    <a:pt x="394" y="107"/>
                  </a:cubicBezTo>
                  <a:cubicBezTo>
                    <a:pt x="394" y="107"/>
                    <a:pt x="413" y="108"/>
                    <a:pt x="422" y="103"/>
                  </a:cubicBezTo>
                  <a:cubicBezTo>
                    <a:pt x="431" y="98"/>
                    <a:pt x="425" y="74"/>
                    <a:pt x="425" y="74"/>
                  </a:cubicBezTo>
                  <a:cubicBezTo>
                    <a:pt x="425" y="74"/>
                    <a:pt x="434" y="74"/>
                    <a:pt x="438" y="69"/>
                  </a:cubicBezTo>
                  <a:cubicBezTo>
                    <a:pt x="442" y="64"/>
                    <a:pt x="438" y="28"/>
                    <a:pt x="438" y="28"/>
                  </a:cubicBezTo>
                  <a:cubicBezTo>
                    <a:pt x="438" y="28"/>
                    <a:pt x="424" y="30"/>
                    <a:pt x="413" y="28"/>
                  </a:cubicBezTo>
                  <a:cubicBezTo>
                    <a:pt x="402" y="26"/>
                    <a:pt x="400" y="12"/>
                    <a:pt x="383" y="6"/>
                  </a:cubicBezTo>
                  <a:cubicBezTo>
                    <a:pt x="366" y="0"/>
                    <a:pt x="335" y="29"/>
                    <a:pt x="335" y="29"/>
                  </a:cubicBezTo>
                  <a:cubicBezTo>
                    <a:pt x="335" y="29"/>
                    <a:pt x="328" y="29"/>
                    <a:pt x="319" y="29"/>
                  </a:cubicBezTo>
                  <a:cubicBezTo>
                    <a:pt x="304" y="51"/>
                    <a:pt x="304" y="51"/>
                    <a:pt x="304" y="51"/>
                  </a:cubicBezTo>
                  <a:cubicBezTo>
                    <a:pt x="289" y="57"/>
                    <a:pt x="289" y="57"/>
                    <a:pt x="289" y="57"/>
                  </a:cubicBezTo>
                  <a:cubicBezTo>
                    <a:pt x="289" y="57"/>
                    <a:pt x="289" y="68"/>
                    <a:pt x="286" y="69"/>
                  </a:cubicBezTo>
                  <a:cubicBezTo>
                    <a:pt x="283" y="70"/>
                    <a:pt x="272" y="69"/>
                    <a:pt x="272" y="69"/>
                  </a:cubicBezTo>
                  <a:cubicBezTo>
                    <a:pt x="266" y="74"/>
                    <a:pt x="266" y="74"/>
                    <a:pt x="266" y="74"/>
                  </a:cubicBezTo>
                  <a:cubicBezTo>
                    <a:pt x="262" y="70"/>
                    <a:pt x="262" y="70"/>
                    <a:pt x="262" y="70"/>
                  </a:cubicBezTo>
                  <a:cubicBezTo>
                    <a:pt x="262" y="70"/>
                    <a:pt x="244" y="83"/>
                    <a:pt x="237" y="84"/>
                  </a:cubicBezTo>
                  <a:cubicBezTo>
                    <a:pt x="230" y="85"/>
                    <a:pt x="227" y="73"/>
                    <a:pt x="227" y="73"/>
                  </a:cubicBezTo>
                  <a:cubicBezTo>
                    <a:pt x="227" y="73"/>
                    <a:pt x="198" y="67"/>
                    <a:pt x="176" y="70"/>
                  </a:cubicBezTo>
                  <a:cubicBezTo>
                    <a:pt x="154" y="73"/>
                    <a:pt x="156" y="89"/>
                    <a:pt x="156" y="89"/>
                  </a:cubicBezTo>
                  <a:cubicBezTo>
                    <a:pt x="171" y="99"/>
                    <a:pt x="171" y="99"/>
                    <a:pt x="171" y="99"/>
                  </a:cubicBezTo>
                  <a:cubicBezTo>
                    <a:pt x="167" y="108"/>
                    <a:pt x="167" y="108"/>
                    <a:pt x="167" y="108"/>
                  </a:cubicBezTo>
                  <a:cubicBezTo>
                    <a:pt x="187" y="112"/>
                    <a:pt x="187" y="112"/>
                    <a:pt x="187" y="112"/>
                  </a:cubicBezTo>
                  <a:cubicBezTo>
                    <a:pt x="187" y="112"/>
                    <a:pt x="178" y="120"/>
                    <a:pt x="175" y="130"/>
                  </a:cubicBezTo>
                  <a:cubicBezTo>
                    <a:pt x="172" y="140"/>
                    <a:pt x="186" y="141"/>
                    <a:pt x="186" y="141"/>
                  </a:cubicBezTo>
                  <a:cubicBezTo>
                    <a:pt x="186" y="141"/>
                    <a:pt x="185" y="149"/>
                    <a:pt x="184" y="157"/>
                  </a:cubicBezTo>
                  <a:cubicBezTo>
                    <a:pt x="183" y="165"/>
                    <a:pt x="194" y="162"/>
                    <a:pt x="194" y="162"/>
                  </a:cubicBezTo>
                  <a:cubicBezTo>
                    <a:pt x="202" y="172"/>
                    <a:pt x="202" y="172"/>
                    <a:pt x="202" y="172"/>
                  </a:cubicBezTo>
                  <a:cubicBezTo>
                    <a:pt x="216" y="173"/>
                    <a:pt x="216" y="173"/>
                    <a:pt x="216" y="173"/>
                  </a:cubicBezTo>
                  <a:cubicBezTo>
                    <a:pt x="219" y="196"/>
                    <a:pt x="219" y="196"/>
                    <a:pt x="219" y="196"/>
                  </a:cubicBezTo>
                  <a:cubicBezTo>
                    <a:pt x="243" y="195"/>
                    <a:pt x="243" y="195"/>
                    <a:pt x="243" y="195"/>
                  </a:cubicBezTo>
                  <a:cubicBezTo>
                    <a:pt x="243" y="195"/>
                    <a:pt x="255" y="200"/>
                    <a:pt x="256" y="209"/>
                  </a:cubicBezTo>
                  <a:cubicBezTo>
                    <a:pt x="257" y="218"/>
                    <a:pt x="228" y="222"/>
                    <a:pt x="224" y="224"/>
                  </a:cubicBezTo>
                  <a:cubicBezTo>
                    <a:pt x="220" y="226"/>
                    <a:pt x="223" y="240"/>
                    <a:pt x="223" y="244"/>
                  </a:cubicBezTo>
                  <a:cubicBezTo>
                    <a:pt x="223" y="248"/>
                    <a:pt x="235" y="268"/>
                    <a:pt x="235" y="268"/>
                  </a:cubicBezTo>
                  <a:cubicBezTo>
                    <a:pt x="217" y="281"/>
                    <a:pt x="217" y="281"/>
                    <a:pt x="217" y="281"/>
                  </a:cubicBezTo>
                  <a:cubicBezTo>
                    <a:pt x="200" y="305"/>
                    <a:pt x="200" y="305"/>
                    <a:pt x="200" y="305"/>
                  </a:cubicBezTo>
                  <a:cubicBezTo>
                    <a:pt x="211" y="322"/>
                    <a:pt x="211" y="322"/>
                    <a:pt x="211" y="322"/>
                  </a:cubicBezTo>
                  <a:cubicBezTo>
                    <a:pt x="211" y="322"/>
                    <a:pt x="192" y="323"/>
                    <a:pt x="188" y="332"/>
                  </a:cubicBezTo>
                  <a:cubicBezTo>
                    <a:pt x="184" y="341"/>
                    <a:pt x="187" y="359"/>
                    <a:pt x="179" y="372"/>
                  </a:cubicBezTo>
                  <a:cubicBezTo>
                    <a:pt x="171" y="385"/>
                    <a:pt x="155" y="388"/>
                    <a:pt x="151" y="391"/>
                  </a:cubicBezTo>
                  <a:cubicBezTo>
                    <a:pt x="147" y="394"/>
                    <a:pt x="146" y="414"/>
                    <a:pt x="146" y="414"/>
                  </a:cubicBezTo>
                  <a:cubicBezTo>
                    <a:pt x="137" y="419"/>
                    <a:pt x="137" y="419"/>
                    <a:pt x="137" y="419"/>
                  </a:cubicBezTo>
                  <a:cubicBezTo>
                    <a:pt x="137" y="419"/>
                    <a:pt x="136" y="429"/>
                    <a:pt x="129" y="437"/>
                  </a:cubicBezTo>
                  <a:cubicBezTo>
                    <a:pt x="122" y="445"/>
                    <a:pt x="107" y="437"/>
                    <a:pt x="107" y="437"/>
                  </a:cubicBezTo>
                  <a:cubicBezTo>
                    <a:pt x="107" y="437"/>
                    <a:pt x="102" y="445"/>
                    <a:pt x="89" y="447"/>
                  </a:cubicBezTo>
                  <a:cubicBezTo>
                    <a:pt x="76" y="449"/>
                    <a:pt x="84" y="432"/>
                    <a:pt x="70" y="434"/>
                  </a:cubicBezTo>
                  <a:cubicBezTo>
                    <a:pt x="56" y="436"/>
                    <a:pt x="57" y="450"/>
                    <a:pt x="57" y="450"/>
                  </a:cubicBezTo>
                  <a:cubicBezTo>
                    <a:pt x="57" y="450"/>
                    <a:pt x="50" y="462"/>
                    <a:pt x="42" y="469"/>
                  </a:cubicBezTo>
                  <a:cubicBezTo>
                    <a:pt x="34" y="476"/>
                    <a:pt x="33" y="476"/>
                    <a:pt x="33" y="493"/>
                  </a:cubicBezTo>
                  <a:cubicBezTo>
                    <a:pt x="33" y="510"/>
                    <a:pt x="48" y="508"/>
                    <a:pt x="48" y="508"/>
                  </a:cubicBezTo>
                  <a:cubicBezTo>
                    <a:pt x="66" y="506"/>
                    <a:pt x="66" y="506"/>
                    <a:pt x="66" y="506"/>
                  </a:cubicBezTo>
                  <a:cubicBezTo>
                    <a:pt x="67" y="516"/>
                    <a:pt x="67" y="516"/>
                    <a:pt x="67" y="516"/>
                  </a:cubicBezTo>
                  <a:cubicBezTo>
                    <a:pt x="65" y="536"/>
                    <a:pt x="65" y="536"/>
                    <a:pt x="65" y="536"/>
                  </a:cubicBezTo>
                  <a:cubicBezTo>
                    <a:pt x="65" y="536"/>
                    <a:pt x="67" y="544"/>
                    <a:pt x="74" y="551"/>
                  </a:cubicBezTo>
                  <a:cubicBezTo>
                    <a:pt x="81" y="558"/>
                    <a:pt x="97" y="558"/>
                    <a:pt x="97" y="558"/>
                  </a:cubicBezTo>
                  <a:cubicBezTo>
                    <a:pt x="97" y="573"/>
                    <a:pt x="97" y="573"/>
                    <a:pt x="97" y="573"/>
                  </a:cubicBezTo>
                  <a:cubicBezTo>
                    <a:pt x="111" y="601"/>
                    <a:pt x="111" y="601"/>
                    <a:pt x="111" y="601"/>
                  </a:cubicBezTo>
                  <a:cubicBezTo>
                    <a:pt x="111" y="601"/>
                    <a:pt x="122" y="616"/>
                    <a:pt x="120" y="625"/>
                  </a:cubicBezTo>
                  <a:cubicBezTo>
                    <a:pt x="118" y="634"/>
                    <a:pt x="109" y="635"/>
                    <a:pt x="98" y="635"/>
                  </a:cubicBezTo>
                  <a:cubicBezTo>
                    <a:pt x="87" y="635"/>
                    <a:pt x="97" y="624"/>
                    <a:pt x="86" y="626"/>
                  </a:cubicBezTo>
                  <a:cubicBezTo>
                    <a:pt x="75" y="628"/>
                    <a:pt x="77" y="638"/>
                    <a:pt x="63" y="638"/>
                  </a:cubicBezTo>
                  <a:cubicBezTo>
                    <a:pt x="49" y="638"/>
                    <a:pt x="52" y="630"/>
                    <a:pt x="52" y="630"/>
                  </a:cubicBezTo>
                  <a:cubicBezTo>
                    <a:pt x="35" y="636"/>
                    <a:pt x="35" y="636"/>
                    <a:pt x="35" y="636"/>
                  </a:cubicBezTo>
                  <a:cubicBezTo>
                    <a:pt x="35" y="636"/>
                    <a:pt x="26" y="629"/>
                    <a:pt x="15" y="630"/>
                  </a:cubicBezTo>
                  <a:cubicBezTo>
                    <a:pt x="4" y="631"/>
                    <a:pt x="13" y="647"/>
                    <a:pt x="13" y="647"/>
                  </a:cubicBezTo>
                  <a:cubicBezTo>
                    <a:pt x="0" y="652"/>
                    <a:pt x="0" y="652"/>
                    <a:pt x="0" y="652"/>
                  </a:cubicBezTo>
                  <a:cubicBezTo>
                    <a:pt x="11" y="653"/>
                    <a:pt x="23" y="653"/>
                    <a:pt x="23" y="653"/>
                  </a:cubicBezTo>
                  <a:cubicBezTo>
                    <a:pt x="23" y="653"/>
                    <a:pt x="13" y="677"/>
                    <a:pt x="26" y="686"/>
                  </a:cubicBezTo>
                  <a:cubicBezTo>
                    <a:pt x="38" y="696"/>
                    <a:pt x="71" y="699"/>
                    <a:pt x="78" y="697"/>
                  </a:cubicBezTo>
                  <a:cubicBezTo>
                    <a:pt x="84" y="695"/>
                    <a:pt x="108" y="678"/>
                    <a:pt x="108" y="678"/>
                  </a:cubicBezTo>
                  <a:cubicBezTo>
                    <a:pt x="108" y="678"/>
                    <a:pt x="118" y="690"/>
                    <a:pt x="106" y="701"/>
                  </a:cubicBezTo>
                  <a:cubicBezTo>
                    <a:pt x="94" y="712"/>
                    <a:pt x="70" y="719"/>
                    <a:pt x="70" y="719"/>
                  </a:cubicBezTo>
                  <a:cubicBezTo>
                    <a:pt x="70" y="719"/>
                    <a:pt x="32" y="724"/>
                    <a:pt x="30" y="735"/>
                  </a:cubicBezTo>
                  <a:cubicBezTo>
                    <a:pt x="28" y="746"/>
                    <a:pt x="58" y="770"/>
                    <a:pt x="70" y="779"/>
                  </a:cubicBezTo>
                  <a:cubicBezTo>
                    <a:pt x="83" y="788"/>
                    <a:pt x="106" y="816"/>
                    <a:pt x="136" y="818"/>
                  </a:cubicBezTo>
                  <a:cubicBezTo>
                    <a:pt x="167" y="821"/>
                    <a:pt x="205" y="794"/>
                    <a:pt x="201" y="775"/>
                  </a:cubicBezTo>
                  <a:cubicBezTo>
                    <a:pt x="197" y="757"/>
                    <a:pt x="207" y="742"/>
                    <a:pt x="217" y="733"/>
                  </a:cubicBezTo>
                  <a:cubicBezTo>
                    <a:pt x="226" y="723"/>
                    <a:pt x="248" y="718"/>
                    <a:pt x="238" y="735"/>
                  </a:cubicBezTo>
                  <a:cubicBezTo>
                    <a:pt x="229" y="752"/>
                    <a:pt x="206" y="767"/>
                    <a:pt x="213" y="781"/>
                  </a:cubicBezTo>
                  <a:cubicBezTo>
                    <a:pt x="220" y="795"/>
                    <a:pt x="238" y="793"/>
                    <a:pt x="238" y="808"/>
                  </a:cubicBezTo>
                  <a:cubicBezTo>
                    <a:pt x="237" y="822"/>
                    <a:pt x="233" y="838"/>
                    <a:pt x="227" y="861"/>
                  </a:cubicBezTo>
                  <a:cubicBezTo>
                    <a:pt x="220" y="885"/>
                    <a:pt x="220" y="907"/>
                    <a:pt x="227" y="936"/>
                  </a:cubicBezTo>
                  <a:cubicBezTo>
                    <a:pt x="235" y="964"/>
                    <a:pt x="247" y="1014"/>
                    <a:pt x="258" y="1029"/>
                  </a:cubicBezTo>
                  <a:cubicBezTo>
                    <a:pt x="269" y="1045"/>
                    <a:pt x="272" y="1039"/>
                    <a:pt x="267" y="1062"/>
                  </a:cubicBezTo>
                  <a:cubicBezTo>
                    <a:pt x="262" y="1085"/>
                    <a:pt x="299" y="1092"/>
                    <a:pt x="299" y="1092"/>
                  </a:cubicBezTo>
                  <a:cubicBezTo>
                    <a:pt x="299" y="1092"/>
                    <a:pt x="304" y="1124"/>
                    <a:pt x="312" y="1135"/>
                  </a:cubicBezTo>
                  <a:cubicBezTo>
                    <a:pt x="321" y="1147"/>
                    <a:pt x="339" y="1156"/>
                    <a:pt x="339" y="1156"/>
                  </a:cubicBezTo>
                  <a:cubicBezTo>
                    <a:pt x="339" y="1156"/>
                    <a:pt x="344" y="1222"/>
                    <a:pt x="354" y="1252"/>
                  </a:cubicBezTo>
                  <a:cubicBezTo>
                    <a:pt x="365" y="1282"/>
                    <a:pt x="402" y="1323"/>
                    <a:pt x="407" y="1335"/>
                  </a:cubicBezTo>
                  <a:cubicBezTo>
                    <a:pt x="412" y="1348"/>
                    <a:pt x="414" y="1374"/>
                    <a:pt x="413" y="1386"/>
                  </a:cubicBezTo>
                  <a:cubicBezTo>
                    <a:pt x="411" y="1398"/>
                    <a:pt x="479" y="1502"/>
                    <a:pt x="479" y="1502"/>
                  </a:cubicBezTo>
                  <a:cubicBezTo>
                    <a:pt x="479" y="1502"/>
                    <a:pt x="512" y="1493"/>
                    <a:pt x="518" y="1484"/>
                  </a:cubicBezTo>
                  <a:cubicBezTo>
                    <a:pt x="523" y="1474"/>
                    <a:pt x="515" y="1452"/>
                    <a:pt x="526" y="1445"/>
                  </a:cubicBezTo>
                  <a:cubicBezTo>
                    <a:pt x="536" y="1438"/>
                    <a:pt x="540" y="1446"/>
                    <a:pt x="550" y="1443"/>
                  </a:cubicBezTo>
                  <a:cubicBezTo>
                    <a:pt x="561" y="1440"/>
                    <a:pt x="578" y="1427"/>
                    <a:pt x="578" y="1427"/>
                  </a:cubicBezTo>
                  <a:cubicBezTo>
                    <a:pt x="578" y="1427"/>
                    <a:pt x="563" y="1431"/>
                    <a:pt x="566" y="1414"/>
                  </a:cubicBezTo>
                  <a:cubicBezTo>
                    <a:pt x="568" y="1397"/>
                    <a:pt x="575" y="1394"/>
                    <a:pt x="587" y="1388"/>
                  </a:cubicBezTo>
                  <a:cubicBezTo>
                    <a:pt x="599" y="1382"/>
                    <a:pt x="613" y="1379"/>
                    <a:pt x="613" y="1371"/>
                  </a:cubicBezTo>
                  <a:cubicBezTo>
                    <a:pt x="614" y="1362"/>
                    <a:pt x="601" y="1330"/>
                    <a:pt x="601" y="1311"/>
                  </a:cubicBezTo>
                  <a:cubicBezTo>
                    <a:pt x="600" y="1293"/>
                    <a:pt x="599" y="1264"/>
                    <a:pt x="605" y="1261"/>
                  </a:cubicBezTo>
                  <a:cubicBezTo>
                    <a:pt x="612" y="1257"/>
                    <a:pt x="609" y="1249"/>
                    <a:pt x="610" y="1217"/>
                  </a:cubicBezTo>
                  <a:cubicBezTo>
                    <a:pt x="612" y="1185"/>
                    <a:pt x="592" y="1185"/>
                    <a:pt x="590" y="1172"/>
                  </a:cubicBezTo>
                  <a:cubicBezTo>
                    <a:pt x="588" y="1160"/>
                    <a:pt x="598" y="1154"/>
                    <a:pt x="599" y="1142"/>
                  </a:cubicBezTo>
                  <a:cubicBezTo>
                    <a:pt x="601" y="1130"/>
                    <a:pt x="594" y="1123"/>
                    <a:pt x="594" y="1107"/>
                  </a:cubicBezTo>
                  <a:cubicBezTo>
                    <a:pt x="595" y="1091"/>
                    <a:pt x="631" y="1089"/>
                    <a:pt x="631" y="1082"/>
                  </a:cubicBezTo>
                  <a:cubicBezTo>
                    <a:pt x="631" y="1075"/>
                    <a:pt x="631" y="1059"/>
                    <a:pt x="638" y="1054"/>
                  </a:cubicBezTo>
                  <a:cubicBezTo>
                    <a:pt x="646" y="1049"/>
                    <a:pt x="660" y="1050"/>
                    <a:pt x="660" y="1050"/>
                  </a:cubicBezTo>
                  <a:cubicBezTo>
                    <a:pt x="663" y="1044"/>
                    <a:pt x="663" y="1044"/>
                    <a:pt x="663" y="1044"/>
                  </a:cubicBezTo>
                  <a:cubicBezTo>
                    <a:pt x="663" y="1044"/>
                    <a:pt x="686" y="1055"/>
                    <a:pt x="688" y="1044"/>
                  </a:cubicBezTo>
                  <a:cubicBezTo>
                    <a:pt x="690" y="1033"/>
                    <a:pt x="709" y="998"/>
                    <a:pt x="715" y="988"/>
                  </a:cubicBezTo>
                  <a:cubicBezTo>
                    <a:pt x="722" y="979"/>
                    <a:pt x="744" y="980"/>
                    <a:pt x="751" y="966"/>
                  </a:cubicBezTo>
                  <a:cubicBezTo>
                    <a:pt x="758" y="953"/>
                    <a:pt x="769" y="925"/>
                    <a:pt x="779" y="916"/>
                  </a:cubicBezTo>
                  <a:cubicBezTo>
                    <a:pt x="788" y="906"/>
                    <a:pt x="827" y="886"/>
                    <a:pt x="827" y="886"/>
                  </a:cubicBezTo>
                  <a:cubicBezTo>
                    <a:pt x="820" y="866"/>
                    <a:pt x="820" y="866"/>
                    <a:pt x="820" y="866"/>
                  </a:cubicBezTo>
                  <a:cubicBezTo>
                    <a:pt x="826" y="861"/>
                    <a:pt x="826" y="861"/>
                    <a:pt x="826" y="861"/>
                  </a:cubicBezTo>
                  <a:cubicBezTo>
                    <a:pt x="839" y="880"/>
                    <a:pt x="839" y="880"/>
                    <a:pt x="839" y="880"/>
                  </a:cubicBezTo>
                  <a:cubicBezTo>
                    <a:pt x="880" y="841"/>
                    <a:pt x="880" y="841"/>
                    <a:pt x="880" y="841"/>
                  </a:cubicBezTo>
                  <a:cubicBezTo>
                    <a:pt x="887" y="823"/>
                    <a:pt x="887" y="823"/>
                    <a:pt x="887" y="823"/>
                  </a:cubicBezTo>
                  <a:cubicBezTo>
                    <a:pt x="887" y="823"/>
                    <a:pt x="873" y="806"/>
                    <a:pt x="873" y="795"/>
                  </a:cubicBezTo>
                  <a:cubicBezTo>
                    <a:pt x="874" y="784"/>
                    <a:pt x="897" y="788"/>
                    <a:pt x="909" y="773"/>
                  </a:cubicBezTo>
                  <a:cubicBezTo>
                    <a:pt x="921" y="757"/>
                    <a:pt x="917" y="744"/>
                    <a:pt x="917" y="744"/>
                  </a:cubicBezTo>
                  <a:cubicBezTo>
                    <a:pt x="928" y="749"/>
                    <a:pt x="928" y="749"/>
                    <a:pt x="928" y="749"/>
                  </a:cubicBezTo>
                  <a:cubicBezTo>
                    <a:pt x="934" y="767"/>
                    <a:pt x="934" y="767"/>
                    <a:pt x="934" y="767"/>
                  </a:cubicBezTo>
                  <a:cubicBezTo>
                    <a:pt x="942" y="744"/>
                    <a:pt x="942" y="744"/>
                    <a:pt x="942" y="744"/>
                  </a:cubicBezTo>
                  <a:cubicBezTo>
                    <a:pt x="942" y="744"/>
                    <a:pt x="950" y="786"/>
                    <a:pt x="957" y="789"/>
                  </a:cubicBezTo>
                  <a:cubicBezTo>
                    <a:pt x="965" y="791"/>
                    <a:pt x="968" y="763"/>
                    <a:pt x="968" y="763"/>
                  </a:cubicBezTo>
                  <a:cubicBezTo>
                    <a:pt x="970" y="745"/>
                    <a:pt x="970" y="745"/>
                    <a:pt x="970" y="745"/>
                  </a:cubicBezTo>
                  <a:cubicBezTo>
                    <a:pt x="958" y="717"/>
                    <a:pt x="958" y="717"/>
                    <a:pt x="958" y="717"/>
                  </a:cubicBezTo>
                  <a:cubicBezTo>
                    <a:pt x="959" y="697"/>
                    <a:pt x="959" y="697"/>
                    <a:pt x="959" y="697"/>
                  </a:cubicBezTo>
                  <a:cubicBezTo>
                    <a:pt x="939" y="681"/>
                    <a:pt x="939" y="681"/>
                    <a:pt x="939" y="681"/>
                  </a:cubicBezTo>
                  <a:cubicBezTo>
                    <a:pt x="930" y="661"/>
                    <a:pt x="930" y="661"/>
                    <a:pt x="930" y="661"/>
                  </a:cubicBezTo>
                  <a:cubicBezTo>
                    <a:pt x="930" y="661"/>
                    <a:pt x="939" y="653"/>
                    <a:pt x="942" y="637"/>
                  </a:cubicBezTo>
                  <a:cubicBezTo>
                    <a:pt x="945" y="621"/>
                    <a:pt x="918" y="627"/>
                    <a:pt x="908" y="617"/>
                  </a:cubicBezTo>
                  <a:cubicBezTo>
                    <a:pt x="898" y="607"/>
                    <a:pt x="917" y="604"/>
                    <a:pt x="917" y="604"/>
                  </a:cubicBezTo>
                  <a:cubicBezTo>
                    <a:pt x="917" y="585"/>
                    <a:pt x="917" y="585"/>
                    <a:pt x="917" y="585"/>
                  </a:cubicBezTo>
                  <a:cubicBezTo>
                    <a:pt x="939" y="584"/>
                    <a:pt x="939" y="584"/>
                    <a:pt x="939" y="584"/>
                  </a:cubicBezTo>
                  <a:cubicBezTo>
                    <a:pt x="938" y="576"/>
                    <a:pt x="938" y="576"/>
                    <a:pt x="938" y="576"/>
                  </a:cubicBezTo>
                  <a:cubicBezTo>
                    <a:pt x="921" y="565"/>
                    <a:pt x="921" y="565"/>
                    <a:pt x="921" y="565"/>
                  </a:cubicBezTo>
                  <a:cubicBezTo>
                    <a:pt x="921" y="565"/>
                    <a:pt x="899" y="557"/>
                    <a:pt x="897" y="546"/>
                  </a:cubicBezTo>
                  <a:cubicBezTo>
                    <a:pt x="895" y="535"/>
                    <a:pt x="906" y="523"/>
                    <a:pt x="906" y="523"/>
                  </a:cubicBezTo>
                  <a:cubicBezTo>
                    <a:pt x="901" y="511"/>
                    <a:pt x="901" y="511"/>
                    <a:pt x="901" y="511"/>
                  </a:cubicBezTo>
                  <a:cubicBezTo>
                    <a:pt x="912" y="514"/>
                    <a:pt x="912" y="514"/>
                    <a:pt x="912" y="514"/>
                  </a:cubicBezTo>
                  <a:cubicBezTo>
                    <a:pt x="928" y="522"/>
                    <a:pt x="928" y="522"/>
                    <a:pt x="928" y="522"/>
                  </a:cubicBezTo>
                  <a:cubicBezTo>
                    <a:pt x="925" y="515"/>
                    <a:pt x="925" y="515"/>
                    <a:pt x="925" y="515"/>
                  </a:cubicBezTo>
                  <a:cubicBezTo>
                    <a:pt x="936" y="514"/>
                    <a:pt x="936" y="514"/>
                    <a:pt x="936" y="514"/>
                  </a:cubicBezTo>
                  <a:cubicBezTo>
                    <a:pt x="936" y="514"/>
                    <a:pt x="939" y="526"/>
                    <a:pt x="945" y="532"/>
                  </a:cubicBezTo>
                  <a:cubicBezTo>
                    <a:pt x="951" y="538"/>
                    <a:pt x="961" y="540"/>
                    <a:pt x="961" y="540"/>
                  </a:cubicBezTo>
                  <a:cubicBezTo>
                    <a:pt x="962" y="528"/>
                    <a:pt x="962" y="528"/>
                    <a:pt x="962" y="528"/>
                  </a:cubicBezTo>
                  <a:cubicBezTo>
                    <a:pt x="962" y="528"/>
                    <a:pt x="968" y="531"/>
                    <a:pt x="972" y="534"/>
                  </a:cubicBezTo>
                  <a:cubicBezTo>
                    <a:pt x="976" y="537"/>
                    <a:pt x="976" y="555"/>
                    <a:pt x="976" y="555"/>
                  </a:cubicBezTo>
                  <a:cubicBezTo>
                    <a:pt x="980" y="557"/>
                    <a:pt x="980" y="557"/>
                    <a:pt x="980" y="557"/>
                  </a:cubicBezTo>
                  <a:cubicBezTo>
                    <a:pt x="980" y="557"/>
                    <a:pt x="981" y="577"/>
                    <a:pt x="981" y="580"/>
                  </a:cubicBezTo>
                  <a:cubicBezTo>
                    <a:pt x="981" y="583"/>
                    <a:pt x="998" y="586"/>
                    <a:pt x="1008" y="586"/>
                  </a:cubicBezTo>
                  <a:cubicBezTo>
                    <a:pt x="1018" y="586"/>
                    <a:pt x="1049" y="590"/>
                    <a:pt x="1049" y="590"/>
                  </a:cubicBezTo>
                  <a:cubicBezTo>
                    <a:pt x="1079" y="579"/>
                    <a:pt x="1079" y="579"/>
                    <a:pt x="1079" y="579"/>
                  </a:cubicBezTo>
                  <a:cubicBezTo>
                    <a:pt x="1079" y="579"/>
                    <a:pt x="1101" y="587"/>
                    <a:pt x="1101" y="597"/>
                  </a:cubicBezTo>
                  <a:cubicBezTo>
                    <a:pt x="1101" y="607"/>
                    <a:pt x="1091" y="603"/>
                    <a:pt x="1091" y="603"/>
                  </a:cubicBezTo>
                  <a:cubicBezTo>
                    <a:pt x="1091" y="603"/>
                    <a:pt x="1091" y="612"/>
                    <a:pt x="1088" y="626"/>
                  </a:cubicBezTo>
                  <a:cubicBezTo>
                    <a:pt x="1085" y="640"/>
                    <a:pt x="1071" y="638"/>
                    <a:pt x="1063" y="641"/>
                  </a:cubicBezTo>
                  <a:cubicBezTo>
                    <a:pt x="1055" y="644"/>
                    <a:pt x="1053" y="654"/>
                    <a:pt x="1053" y="670"/>
                  </a:cubicBezTo>
                  <a:cubicBezTo>
                    <a:pt x="1053" y="686"/>
                    <a:pt x="1073" y="689"/>
                    <a:pt x="1073" y="689"/>
                  </a:cubicBezTo>
                  <a:cubicBezTo>
                    <a:pt x="1082" y="704"/>
                    <a:pt x="1082" y="704"/>
                    <a:pt x="1082" y="704"/>
                  </a:cubicBezTo>
                  <a:cubicBezTo>
                    <a:pt x="1089" y="681"/>
                    <a:pt x="1089" y="681"/>
                    <a:pt x="1089" y="681"/>
                  </a:cubicBezTo>
                  <a:cubicBezTo>
                    <a:pt x="1089" y="681"/>
                    <a:pt x="1081" y="660"/>
                    <a:pt x="1099" y="664"/>
                  </a:cubicBezTo>
                  <a:cubicBezTo>
                    <a:pt x="1117" y="668"/>
                    <a:pt x="1111" y="687"/>
                    <a:pt x="1115" y="698"/>
                  </a:cubicBezTo>
                  <a:cubicBezTo>
                    <a:pt x="1119" y="709"/>
                    <a:pt x="1135" y="748"/>
                    <a:pt x="1135" y="748"/>
                  </a:cubicBezTo>
                  <a:cubicBezTo>
                    <a:pt x="1149" y="760"/>
                    <a:pt x="1149" y="760"/>
                    <a:pt x="1149" y="760"/>
                  </a:cubicBezTo>
                  <a:cubicBezTo>
                    <a:pt x="1149" y="760"/>
                    <a:pt x="1148" y="752"/>
                    <a:pt x="1148" y="746"/>
                  </a:cubicBezTo>
                  <a:cubicBezTo>
                    <a:pt x="1148" y="740"/>
                    <a:pt x="1152" y="752"/>
                    <a:pt x="1161" y="750"/>
                  </a:cubicBezTo>
                  <a:cubicBezTo>
                    <a:pt x="1170" y="748"/>
                    <a:pt x="1160" y="736"/>
                    <a:pt x="1156" y="732"/>
                  </a:cubicBezTo>
                  <a:cubicBezTo>
                    <a:pt x="1152" y="728"/>
                    <a:pt x="1152" y="714"/>
                    <a:pt x="1149" y="705"/>
                  </a:cubicBezTo>
                  <a:cubicBezTo>
                    <a:pt x="1146" y="696"/>
                    <a:pt x="1163" y="694"/>
                    <a:pt x="1163" y="694"/>
                  </a:cubicBezTo>
                  <a:cubicBezTo>
                    <a:pt x="1161" y="661"/>
                    <a:pt x="1161" y="661"/>
                    <a:pt x="1161" y="661"/>
                  </a:cubicBezTo>
                  <a:cubicBezTo>
                    <a:pt x="1161" y="661"/>
                    <a:pt x="1147" y="650"/>
                    <a:pt x="1143" y="648"/>
                  </a:cubicBezTo>
                  <a:cubicBezTo>
                    <a:pt x="1139" y="646"/>
                    <a:pt x="1164" y="647"/>
                    <a:pt x="1168" y="648"/>
                  </a:cubicBezTo>
                  <a:cubicBezTo>
                    <a:pt x="1172" y="649"/>
                    <a:pt x="1197" y="653"/>
                    <a:pt x="1197" y="653"/>
                  </a:cubicBezTo>
                  <a:cubicBezTo>
                    <a:pt x="1197" y="629"/>
                    <a:pt x="1197" y="629"/>
                    <a:pt x="1197" y="629"/>
                  </a:cubicBezTo>
                  <a:cubicBezTo>
                    <a:pt x="1209" y="594"/>
                    <a:pt x="1209" y="594"/>
                    <a:pt x="1209" y="594"/>
                  </a:cubicBezTo>
                  <a:cubicBezTo>
                    <a:pt x="1209" y="594"/>
                    <a:pt x="1199" y="586"/>
                    <a:pt x="1199" y="576"/>
                  </a:cubicBezTo>
                  <a:cubicBezTo>
                    <a:pt x="1199" y="566"/>
                    <a:pt x="1213" y="562"/>
                    <a:pt x="1213" y="562"/>
                  </a:cubicBezTo>
                  <a:cubicBezTo>
                    <a:pt x="1225" y="541"/>
                    <a:pt x="1225" y="541"/>
                    <a:pt x="1225" y="541"/>
                  </a:cubicBezTo>
                  <a:cubicBezTo>
                    <a:pt x="1225" y="541"/>
                    <a:pt x="1219" y="530"/>
                    <a:pt x="1218" y="525"/>
                  </a:cubicBezTo>
                  <a:cubicBezTo>
                    <a:pt x="1217" y="520"/>
                    <a:pt x="1215" y="506"/>
                    <a:pt x="1215" y="506"/>
                  </a:cubicBezTo>
                  <a:cubicBezTo>
                    <a:pt x="1215" y="506"/>
                    <a:pt x="1226" y="501"/>
                    <a:pt x="1238" y="497"/>
                  </a:cubicBezTo>
                  <a:cubicBezTo>
                    <a:pt x="1250" y="493"/>
                    <a:pt x="1245" y="478"/>
                    <a:pt x="1253" y="476"/>
                  </a:cubicBezTo>
                  <a:cubicBezTo>
                    <a:pt x="1261" y="474"/>
                    <a:pt x="1276" y="473"/>
                    <a:pt x="1276" y="473"/>
                  </a:cubicBezTo>
                  <a:cubicBezTo>
                    <a:pt x="1276" y="473"/>
                    <a:pt x="1299" y="481"/>
                    <a:pt x="1301" y="477"/>
                  </a:cubicBezTo>
                  <a:cubicBezTo>
                    <a:pt x="1303" y="473"/>
                    <a:pt x="1280" y="463"/>
                    <a:pt x="1280" y="454"/>
                  </a:cubicBezTo>
                  <a:close/>
                </a:path>
              </a:pathLst>
            </a:custGeom>
            <a:grpFill/>
            <a:ln w="3175" cap="flat" cmpd="sng">
              <a:solidFill>
                <a:srgbClr val="808080">
                  <a:lumMod val="40000"/>
                  <a:lumOff val="60000"/>
                </a:srgbClr>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2" name="Freeform 221"/>
            <p:cNvSpPr>
              <a:spLocks/>
            </p:cNvSpPr>
            <p:nvPr/>
          </p:nvSpPr>
          <p:spPr bwMode="gray">
            <a:xfrm>
              <a:off x="6445535" y="3582672"/>
              <a:ext cx="236075" cy="508204"/>
            </a:xfrm>
            <a:custGeom>
              <a:avLst/>
              <a:gdLst>
                <a:gd name="T0" fmla="*/ 9 w 426"/>
                <a:gd name="T1" fmla="*/ 422 h 1001"/>
                <a:gd name="T2" fmla="*/ 81 w 426"/>
                <a:gd name="T3" fmla="*/ 465 h 1001"/>
                <a:gd name="T4" fmla="*/ 132 w 426"/>
                <a:gd name="T5" fmla="*/ 562 h 1001"/>
                <a:gd name="T6" fmla="*/ 145 w 426"/>
                <a:gd name="T7" fmla="*/ 654 h 1001"/>
                <a:gd name="T8" fmla="*/ 168 w 426"/>
                <a:gd name="T9" fmla="*/ 671 h 1001"/>
                <a:gd name="T10" fmla="*/ 240 w 426"/>
                <a:gd name="T11" fmla="*/ 641 h 1001"/>
                <a:gd name="T12" fmla="*/ 267 w 426"/>
                <a:gd name="T13" fmla="*/ 638 h 1001"/>
                <a:gd name="T14" fmla="*/ 303 w 426"/>
                <a:gd name="T15" fmla="*/ 745 h 1001"/>
                <a:gd name="T16" fmla="*/ 350 w 426"/>
                <a:gd name="T17" fmla="*/ 849 h 1001"/>
                <a:gd name="T18" fmla="*/ 337 w 426"/>
                <a:gd name="T19" fmla="*/ 918 h 1001"/>
                <a:gd name="T20" fmla="*/ 355 w 426"/>
                <a:gd name="T21" fmla="*/ 970 h 1001"/>
                <a:gd name="T22" fmla="*/ 375 w 426"/>
                <a:gd name="T23" fmla="*/ 956 h 1001"/>
                <a:gd name="T24" fmla="*/ 396 w 426"/>
                <a:gd name="T25" fmla="*/ 861 h 1001"/>
                <a:gd name="T26" fmla="*/ 344 w 426"/>
                <a:gd name="T27" fmla="*/ 760 h 1001"/>
                <a:gd name="T28" fmla="*/ 341 w 426"/>
                <a:gd name="T29" fmla="*/ 687 h 1001"/>
                <a:gd name="T30" fmla="*/ 344 w 426"/>
                <a:gd name="T31" fmla="*/ 653 h 1001"/>
                <a:gd name="T32" fmla="*/ 295 w 426"/>
                <a:gd name="T33" fmla="*/ 592 h 1001"/>
                <a:gd name="T34" fmla="*/ 273 w 426"/>
                <a:gd name="T35" fmla="*/ 554 h 1001"/>
                <a:gd name="T36" fmla="*/ 272 w 426"/>
                <a:gd name="T37" fmla="*/ 512 h 1001"/>
                <a:gd name="T38" fmla="*/ 318 w 426"/>
                <a:gd name="T39" fmla="*/ 477 h 1001"/>
                <a:gd name="T40" fmla="*/ 352 w 426"/>
                <a:gd name="T41" fmla="*/ 440 h 1001"/>
                <a:gd name="T42" fmla="*/ 399 w 426"/>
                <a:gd name="T43" fmla="*/ 414 h 1001"/>
                <a:gd name="T44" fmla="*/ 399 w 426"/>
                <a:gd name="T45" fmla="*/ 392 h 1001"/>
                <a:gd name="T46" fmla="*/ 397 w 426"/>
                <a:gd name="T47" fmla="*/ 380 h 1001"/>
                <a:gd name="T48" fmla="*/ 361 w 426"/>
                <a:gd name="T49" fmla="*/ 370 h 1001"/>
                <a:gd name="T50" fmla="*/ 326 w 426"/>
                <a:gd name="T51" fmla="*/ 329 h 1001"/>
                <a:gd name="T52" fmla="*/ 301 w 426"/>
                <a:gd name="T53" fmla="*/ 292 h 1001"/>
                <a:gd name="T54" fmla="*/ 297 w 426"/>
                <a:gd name="T55" fmla="*/ 237 h 1001"/>
                <a:gd name="T56" fmla="*/ 242 w 426"/>
                <a:gd name="T57" fmla="*/ 235 h 1001"/>
                <a:gd name="T58" fmla="*/ 233 w 426"/>
                <a:gd name="T59" fmla="*/ 203 h 1001"/>
                <a:gd name="T60" fmla="*/ 243 w 426"/>
                <a:gd name="T61" fmla="*/ 156 h 1001"/>
                <a:gd name="T62" fmla="*/ 253 w 426"/>
                <a:gd name="T63" fmla="*/ 133 h 1001"/>
                <a:gd name="T64" fmla="*/ 255 w 426"/>
                <a:gd name="T65" fmla="*/ 74 h 1001"/>
                <a:gd name="T66" fmla="*/ 211 w 426"/>
                <a:gd name="T67" fmla="*/ 15 h 1001"/>
                <a:gd name="T68" fmla="*/ 187 w 426"/>
                <a:gd name="T69" fmla="*/ 32 h 1001"/>
                <a:gd name="T70" fmla="*/ 159 w 426"/>
                <a:gd name="T71" fmla="*/ 69 h 1001"/>
                <a:gd name="T72" fmla="*/ 98 w 426"/>
                <a:gd name="T73" fmla="*/ 102 h 1001"/>
                <a:gd name="T74" fmla="*/ 96 w 426"/>
                <a:gd name="T75" fmla="*/ 158 h 1001"/>
                <a:gd name="T76" fmla="*/ 80 w 426"/>
                <a:gd name="T77" fmla="*/ 225 h 1001"/>
                <a:gd name="T78" fmla="*/ 26 w 426"/>
                <a:gd name="T79" fmla="*/ 244 h 1001"/>
                <a:gd name="T80" fmla="*/ 32 w 426"/>
                <a:gd name="T81" fmla="*/ 301 h 1001"/>
                <a:gd name="T82" fmla="*/ 31 w 426"/>
                <a:gd name="T83" fmla="*/ 342 h 1001"/>
                <a:gd name="T84" fmla="*/ 25 w 426"/>
                <a:gd name="T85" fmla="*/ 383 h 1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6" h="1001">
                  <a:moveTo>
                    <a:pt x="0" y="391"/>
                  </a:moveTo>
                  <a:cubicBezTo>
                    <a:pt x="5" y="391"/>
                    <a:pt x="9" y="391"/>
                    <a:pt x="9" y="391"/>
                  </a:cubicBezTo>
                  <a:cubicBezTo>
                    <a:pt x="9" y="422"/>
                    <a:pt x="9" y="422"/>
                    <a:pt x="9" y="422"/>
                  </a:cubicBezTo>
                  <a:cubicBezTo>
                    <a:pt x="9" y="422"/>
                    <a:pt x="32" y="428"/>
                    <a:pt x="41" y="438"/>
                  </a:cubicBezTo>
                  <a:cubicBezTo>
                    <a:pt x="51" y="448"/>
                    <a:pt x="59" y="470"/>
                    <a:pt x="59" y="470"/>
                  </a:cubicBezTo>
                  <a:cubicBezTo>
                    <a:pt x="81" y="465"/>
                    <a:pt x="81" y="465"/>
                    <a:pt x="81" y="465"/>
                  </a:cubicBezTo>
                  <a:cubicBezTo>
                    <a:pt x="67" y="494"/>
                    <a:pt x="67" y="494"/>
                    <a:pt x="67" y="494"/>
                  </a:cubicBezTo>
                  <a:cubicBezTo>
                    <a:pt x="67" y="494"/>
                    <a:pt x="98" y="501"/>
                    <a:pt x="110" y="510"/>
                  </a:cubicBezTo>
                  <a:cubicBezTo>
                    <a:pt x="122" y="519"/>
                    <a:pt x="130" y="555"/>
                    <a:pt x="132" y="562"/>
                  </a:cubicBezTo>
                  <a:cubicBezTo>
                    <a:pt x="134" y="568"/>
                    <a:pt x="148" y="581"/>
                    <a:pt x="148" y="581"/>
                  </a:cubicBezTo>
                  <a:cubicBezTo>
                    <a:pt x="137" y="593"/>
                    <a:pt x="137" y="593"/>
                    <a:pt x="137" y="593"/>
                  </a:cubicBezTo>
                  <a:cubicBezTo>
                    <a:pt x="145" y="654"/>
                    <a:pt x="145" y="654"/>
                    <a:pt x="145" y="654"/>
                  </a:cubicBezTo>
                  <a:cubicBezTo>
                    <a:pt x="134" y="662"/>
                    <a:pt x="134" y="662"/>
                    <a:pt x="134" y="662"/>
                  </a:cubicBezTo>
                  <a:cubicBezTo>
                    <a:pt x="134" y="662"/>
                    <a:pt x="140" y="681"/>
                    <a:pt x="149" y="680"/>
                  </a:cubicBezTo>
                  <a:cubicBezTo>
                    <a:pt x="158" y="679"/>
                    <a:pt x="168" y="671"/>
                    <a:pt x="168" y="671"/>
                  </a:cubicBezTo>
                  <a:cubicBezTo>
                    <a:pt x="168" y="671"/>
                    <a:pt x="172" y="686"/>
                    <a:pt x="183" y="681"/>
                  </a:cubicBezTo>
                  <a:cubicBezTo>
                    <a:pt x="195" y="677"/>
                    <a:pt x="206" y="654"/>
                    <a:pt x="206" y="654"/>
                  </a:cubicBezTo>
                  <a:cubicBezTo>
                    <a:pt x="206" y="654"/>
                    <a:pt x="228" y="650"/>
                    <a:pt x="240" y="641"/>
                  </a:cubicBezTo>
                  <a:cubicBezTo>
                    <a:pt x="252" y="631"/>
                    <a:pt x="238" y="602"/>
                    <a:pt x="245" y="596"/>
                  </a:cubicBezTo>
                  <a:cubicBezTo>
                    <a:pt x="253" y="590"/>
                    <a:pt x="268" y="617"/>
                    <a:pt x="268" y="617"/>
                  </a:cubicBezTo>
                  <a:cubicBezTo>
                    <a:pt x="267" y="638"/>
                    <a:pt x="267" y="638"/>
                    <a:pt x="267" y="638"/>
                  </a:cubicBezTo>
                  <a:cubicBezTo>
                    <a:pt x="267" y="638"/>
                    <a:pt x="288" y="639"/>
                    <a:pt x="289" y="656"/>
                  </a:cubicBezTo>
                  <a:cubicBezTo>
                    <a:pt x="289" y="673"/>
                    <a:pt x="296" y="685"/>
                    <a:pt x="298" y="698"/>
                  </a:cubicBezTo>
                  <a:cubicBezTo>
                    <a:pt x="300" y="712"/>
                    <a:pt x="303" y="745"/>
                    <a:pt x="303" y="745"/>
                  </a:cubicBezTo>
                  <a:cubicBezTo>
                    <a:pt x="303" y="745"/>
                    <a:pt x="304" y="757"/>
                    <a:pt x="311" y="766"/>
                  </a:cubicBezTo>
                  <a:cubicBezTo>
                    <a:pt x="319" y="775"/>
                    <a:pt x="322" y="788"/>
                    <a:pt x="322" y="788"/>
                  </a:cubicBezTo>
                  <a:cubicBezTo>
                    <a:pt x="350" y="849"/>
                    <a:pt x="350" y="849"/>
                    <a:pt x="350" y="849"/>
                  </a:cubicBezTo>
                  <a:cubicBezTo>
                    <a:pt x="360" y="879"/>
                    <a:pt x="360" y="879"/>
                    <a:pt x="360" y="879"/>
                  </a:cubicBezTo>
                  <a:cubicBezTo>
                    <a:pt x="360" y="879"/>
                    <a:pt x="346" y="876"/>
                    <a:pt x="345" y="884"/>
                  </a:cubicBezTo>
                  <a:cubicBezTo>
                    <a:pt x="343" y="893"/>
                    <a:pt x="337" y="918"/>
                    <a:pt x="337" y="918"/>
                  </a:cubicBezTo>
                  <a:cubicBezTo>
                    <a:pt x="366" y="908"/>
                    <a:pt x="366" y="908"/>
                    <a:pt x="366" y="908"/>
                  </a:cubicBezTo>
                  <a:cubicBezTo>
                    <a:pt x="358" y="945"/>
                    <a:pt x="358" y="945"/>
                    <a:pt x="358" y="945"/>
                  </a:cubicBezTo>
                  <a:cubicBezTo>
                    <a:pt x="358" y="945"/>
                    <a:pt x="354" y="957"/>
                    <a:pt x="355" y="970"/>
                  </a:cubicBezTo>
                  <a:cubicBezTo>
                    <a:pt x="356" y="982"/>
                    <a:pt x="363" y="1001"/>
                    <a:pt x="363" y="1001"/>
                  </a:cubicBezTo>
                  <a:cubicBezTo>
                    <a:pt x="363" y="1001"/>
                    <a:pt x="372" y="988"/>
                    <a:pt x="373" y="979"/>
                  </a:cubicBezTo>
                  <a:cubicBezTo>
                    <a:pt x="374" y="970"/>
                    <a:pt x="366" y="963"/>
                    <a:pt x="375" y="956"/>
                  </a:cubicBezTo>
                  <a:cubicBezTo>
                    <a:pt x="384" y="949"/>
                    <a:pt x="389" y="942"/>
                    <a:pt x="392" y="932"/>
                  </a:cubicBezTo>
                  <a:cubicBezTo>
                    <a:pt x="395" y="922"/>
                    <a:pt x="402" y="897"/>
                    <a:pt x="398" y="884"/>
                  </a:cubicBezTo>
                  <a:cubicBezTo>
                    <a:pt x="394" y="871"/>
                    <a:pt x="396" y="861"/>
                    <a:pt x="396" y="861"/>
                  </a:cubicBezTo>
                  <a:cubicBezTo>
                    <a:pt x="396" y="861"/>
                    <a:pt x="381" y="849"/>
                    <a:pt x="377" y="843"/>
                  </a:cubicBezTo>
                  <a:cubicBezTo>
                    <a:pt x="373" y="837"/>
                    <a:pt x="378" y="813"/>
                    <a:pt x="374" y="798"/>
                  </a:cubicBezTo>
                  <a:cubicBezTo>
                    <a:pt x="370" y="783"/>
                    <a:pt x="348" y="770"/>
                    <a:pt x="344" y="760"/>
                  </a:cubicBezTo>
                  <a:cubicBezTo>
                    <a:pt x="340" y="750"/>
                    <a:pt x="328" y="736"/>
                    <a:pt x="328" y="736"/>
                  </a:cubicBezTo>
                  <a:cubicBezTo>
                    <a:pt x="328" y="736"/>
                    <a:pt x="320" y="723"/>
                    <a:pt x="330" y="713"/>
                  </a:cubicBezTo>
                  <a:cubicBezTo>
                    <a:pt x="340" y="703"/>
                    <a:pt x="341" y="693"/>
                    <a:pt x="341" y="687"/>
                  </a:cubicBezTo>
                  <a:cubicBezTo>
                    <a:pt x="341" y="681"/>
                    <a:pt x="338" y="670"/>
                    <a:pt x="338" y="670"/>
                  </a:cubicBezTo>
                  <a:cubicBezTo>
                    <a:pt x="338" y="670"/>
                    <a:pt x="350" y="671"/>
                    <a:pt x="350" y="658"/>
                  </a:cubicBezTo>
                  <a:cubicBezTo>
                    <a:pt x="350" y="645"/>
                    <a:pt x="344" y="653"/>
                    <a:pt x="344" y="653"/>
                  </a:cubicBezTo>
                  <a:cubicBezTo>
                    <a:pt x="344" y="653"/>
                    <a:pt x="336" y="652"/>
                    <a:pt x="331" y="640"/>
                  </a:cubicBezTo>
                  <a:cubicBezTo>
                    <a:pt x="326" y="628"/>
                    <a:pt x="340" y="633"/>
                    <a:pt x="332" y="622"/>
                  </a:cubicBezTo>
                  <a:cubicBezTo>
                    <a:pt x="324" y="611"/>
                    <a:pt x="298" y="602"/>
                    <a:pt x="295" y="592"/>
                  </a:cubicBezTo>
                  <a:cubicBezTo>
                    <a:pt x="292" y="582"/>
                    <a:pt x="287" y="579"/>
                    <a:pt x="287" y="579"/>
                  </a:cubicBezTo>
                  <a:cubicBezTo>
                    <a:pt x="291" y="564"/>
                    <a:pt x="291" y="564"/>
                    <a:pt x="291" y="564"/>
                  </a:cubicBezTo>
                  <a:cubicBezTo>
                    <a:pt x="291" y="564"/>
                    <a:pt x="278" y="558"/>
                    <a:pt x="273" y="554"/>
                  </a:cubicBezTo>
                  <a:cubicBezTo>
                    <a:pt x="268" y="550"/>
                    <a:pt x="265" y="545"/>
                    <a:pt x="268" y="542"/>
                  </a:cubicBezTo>
                  <a:cubicBezTo>
                    <a:pt x="271" y="539"/>
                    <a:pt x="282" y="545"/>
                    <a:pt x="282" y="536"/>
                  </a:cubicBezTo>
                  <a:cubicBezTo>
                    <a:pt x="282" y="527"/>
                    <a:pt x="271" y="516"/>
                    <a:pt x="272" y="512"/>
                  </a:cubicBezTo>
                  <a:cubicBezTo>
                    <a:pt x="273" y="508"/>
                    <a:pt x="283" y="507"/>
                    <a:pt x="284" y="498"/>
                  </a:cubicBezTo>
                  <a:cubicBezTo>
                    <a:pt x="285" y="489"/>
                    <a:pt x="277" y="473"/>
                    <a:pt x="288" y="471"/>
                  </a:cubicBezTo>
                  <a:cubicBezTo>
                    <a:pt x="299" y="469"/>
                    <a:pt x="308" y="480"/>
                    <a:pt x="318" y="477"/>
                  </a:cubicBezTo>
                  <a:cubicBezTo>
                    <a:pt x="328" y="474"/>
                    <a:pt x="330" y="456"/>
                    <a:pt x="330" y="456"/>
                  </a:cubicBezTo>
                  <a:cubicBezTo>
                    <a:pt x="347" y="455"/>
                    <a:pt x="347" y="455"/>
                    <a:pt x="347" y="455"/>
                  </a:cubicBezTo>
                  <a:cubicBezTo>
                    <a:pt x="352" y="440"/>
                    <a:pt x="352" y="440"/>
                    <a:pt x="352" y="440"/>
                  </a:cubicBezTo>
                  <a:cubicBezTo>
                    <a:pt x="352" y="440"/>
                    <a:pt x="371" y="434"/>
                    <a:pt x="375" y="435"/>
                  </a:cubicBezTo>
                  <a:cubicBezTo>
                    <a:pt x="375" y="435"/>
                    <a:pt x="373" y="423"/>
                    <a:pt x="382" y="420"/>
                  </a:cubicBezTo>
                  <a:cubicBezTo>
                    <a:pt x="391" y="417"/>
                    <a:pt x="399" y="414"/>
                    <a:pt x="399" y="414"/>
                  </a:cubicBezTo>
                  <a:cubicBezTo>
                    <a:pt x="394" y="407"/>
                    <a:pt x="394" y="407"/>
                    <a:pt x="394" y="407"/>
                  </a:cubicBezTo>
                  <a:cubicBezTo>
                    <a:pt x="399" y="399"/>
                    <a:pt x="399" y="399"/>
                    <a:pt x="399" y="399"/>
                  </a:cubicBezTo>
                  <a:cubicBezTo>
                    <a:pt x="399" y="392"/>
                    <a:pt x="399" y="392"/>
                    <a:pt x="399" y="392"/>
                  </a:cubicBezTo>
                  <a:cubicBezTo>
                    <a:pt x="421" y="382"/>
                    <a:pt x="421" y="382"/>
                    <a:pt x="421" y="382"/>
                  </a:cubicBezTo>
                  <a:cubicBezTo>
                    <a:pt x="421" y="382"/>
                    <a:pt x="426" y="364"/>
                    <a:pt x="416" y="363"/>
                  </a:cubicBezTo>
                  <a:cubicBezTo>
                    <a:pt x="406" y="362"/>
                    <a:pt x="397" y="380"/>
                    <a:pt x="397" y="380"/>
                  </a:cubicBezTo>
                  <a:cubicBezTo>
                    <a:pt x="397" y="380"/>
                    <a:pt x="378" y="381"/>
                    <a:pt x="375" y="381"/>
                  </a:cubicBezTo>
                  <a:cubicBezTo>
                    <a:pt x="372" y="381"/>
                    <a:pt x="372" y="369"/>
                    <a:pt x="372" y="369"/>
                  </a:cubicBezTo>
                  <a:cubicBezTo>
                    <a:pt x="361" y="370"/>
                    <a:pt x="361" y="370"/>
                    <a:pt x="361" y="370"/>
                  </a:cubicBezTo>
                  <a:cubicBezTo>
                    <a:pt x="356" y="350"/>
                    <a:pt x="356" y="350"/>
                    <a:pt x="356" y="350"/>
                  </a:cubicBezTo>
                  <a:cubicBezTo>
                    <a:pt x="317" y="346"/>
                    <a:pt x="317" y="346"/>
                    <a:pt x="317" y="346"/>
                  </a:cubicBezTo>
                  <a:cubicBezTo>
                    <a:pt x="317" y="346"/>
                    <a:pt x="323" y="332"/>
                    <a:pt x="326" y="329"/>
                  </a:cubicBezTo>
                  <a:cubicBezTo>
                    <a:pt x="329" y="326"/>
                    <a:pt x="320" y="314"/>
                    <a:pt x="320" y="314"/>
                  </a:cubicBezTo>
                  <a:cubicBezTo>
                    <a:pt x="320" y="314"/>
                    <a:pt x="343" y="305"/>
                    <a:pt x="336" y="299"/>
                  </a:cubicBezTo>
                  <a:cubicBezTo>
                    <a:pt x="329" y="293"/>
                    <a:pt x="301" y="292"/>
                    <a:pt x="301" y="292"/>
                  </a:cubicBezTo>
                  <a:cubicBezTo>
                    <a:pt x="296" y="265"/>
                    <a:pt x="296" y="265"/>
                    <a:pt x="296" y="265"/>
                  </a:cubicBezTo>
                  <a:cubicBezTo>
                    <a:pt x="280" y="252"/>
                    <a:pt x="280" y="252"/>
                    <a:pt x="280" y="252"/>
                  </a:cubicBezTo>
                  <a:cubicBezTo>
                    <a:pt x="297" y="237"/>
                    <a:pt x="297" y="237"/>
                    <a:pt x="297" y="237"/>
                  </a:cubicBezTo>
                  <a:cubicBezTo>
                    <a:pt x="297" y="237"/>
                    <a:pt x="268" y="237"/>
                    <a:pt x="260" y="238"/>
                  </a:cubicBezTo>
                  <a:cubicBezTo>
                    <a:pt x="252" y="239"/>
                    <a:pt x="236" y="249"/>
                    <a:pt x="236" y="249"/>
                  </a:cubicBezTo>
                  <a:cubicBezTo>
                    <a:pt x="242" y="235"/>
                    <a:pt x="242" y="235"/>
                    <a:pt x="242" y="235"/>
                  </a:cubicBezTo>
                  <a:cubicBezTo>
                    <a:pt x="242" y="235"/>
                    <a:pt x="237" y="225"/>
                    <a:pt x="232" y="220"/>
                  </a:cubicBezTo>
                  <a:cubicBezTo>
                    <a:pt x="227" y="215"/>
                    <a:pt x="226" y="206"/>
                    <a:pt x="226" y="206"/>
                  </a:cubicBezTo>
                  <a:cubicBezTo>
                    <a:pt x="233" y="203"/>
                    <a:pt x="233" y="203"/>
                    <a:pt x="233" y="203"/>
                  </a:cubicBezTo>
                  <a:cubicBezTo>
                    <a:pt x="231" y="183"/>
                    <a:pt x="231" y="183"/>
                    <a:pt x="231" y="183"/>
                  </a:cubicBezTo>
                  <a:cubicBezTo>
                    <a:pt x="231" y="183"/>
                    <a:pt x="242" y="187"/>
                    <a:pt x="243" y="176"/>
                  </a:cubicBezTo>
                  <a:cubicBezTo>
                    <a:pt x="244" y="165"/>
                    <a:pt x="243" y="156"/>
                    <a:pt x="243" y="156"/>
                  </a:cubicBezTo>
                  <a:cubicBezTo>
                    <a:pt x="243" y="156"/>
                    <a:pt x="255" y="164"/>
                    <a:pt x="258" y="157"/>
                  </a:cubicBezTo>
                  <a:cubicBezTo>
                    <a:pt x="261" y="150"/>
                    <a:pt x="262" y="144"/>
                    <a:pt x="262" y="144"/>
                  </a:cubicBezTo>
                  <a:cubicBezTo>
                    <a:pt x="262" y="144"/>
                    <a:pt x="246" y="133"/>
                    <a:pt x="253" y="133"/>
                  </a:cubicBezTo>
                  <a:cubicBezTo>
                    <a:pt x="260" y="133"/>
                    <a:pt x="270" y="127"/>
                    <a:pt x="270" y="127"/>
                  </a:cubicBezTo>
                  <a:cubicBezTo>
                    <a:pt x="263" y="90"/>
                    <a:pt x="263" y="90"/>
                    <a:pt x="263" y="90"/>
                  </a:cubicBezTo>
                  <a:cubicBezTo>
                    <a:pt x="255" y="74"/>
                    <a:pt x="255" y="74"/>
                    <a:pt x="255" y="74"/>
                  </a:cubicBezTo>
                  <a:cubicBezTo>
                    <a:pt x="255" y="74"/>
                    <a:pt x="257" y="52"/>
                    <a:pt x="250" y="50"/>
                  </a:cubicBezTo>
                  <a:cubicBezTo>
                    <a:pt x="243" y="48"/>
                    <a:pt x="228" y="50"/>
                    <a:pt x="228" y="50"/>
                  </a:cubicBezTo>
                  <a:cubicBezTo>
                    <a:pt x="228" y="50"/>
                    <a:pt x="219" y="23"/>
                    <a:pt x="211" y="15"/>
                  </a:cubicBezTo>
                  <a:cubicBezTo>
                    <a:pt x="203" y="7"/>
                    <a:pt x="189" y="0"/>
                    <a:pt x="189" y="0"/>
                  </a:cubicBezTo>
                  <a:cubicBezTo>
                    <a:pt x="185" y="13"/>
                    <a:pt x="185" y="13"/>
                    <a:pt x="185" y="13"/>
                  </a:cubicBezTo>
                  <a:cubicBezTo>
                    <a:pt x="187" y="32"/>
                    <a:pt x="187" y="32"/>
                    <a:pt x="187" y="32"/>
                  </a:cubicBezTo>
                  <a:cubicBezTo>
                    <a:pt x="187" y="32"/>
                    <a:pt x="163" y="41"/>
                    <a:pt x="163" y="50"/>
                  </a:cubicBezTo>
                  <a:cubicBezTo>
                    <a:pt x="163" y="59"/>
                    <a:pt x="186" y="69"/>
                    <a:pt x="184" y="73"/>
                  </a:cubicBezTo>
                  <a:cubicBezTo>
                    <a:pt x="182" y="77"/>
                    <a:pt x="159" y="69"/>
                    <a:pt x="159" y="69"/>
                  </a:cubicBezTo>
                  <a:cubicBezTo>
                    <a:pt x="159" y="69"/>
                    <a:pt x="144" y="70"/>
                    <a:pt x="136" y="72"/>
                  </a:cubicBezTo>
                  <a:cubicBezTo>
                    <a:pt x="128" y="74"/>
                    <a:pt x="133" y="89"/>
                    <a:pt x="121" y="93"/>
                  </a:cubicBezTo>
                  <a:cubicBezTo>
                    <a:pt x="109" y="97"/>
                    <a:pt x="98" y="102"/>
                    <a:pt x="98" y="102"/>
                  </a:cubicBezTo>
                  <a:cubicBezTo>
                    <a:pt x="98" y="102"/>
                    <a:pt x="100" y="116"/>
                    <a:pt x="101" y="121"/>
                  </a:cubicBezTo>
                  <a:cubicBezTo>
                    <a:pt x="102" y="126"/>
                    <a:pt x="108" y="137"/>
                    <a:pt x="108" y="137"/>
                  </a:cubicBezTo>
                  <a:cubicBezTo>
                    <a:pt x="96" y="158"/>
                    <a:pt x="96" y="158"/>
                    <a:pt x="96" y="158"/>
                  </a:cubicBezTo>
                  <a:cubicBezTo>
                    <a:pt x="96" y="158"/>
                    <a:pt x="82" y="162"/>
                    <a:pt x="82" y="172"/>
                  </a:cubicBezTo>
                  <a:cubicBezTo>
                    <a:pt x="82" y="182"/>
                    <a:pt x="92" y="190"/>
                    <a:pt x="92" y="190"/>
                  </a:cubicBezTo>
                  <a:cubicBezTo>
                    <a:pt x="80" y="225"/>
                    <a:pt x="80" y="225"/>
                    <a:pt x="80" y="225"/>
                  </a:cubicBezTo>
                  <a:cubicBezTo>
                    <a:pt x="80" y="249"/>
                    <a:pt x="80" y="249"/>
                    <a:pt x="80" y="249"/>
                  </a:cubicBezTo>
                  <a:cubicBezTo>
                    <a:pt x="80" y="249"/>
                    <a:pt x="55" y="245"/>
                    <a:pt x="51" y="244"/>
                  </a:cubicBezTo>
                  <a:cubicBezTo>
                    <a:pt x="47" y="243"/>
                    <a:pt x="22" y="242"/>
                    <a:pt x="26" y="244"/>
                  </a:cubicBezTo>
                  <a:cubicBezTo>
                    <a:pt x="30" y="246"/>
                    <a:pt x="44" y="257"/>
                    <a:pt x="44" y="257"/>
                  </a:cubicBezTo>
                  <a:cubicBezTo>
                    <a:pt x="46" y="290"/>
                    <a:pt x="46" y="290"/>
                    <a:pt x="46" y="290"/>
                  </a:cubicBezTo>
                  <a:cubicBezTo>
                    <a:pt x="46" y="290"/>
                    <a:pt x="29" y="292"/>
                    <a:pt x="32" y="301"/>
                  </a:cubicBezTo>
                  <a:cubicBezTo>
                    <a:pt x="35" y="310"/>
                    <a:pt x="35" y="324"/>
                    <a:pt x="39" y="328"/>
                  </a:cubicBezTo>
                  <a:cubicBezTo>
                    <a:pt x="43" y="332"/>
                    <a:pt x="53" y="344"/>
                    <a:pt x="44" y="346"/>
                  </a:cubicBezTo>
                  <a:cubicBezTo>
                    <a:pt x="35" y="348"/>
                    <a:pt x="31" y="336"/>
                    <a:pt x="31" y="342"/>
                  </a:cubicBezTo>
                  <a:cubicBezTo>
                    <a:pt x="31" y="348"/>
                    <a:pt x="32" y="356"/>
                    <a:pt x="32" y="356"/>
                  </a:cubicBezTo>
                  <a:cubicBezTo>
                    <a:pt x="18" y="344"/>
                    <a:pt x="18" y="344"/>
                    <a:pt x="18" y="344"/>
                  </a:cubicBezTo>
                  <a:cubicBezTo>
                    <a:pt x="25" y="383"/>
                    <a:pt x="25" y="383"/>
                    <a:pt x="25" y="383"/>
                  </a:cubicBezTo>
                  <a:cubicBezTo>
                    <a:pt x="4" y="380"/>
                    <a:pt x="4" y="380"/>
                    <a:pt x="4" y="380"/>
                  </a:cubicBezTo>
                  <a:cubicBezTo>
                    <a:pt x="4" y="380"/>
                    <a:pt x="2" y="384"/>
                    <a:pt x="0" y="391"/>
                  </a:cubicBezTo>
                  <a:close/>
                </a:path>
              </a:pathLst>
            </a:custGeom>
            <a:solidFill>
              <a:schemeClr val="accent2">
                <a:lumMod val="50000"/>
              </a:schemeClr>
            </a:solid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3" name="Freeform 222"/>
            <p:cNvSpPr>
              <a:spLocks/>
            </p:cNvSpPr>
            <p:nvPr/>
          </p:nvSpPr>
          <p:spPr bwMode="gray">
            <a:xfrm>
              <a:off x="7097910" y="3190936"/>
              <a:ext cx="122027" cy="142039"/>
            </a:xfrm>
            <a:custGeom>
              <a:avLst/>
              <a:gdLst>
                <a:gd name="T0" fmla="*/ 182 w 220"/>
                <a:gd name="T1" fmla="*/ 0 h 280"/>
                <a:gd name="T2" fmla="*/ 160 w 220"/>
                <a:gd name="T3" fmla="*/ 0 h 280"/>
                <a:gd name="T4" fmla="*/ 171 w 220"/>
                <a:gd name="T5" fmla="*/ 27 h 280"/>
                <a:gd name="T6" fmla="*/ 153 w 220"/>
                <a:gd name="T7" fmla="*/ 28 h 280"/>
                <a:gd name="T8" fmla="*/ 153 w 220"/>
                <a:gd name="T9" fmla="*/ 49 h 280"/>
                <a:gd name="T10" fmla="*/ 113 w 220"/>
                <a:gd name="T11" fmla="*/ 50 h 280"/>
                <a:gd name="T12" fmla="*/ 135 w 220"/>
                <a:gd name="T13" fmla="*/ 71 h 280"/>
                <a:gd name="T14" fmla="*/ 134 w 220"/>
                <a:gd name="T15" fmla="*/ 81 h 280"/>
                <a:gd name="T16" fmla="*/ 87 w 220"/>
                <a:gd name="T17" fmla="*/ 77 h 280"/>
                <a:gd name="T18" fmla="*/ 61 w 220"/>
                <a:gd name="T19" fmla="*/ 63 h 280"/>
                <a:gd name="T20" fmla="*/ 47 w 220"/>
                <a:gd name="T21" fmla="*/ 115 h 280"/>
                <a:gd name="T22" fmla="*/ 13 w 220"/>
                <a:gd name="T23" fmla="*/ 138 h 280"/>
                <a:gd name="T24" fmla="*/ 7 w 220"/>
                <a:gd name="T25" fmla="*/ 154 h 280"/>
                <a:gd name="T26" fmla="*/ 0 w 220"/>
                <a:gd name="T27" fmla="*/ 165 h 280"/>
                <a:gd name="T28" fmla="*/ 8 w 220"/>
                <a:gd name="T29" fmla="*/ 152 h 280"/>
                <a:gd name="T30" fmla="*/ 14 w 220"/>
                <a:gd name="T31" fmla="*/ 166 h 280"/>
                <a:gd name="T32" fmla="*/ 26 w 220"/>
                <a:gd name="T33" fmla="*/ 180 h 280"/>
                <a:gd name="T34" fmla="*/ 33 w 220"/>
                <a:gd name="T35" fmla="*/ 168 h 280"/>
                <a:gd name="T36" fmla="*/ 47 w 220"/>
                <a:gd name="T37" fmla="*/ 181 h 280"/>
                <a:gd name="T38" fmla="*/ 64 w 220"/>
                <a:gd name="T39" fmla="*/ 182 h 280"/>
                <a:gd name="T40" fmla="*/ 68 w 220"/>
                <a:gd name="T41" fmla="*/ 223 h 280"/>
                <a:gd name="T42" fmla="*/ 93 w 220"/>
                <a:gd name="T43" fmla="*/ 223 h 280"/>
                <a:gd name="T44" fmla="*/ 96 w 220"/>
                <a:gd name="T45" fmla="*/ 233 h 280"/>
                <a:gd name="T46" fmla="*/ 69 w 220"/>
                <a:gd name="T47" fmla="*/ 234 h 280"/>
                <a:gd name="T48" fmla="*/ 80 w 220"/>
                <a:gd name="T49" fmla="*/ 263 h 280"/>
                <a:gd name="T50" fmla="*/ 87 w 220"/>
                <a:gd name="T51" fmla="*/ 274 h 280"/>
                <a:gd name="T52" fmla="*/ 106 w 220"/>
                <a:gd name="T53" fmla="*/ 266 h 280"/>
                <a:gd name="T54" fmla="*/ 135 w 220"/>
                <a:gd name="T55" fmla="*/ 279 h 280"/>
                <a:gd name="T56" fmla="*/ 153 w 220"/>
                <a:gd name="T57" fmla="*/ 275 h 280"/>
                <a:gd name="T58" fmla="*/ 166 w 220"/>
                <a:gd name="T59" fmla="*/ 265 h 280"/>
                <a:gd name="T60" fmla="*/ 169 w 220"/>
                <a:gd name="T61" fmla="*/ 252 h 280"/>
                <a:gd name="T62" fmla="*/ 207 w 220"/>
                <a:gd name="T63" fmla="*/ 246 h 280"/>
                <a:gd name="T64" fmla="*/ 217 w 220"/>
                <a:gd name="T65" fmla="*/ 236 h 280"/>
                <a:gd name="T66" fmla="*/ 208 w 220"/>
                <a:gd name="T67" fmla="*/ 224 h 280"/>
                <a:gd name="T68" fmla="*/ 177 w 220"/>
                <a:gd name="T69" fmla="*/ 207 h 280"/>
                <a:gd name="T70" fmla="*/ 162 w 220"/>
                <a:gd name="T71" fmla="*/ 202 h 280"/>
                <a:gd name="T72" fmla="*/ 169 w 220"/>
                <a:gd name="T73" fmla="*/ 189 h 280"/>
                <a:gd name="T74" fmla="*/ 154 w 220"/>
                <a:gd name="T75" fmla="*/ 167 h 280"/>
                <a:gd name="T76" fmla="*/ 190 w 220"/>
                <a:gd name="T77" fmla="*/ 146 h 280"/>
                <a:gd name="T78" fmla="*/ 200 w 220"/>
                <a:gd name="T79" fmla="*/ 117 h 280"/>
                <a:gd name="T80" fmla="*/ 216 w 220"/>
                <a:gd name="T81" fmla="*/ 109 h 280"/>
                <a:gd name="T82" fmla="*/ 211 w 220"/>
                <a:gd name="T83" fmla="*/ 88 h 280"/>
                <a:gd name="T84" fmla="*/ 196 w 220"/>
                <a:gd name="T85" fmla="*/ 60 h 280"/>
                <a:gd name="T86" fmla="*/ 220 w 220"/>
                <a:gd name="T87" fmla="*/ 38 h 280"/>
                <a:gd name="T88" fmla="*/ 211 w 220"/>
                <a:gd name="T89" fmla="*/ 23 h 280"/>
                <a:gd name="T90" fmla="*/ 192 w 220"/>
                <a:gd name="T91" fmla="*/ 17 h 280"/>
                <a:gd name="T92" fmla="*/ 182 w 220"/>
                <a:gd name="T93"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0" h="280">
                  <a:moveTo>
                    <a:pt x="182" y="0"/>
                  </a:moveTo>
                  <a:cubicBezTo>
                    <a:pt x="160" y="0"/>
                    <a:pt x="160" y="0"/>
                    <a:pt x="160" y="0"/>
                  </a:cubicBezTo>
                  <a:cubicBezTo>
                    <a:pt x="160" y="0"/>
                    <a:pt x="173" y="22"/>
                    <a:pt x="171" y="27"/>
                  </a:cubicBezTo>
                  <a:cubicBezTo>
                    <a:pt x="169" y="32"/>
                    <a:pt x="153" y="28"/>
                    <a:pt x="153" y="28"/>
                  </a:cubicBezTo>
                  <a:cubicBezTo>
                    <a:pt x="153" y="28"/>
                    <a:pt x="163" y="40"/>
                    <a:pt x="153" y="49"/>
                  </a:cubicBezTo>
                  <a:cubicBezTo>
                    <a:pt x="143" y="58"/>
                    <a:pt x="119" y="42"/>
                    <a:pt x="113" y="50"/>
                  </a:cubicBezTo>
                  <a:cubicBezTo>
                    <a:pt x="107" y="58"/>
                    <a:pt x="135" y="71"/>
                    <a:pt x="135" y="71"/>
                  </a:cubicBezTo>
                  <a:cubicBezTo>
                    <a:pt x="134" y="81"/>
                    <a:pt x="134" y="81"/>
                    <a:pt x="134" y="81"/>
                  </a:cubicBezTo>
                  <a:cubicBezTo>
                    <a:pt x="134" y="81"/>
                    <a:pt x="94" y="82"/>
                    <a:pt x="87" y="77"/>
                  </a:cubicBezTo>
                  <a:cubicBezTo>
                    <a:pt x="80" y="72"/>
                    <a:pt x="65" y="61"/>
                    <a:pt x="61" y="63"/>
                  </a:cubicBezTo>
                  <a:cubicBezTo>
                    <a:pt x="57" y="65"/>
                    <a:pt x="62" y="103"/>
                    <a:pt x="47" y="115"/>
                  </a:cubicBezTo>
                  <a:cubicBezTo>
                    <a:pt x="32" y="127"/>
                    <a:pt x="25" y="128"/>
                    <a:pt x="13" y="138"/>
                  </a:cubicBezTo>
                  <a:cubicBezTo>
                    <a:pt x="3" y="146"/>
                    <a:pt x="5" y="152"/>
                    <a:pt x="7" y="154"/>
                  </a:cubicBezTo>
                  <a:cubicBezTo>
                    <a:pt x="0" y="165"/>
                    <a:pt x="0" y="165"/>
                    <a:pt x="0" y="165"/>
                  </a:cubicBezTo>
                  <a:cubicBezTo>
                    <a:pt x="8" y="152"/>
                    <a:pt x="8" y="152"/>
                    <a:pt x="8" y="152"/>
                  </a:cubicBezTo>
                  <a:cubicBezTo>
                    <a:pt x="14" y="166"/>
                    <a:pt x="14" y="166"/>
                    <a:pt x="14" y="166"/>
                  </a:cubicBezTo>
                  <a:cubicBezTo>
                    <a:pt x="26" y="180"/>
                    <a:pt x="26" y="180"/>
                    <a:pt x="26" y="180"/>
                  </a:cubicBezTo>
                  <a:cubicBezTo>
                    <a:pt x="33" y="168"/>
                    <a:pt x="33" y="168"/>
                    <a:pt x="33" y="168"/>
                  </a:cubicBezTo>
                  <a:cubicBezTo>
                    <a:pt x="33" y="168"/>
                    <a:pt x="42" y="181"/>
                    <a:pt x="47" y="181"/>
                  </a:cubicBezTo>
                  <a:cubicBezTo>
                    <a:pt x="52" y="181"/>
                    <a:pt x="60" y="175"/>
                    <a:pt x="64" y="182"/>
                  </a:cubicBezTo>
                  <a:cubicBezTo>
                    <a:pt x="68" y="189"/>
                    <a:pt x="68" y="223"/>
                    <a:pt x="68" y="223"/>
                  </a:cubicBezTo>
                  <a:cubicBezTo>
                    <a:pt x="93" y="223"/>
                    <a:pt x="93" y="223"/>
                    <a:pt x="93" y="223"/>
                  </a:cubicBezTo>
                  <a:cubicBezTo>
                    <a:pt x="96" y="233"/>
                    <a:pt x="96" y="233"/>
                    <a:pt x="96" y="233"/>
                  </a:cubicBezTo>
                  <a:cubicBezTo>
                    <a:pt x="96" y="233"/>
                    <a:pt x="73" y="221"/>
                    <a:pt x="69" y="234"/>
                  </a:cubicBezTo>
                  <a:cubicBezTo>
                    <a:pt x="65" y="247"/>
                    <a:pt x="80" y="263"/>
                    <a:pt x="80" y="263"/>
                  </a:cubicBezTo>
                  <a:cubicBezTo>
                    <a:pt x="87" y="274"/>
                    <a:pt x="87" y="274"/>
                    <a:pt x="87" y="274"/>
                  </a:cubicBezTo>
                  <a:cubicBezTo>
                    <a:pt x="106" y="266"/>
                    <a:pt x="106" y="266"/>
                    <a:pt x="106" y="266"/>
                  </a:cubicBezTo>
                  <a:cubicBezTo>
                    <a:pt x="106" y="266"/>
                    <a:pt x="126" y="280"/>
                    <a:pt x="135" y="279"/>
                  </a:cubicBezTo>
                  <a:cubicBezTo>
                    <a:pt x="144" y="278"/>
                    <a:pt x="153" y="275"/>
                    <a:pt x="153" y="275"/>
                  </a:cubicBezTo>
                  <a:cubicBezTo>
                    <a:pt x="153" y="275"/>
                    <a:pt x="165" y="268"/>
                    <a:pt x="166" y="265"/>
                  </a:cubicBezTo>
                  <a:cubicBezTo>
                    <a:pt x="167" y="262"/>
                    <a:pt x="155" y="260"/>
                    <a:pt x="169" y="252"/>
                  </a:cubicBezTo>
                  <a:cubicBezTo>
                    <a:pt x="183" y="245"/>
                    <a:pt x="207" y="246"/>
                    <a:pt x="207" y="246"/>
                  </a:cubicBezTo>
                  <a:cubicBezTo>
                    <a:pt x="217" y="236"/>
                    <a:pt x="217" y="236"/>
                    <a:pt x="217" y="236"/>
                  </a:cubicBezTo>
                  <a:cubicBezTo>
                    <a:pt x="212" y="229"/>
                    <a:pt x="208" y="224"/>
                    <a:pt x="208" y="224"/>
                  </a:cubicBezTo>
                  <a:cubicBezTo>
                    <a:pt x="177" y="207"/>
                    <a:pt x="177" y="207"/>
                    <a:pt x="177" y="207"/>
                  </a:cubicBezTo>
                  <a:cubicBezTo>
                    <a:pt x="177" y="207"/>
                    <a:pt x="155" y="215"/>
                    <a:pt x="162" y="202"/>
                  </a:cubicBezTo>
                  <a:cubicBezTo>
                    <a:pt x="169" y="189"/>
                    <a:pt x="169" y="189"/>
                    <a:pt x="169" y="189"/>
                  </a:cubicBezTo>
                  <a:cubicBezTo>
                    <a:pt x="169" y="189"/>
                    <a:pt x="144" y="178"/>
                    <a:pt x="154" y="167"/>
                  </a:cubicBezTo>
                  <a:cubicBezTo>
                    <a:pt x="164" y="156"/>
                    <a:pt x="185" y="160"/>
                    <a:pt x="190" y="146"/>
                  </a:cubicBezTo>
                  <a:cubicBezTo>
                    <a:pt x="195" y="132"/>
                    <a:pt x="200" y="117"/>
                    <a:pt x="200" y="117"/>
                  </a:cubicBezTo>
                  <a:cubicBezTo>
                    <a:pt x="216" y="109"/>
                    <a:pt x="216" y="109"/>
                    <a:pt x="216" y="109"/>
                  </a:cubicBezTo>
                  <a:cubicBezTo>
                    <a:pt x="211" y="88"/>
                    <a:pt x="211" y="88"/>
                    <a:pt x="211" y="88"/>
                  </a:cubicBezTo>
                  <a:cubicBezTo>
                    <a:pt x="211" y="88"/>
                    <a:pt x="195" y="77"/>
                    <a:pt x="196" y="60"/>
                  </a:cubicBezTo>
                  <a:cubicBezTo>
                    <a:pt x="197" y="43"/>
                    <a:pt x="220" y="38"/>
                    <a:pt x="220" y="38"/>
                  </a:cubicBezTo>
                  <a:cubicBezTo>
                    <a:pt x="211" y="23"/>
                    <a:pt x="211" y="23"/>
                    <a:pt x="211" y="23"/>
                  </a:cubicBezTo>
                  <a:cubicBezTo>
                    <a:pt x="192" y="17"/>
                    <a:pt x="192" y="17"/>
                    <a:pt x="192" y="17"/>
                  </a:cubicBezTo>
                  <a:lnTo>
                    <a:pt x="182" y="0"/>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4" name="Freeform 223"/>
            <p:cNvSpPr>
              <a:spLocks noEditPoints="1"/>
            </p:cNvSpPr>
            <p:nvPr/>
          </p:nvSpPr>
          <p:spPr bwMode="gray">
            <a:xfrm>
              <a:off x="5875528" y="2906642"/>
              <a:ext cx="1353092" cy="955166"/>
            </a:xfrm>
            <a:custGeom>
              <a:avLst/>
              <a:gdLst>
                <a:gd name="T0" fmla="*/ 1905 w 2441"/>
                <a:gd name="T1" fmla="*/ 1857 h 1882"/>
                <a:gd name="T2" fmla="*/ 2423 w 2441"/>
                <a:gd name="T3" fmla="*/ 352 h 1882"/>
                <a:gd name="T4" fmla="*/ 2365 w 2441"/>
                <a:gd name="T5" fmla="*/ 288 h 1882"/>
                <a:gd name="T6" fmla="*/ 2248 w 2441"/>
                <a:gd name="T7" fmla="*/ 288 h 1882"/>
                <a:gd name="T8" fmla="*/ 2077 w 2441"/>
                <a:gd name="T9" fmla="*/ 209 h 1882"/>
                <a:gd name="T10" fmla="*/ 1934 w 2441"/>
                <a:gd name="T11" fmla="*/ 76 h 1882"/>
                <a:gd name="T12" fmla="*/ 1769 w 2441"/>
                <a:gd name="T13" fmla="*/ 0 h 1882"/>
                <a:gd name="T14" fmla="*/ 1704 w 2441"/>
                <a:gd name="T15" fmla="*/ 80 h 1882"/>
                <a:gd name="T16" fmla="*/ 1653 w 2441"/>
                <a:gd name="T17" fmla="*/ 209 h 1882"/>
                <a:gd name="T18" fmla="*/ 1639 w 2441"/>
                <a:gd name="T19" fmla="*/ 310 h 1882"/>
                <a:gd name="T20" fmla="*/ 1786 w 2441"/>
                <a:gd name="T21" fmla="*/ 322 h 1882"/>
                <a:gd name="T22" fmla="*/ 1753 w 2441"/>
                <a:gd name="T23" fmla="*/ 371 h 1882"/>
                <a:gd name="T24" fmla="*/ 1627 w 2441"/>
                <a:gd name="T25" fmla="*/ 462 h 1882"/>
                <a:gd name="T26" fmla="*/ 1536 w 2441"/>
                <a:gd name="T27" fmla="*/ 569 h 1882"/>
                <a:gd name="T28" fmla="*/ 1228 w 2441"/>
                <a:gd name="T29" fmla="*/ 608 h 1882"/>
                <a:gd name="T30" fmla="*/ 973 w 2441"/>
                <a:gd name="T31" fmla="*/ 571 h 1882"/>
                <a:gd name="T32" fmla="*/ 775 w 2441"/>
                <a:gd name="T33" fmla="*/ 459 h 1882"/>
                <a:gd name="T34" fmla="*/ 612 w 2441"/>
                <a:gd name="T35" fmla="*/ 353 h 1882"/>
                <a:gd name="T36" fmla="*/ 452 w 2441"/>
                <a:gd name="T37" fmla="*/ 264 h 1882"/>
                <a:gd name="T38" fmla="*/ 373 w 2441"/>
                <a:gd name="T39" fmla="*/ 309 h 1882"/>
                <a:gd name="T40" fmla="*/ 273 w 2441"/>
                <a:gd name="T41" fmla="*/ 425 h 1882"/>
                <a:gd name="T42" fmla="*/ 216 w 2441"/>
                <a:gd name="T43" fmla="*/ 499 h 1882"/>
                <a:gd name="T44" fmla="*/ 199 w 2441"/>
                <a:gd name="T45" fmla="*/ 625 h 1882"/>
                <a:gd name="T46" fmla="*/ 63 w 2441"/>
                <a:gd name="T47" fmla="*/ 683 h 1882"/>
                <a:gd name="T48" fmla="*/ 15 w 2441"/>
                <a:gd name="T49" fmla="*/ 765 h 1882"/>
                <a:gd name="T50" fmla="*/ 111 w 2441"/>
                <a:gd name="T51" fmla="*/ 880 h 1882"/>
                <a:gd name="T52" fmla="*/ 294 w 2441"/>
                <a:gd name="T53" fmla="*/ 934 h 1882"/>
                <a:gd name="T54" fmla="*/ 306 w 2441"/>
                <a:gd name="T55" fmla="*/ 1057 h 1882"/>
                <a:gd name="T56" fmla="*/ 316 w 2441"/>
                <a:gd name="T57" fmla="*/ 1113 h 1882"/>
                <a:gd name="T58" fmla="*/ 403 w 2441"/>
                <a:gd name="T59" fmla="*/ 1210 h 1882"/>
                <a:gd name="T60" fmla="*/ 571 w 2441"/>
                <a:gd name="T61" fmla="*/ 1302 h 1882"/>
                <a:gd name="T62" fmla="*/ 698 w 2441"/>
                <a:gd name="T63" fmla="*/ 1349 h 1882"/>
                <a:gd name="T64" fmla="*/ 894 w 2441"/>
                <a:gd name="T65" fmla="*/ 1350 h 1882"/>
                <a:gd name="T66" fmla="*/ 1044 w 2441"/>
                <a:gd name="T67" fmla="*/ 1318 h 1882"/>
                <a:gd name="T68" fmla="*/ 1161 w 2441"/>
                <a:gd name="T69" fmla="*/ 1339 h 1882"/>
                <a:gd name="T70" fmla="*/ 1291 w 2441"/>
                <a:gd name="T71" fmla="*/ 1422 h 1882"/>
                <a:gd name="T72" fmla="*/ 1261 w 2441"/>
                <a:gd name="T73" fmla="*/ 1535 h 1882"/>
                <a:gd name="T74" fmla="*/ 1324 w 2441"/>
                <a:gd name="T75" fmla="*/ 1597 h 1882"/>
                <a:gd name="T76" fmla="*/ 1400 w 2441"/>
                <a:gd name="T77" fmla="*/ 1701 h 1882"/>
                <a:gd name="T78" fmla="*/ 1461 w 2441"/>
                <a:gd name="T79" fmla="*/ 1679 h 1882"/>
                <a:gd name="T80" fmla="*/ 1554 w 2441"/>
                <a:gd name="T81" fmla="*/ 1639 h 1882"/>
                <a:gd name="T82" fmla="*/ 1625 w 2441"/>
                <a:gd name="T83" fmla="*/ 1610 h 1882"/>
                <a:gd name="T84" fmla="*/ 1698 w 2441"/>
                <a:gd name="T85" fmla="*/ 1684 h 1882"/>
                <a:gd name="T86" fmla="*/ 1846 w 2441"/>
                <a:gd name="T87" fmla="*/ 1750 h 1882"/>
                <a:gd name="T88" fmla="*/ 2036 w 2441"/>
                <a:gd name="T89" fmla="*/ 1660 h 1882"/>
                <a:gd name="T90" fmla="*/ 2205 w 2441"/>
                <a:gd name="T91" fmla="*/ 1544 h 1882"/>
                <a:gd name="T92" fmla="*/ 2274 w 2441"/>
                <a:gd name="T93" fmla="*/ 1405 h 1882"/>
                <a:gd name="T94" fmla="*/ 2335 w 2441"/>
                <a:gd name="T95" fmla="*/ 1231 h 1882"/>
                <a:gd name="T96" fmla="*/ 2240 w 2441"/>
                <a:gd name="T97" fmla="*/ 1164 h 1882"/>
                <a:gd name="T98" fmla="*/ 2236 w 2441"/>
                <a:gd name="T99" fmla="*/ 1155 h 1882"/>
                <a:gd name="T100" fmla="*/ 2157 w 2441"/>
                <a:gd name="T101" fmla="*/ 1022 h 1882"/>
                <a:gd name="T102" fmla="*/ 2131 w 2441"/>
                <a:gd name="T103" fmla="*/ 897 h 1882"/>
                <a:gd name="T104" fmla="*/ 2161 w 2441"/>
                <a:gd name="T105" fmla="*/ 854 h 1882"/>
                <a:gd name="T106" fmla="*/ 2004 w 2441"/>
                <a:gd name="T107" fmla="*/ 828 h 1882"/>
                <a:gd name="T108" fmla="*/ 1997 w 2441"/>
                <a:gd name="T109" fmla="*/ 758 h 1882"/>
                <a:gd name="T110" fmla="*/ 2079 w 2441"/>
                <a:gd name="T111" fmla="*/ 665 h 1882"/>
                <a:gd name="T112" fmla="*/ 2131 w 2441"/>
                <a:gd name="T113" fmla="*/ 770 h 1882"/>
                <a:gd name="T114" fmla="*/ 2292 w 2441"/>
                <a:gd name="T115" fmla="*/ 637 h 1882"/>
                <a:gd name="T116" fmla="*/ 2387 w 2441"/>
                <a:gd name="T117" fmla="*/ 560 h 1882"/>
                <a:gd name="T118" fmla="*/ 2379 w 2441"/>
                <a:gd name="T119" fmla="*/ 455 h 1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441" h="1882">
                  <a:moveTo>
                    <a:pt x="1912" y="1793"/>
                  </a:moveTo>
                  <a:cubicBezTo>
                    <a:pt x="1898" y="1783"/>
                    <a:pt x="1850" y="1789"/>
                    <a:pt x="1850" y="1789"/>
                  </a:cubicBezTo>
                  <a:cubicBezTo>
                    <a:pt x="1846" y="1801"/>
                    <a:pt x="1846" y="1801"/>
                    <a:pt x="1846" y="1801"/>
                  </a:cubicBezTo>
                  <a:cubicBezTo>
                    <a:pt x="1835" y="1795"/>
                    <a:pt x="1835" y="1795"/>
                    <a:pt x="1835" y="1795"/>
                  </a:cubicBezTo>
                  <a:cubicBezTo>
                    <a:pt x="1829" y="1812"/>
                    <a:pt x="1829" y="1812"/>
                    <a:pt x="1829" y="1812"/>
                  </a:cubicBezTo>
                  <a:cubicBezTo>
                    <a:pt x="1829" y="1812"/>
                    <a:pt x="1799" y="1835"/>
                    <a:pt x="1818" y="1859"/>
                  </a:cubicBezTo>
                  <a:cubicBezTo>
                    <a:pt x="1838" y="1882"/>
                    <a:pt x="1851" y="1882"/>
                    <a:pt x="1851" y="1882"/>
                  </a:cubicBezTo>
                  <a:cubicBezTo>
                    <a:pt x="1907" y="1881"/>
                    <a:pt x="1903" y="1864"/>
                    <a:pt x="1905" y="1857"/>
                  </a:cubicBezTo>
                  <a:cubicBezTo>
                    <a:pt x="1906" y="1851"/>
                    <a:pt x="1902" y="1836"/>
                    <a:pt x="1902" y="1836"/>
                  </a:cubicBezTo>
                  <a:cubicBezTo>
                    <a:pt x="1902" y="1836"/>
                    <a:pt x="1927" y="1804"/>
                    <a:pt x="1912" y="1793"/>
                  </a:cubicBezTo>
                  <a:close/>
                  <a:moveTo>
                    <a:pt x="2441" y="416"/>
                  </a:moveTo>
                  <a:cubicBezTo>
                    <a:pt x="2438" y="399"/>
                    <a:pt x="2438" y="399"/>
                    <a:pt x="2438" y="399"/>
                  </a:cubicBezTo>
                  <a:cubicBezTo>
                    <a:pt x="2441" y="382"/>
                    <a:pt x="2441" y="382"/>
                    <a:pt x="2441" y="382"/>
                  </a:cubicBezTo>
                  <a:cubicBezTo>
                    <a:pt x="2430" y="375"/>
                    <a:pt x="2430" y="375"/>
                    <a:pt x="2430" y="375"/>
                  </a:cubicBezTo>
                  <a:cubicBezTo>
                    <a:pt x="2430" y="362"/>
                    <a:pt x="2430" y="362"/>
                    <a:pt x="2430" y="362"/>
                  </a:cubicBezTo>
                  <a:cubicBezTo>
                    <a:pt x="2423" y="352"/>
                    <a:pt x="2423" y="352"/>
                    <a:pt x="2423" y="352"/>
                  </a:cubicBezTo>
                  <a:cubicBezTo>
                    <a:pt x="2423" y="340"/>
                    <a:pt x="2423" y="340"/>
                    <a:pt x="2423" y="340"/>
                  </a:cubicBezTo>
                  <a:cubicBezTo>
                    <a:pt x="2415" y="330"/>
                    <a:pt x="2415" y="330"/>
                    <a:pt x="2415" y="330"/>
                  </a:cubicBezTo>
                  <a:cubicBezTo>
                    <a:pt x="2427" y="325"/>
                    <a:pt x="2427" y="325"/>
                    <a:pt x="2427" y="325"/>
                  </a:cubicBezTo>
                  <a:cubicBezTo>
                    <a:pt x="2427" y="305"/>
                    <a:pt x="2427" y="305"/>
                    <a:pt x="2427" y="305"/>
                  </a:cubicBezTo>
                  <a:cubicBezTo>
                    <a:pt x="2409" y="297"/>
                    <a:pt x="2409" y="297"/>
                    <a:pt x="2409" y="297"/>
                  </a:cubicBezTo>
                  <a:cubicBezTo>
                    <a:pt x="2409" y="297"/>
                    <a:pt x="2415" y="284"/>
                    <a:pt x="2405" y="276"/>
                  </a:cubicBezTo>
                  <a:cubicBezTo>
                    <a:pt x="2395" y="268"/>
                    <a:pt x="2370" y="274"/>
                    <a:pt x="2370" y="274"/>
                  </a:cubicBezTo>
                  <a:cubicBezTo>
                    <a:pt x="2365" y="288"/>
                    <a:pt x="2365" y="288"/>
                    <a:pt x="2365" y="288"/>
                  </a:cubicBezTo>
                  <a:cubicBezTo>
                    <a:pt x="2365" y="288"/>
                    <a:pt x="2337" y="287"/>
                    <a:pt x="2334" y="292"/>
                  </a:cubicBezTo>
                  <a:cubicBezTo>
                    <a:pt x="2331" y="297"/>
                    <a:pt x="2330" y="308"/>
                    <a:pt x="2330" y="308"/>
                  </a:cubicBezTo>
                  <a:cubicBezTo>
                    <a:pt x="2311" y="306"/>
                    <a:pt x="2311" y="306"/>
                    <a:pt x="2311" y="306"/>
                  </a:cubicBezTo>
                  <a:cubicBezTo>
                    <a:pt x="2311" y="313"/>
                    <a:pt x="2311" y="313"/>
                    <a:pt x="2311" y="313"/>
                  </a:cubicBezTo>
                  <a:cubicBezTo>
                    <a:pt x="2298" y="314"/>
                    <a:pt x="2298" y="314"/>
                    <a:pt x="2298" y="314"/>
                  </a:cubicBezTo>
                  <a:cubicBezTo>
                    <a:pt x="2290" y="304"/>
                    <a:pt x="2290" y="304"/>
                    <a:pt x="2290" y="304"/>
                  </a:cubicBezTo>
                  <a:cubicBezTo>
                    <a:pt x="2273" y="308"/>
                    <a:pt x="2273" y="308"/>
                    <a:pt x="2273" y="308"/>
                  </a:cubicBezTo>
                  <a:cubicBezTo>
                    <a:pt x="2248" y="288"/>
                    <a:pt x="2248" y="288"/>
                    <a:pt x="2248" y="288"/>
                  </a:cubicBezTo>
                  <a:cubicBezTo>
                    <a:pt x="2248" y="288"/>
                    <a:pt x="2247" y="280"/>
                    <a:pt x="2244" y="273"/>
                  </a:cubicBezTo>
                  <a:cubicBezTo>
                    <a:pt x="2241" y="266"/>
                    <a:pt x="2225" y="265"/>
                    <a:pt x="2225" y="265"/>
                  </a:cubicBezTo>
                  <a:cubicBezTo>
                    <a:pt x="2216" y="246"/>
                    <a:pt x="2216" y="246"/>
                    <a:pt x="2216" y="246"/>
                  </a:cubicBezTo>
                  <a:cubicBezTo>
                    <a:pt x="2192" y="246"/>
                    <a:pt x="2192" y="246"/>
                    <a:pt x="2192" y="246"/>
                  </a:cubicBezTo>
                  <a:cubicBezTo>
                    <a:pt x="2192" y="246"/>
                    <a:pt x="2154" y="218"/>
                    <a:pt x="2150" y="218"/>
                  </a:cubicBezTo>
                  <a:cubicBezTo>
                    <a:pt x="2146" y="218"/>
                    <a:pt x="2138" y="225"/>
                    <a:pt x="2138" y="225"/>
                  </a:cubicBezTo>
                  <a:cubicBezTo>
                    <a:pt x="2138" y="225"/>
                    <a:pt x="2122" y="209"/>
                    <a:pt x="2112" y="211"/>
                  </a:cubicBezTo>
                  <a:cubicBezTo>
                    <a:pt x="2102" y="213"/>
                    <a:pt x="2085" y="214"/>
                    <a:pt x="2077" y="209"/>
                  </a:cubicBezTo>
                  <a:cubicBezTo>
                    <a:pt x="2069" y="204"/>
                    <a:pt x="2050" y="194"/>
                    <a:pt x="2050" y="194"/>
                  </a:cubicBezTo>
                  <a:cubicBezTo>
                    <a:pt x="2046" y="178"/>
                    <a:pt x="2046" y="178"/>
                    <a:pt x="2046" y="178"/>
                  </a:cubicBezTo>
                  <a:cubicBezTo>
                    <a:pt x="2039" y="178"/>
                    <a:pt x="2039" y="178"/>
                    <a:pt x="2039" y="178"/>
                  </a:cubicBezTo>
                  <a:cubicBezTo>
                    <a:pt x="2039" y="178"/>
                    <a:pt x="2021" y="154"/>
                    <a:pt x="2011" y="145"/>
                  </a:cubicBezTo>
                  <a:cubicBezTo>
                    <a:pt x="2001" y="136"/>
                    <a:pt x="1980" y="134"/>
                    <a:pt x="1980" y="134"/>
                  </a:cubicBezTo>
                  <a:cubicBezTo>
                    <a:pt x="1969" y="112"/>
                    <a:pt x="1969" y="112"/>
                    <a:pt x="1969" y="112"/>
                  </a:cubicBezTo>
                  <a:cubicBezTo>
                    <a:pt x="1937" y="95"/>
                    <a:pt x="1937" y="95"/>
                    <a:pt x="1937" y="95"/>
                  </a:cubicBezTo>
                  <a:cubicBezTo>
                    <a:pt x="1934" y="76"/>
                    <a:pt x="1934" y="76"/>
                    <a:pt x="1934" y="76"/>
                  </a:cubicBezTo>
                  <a:cubicBezTo>
                    <a:pt x="1934" y="76"/>
                    <a:pt x="1919" y="71"/>
                    <a:pt x="1914" y="67"/>
                  </a:cubicBezTo>
                  <a:cubicBezTo>
                    <a:pt x="1909" y="63"/>
                    <a:pt x="1891" y="53"/>
                    <a:pt x="1891" y="53"/>
                  </a:cubicBezTo>
                  <a:cubicBezTo>
                    <a:pt x="1889" y="44"/>
                    <a:pt x="1889" y="44"/>
                    <a:pt x="1889" y="44"/>
                  </a:cubicBezTo>
                  <a:cubicBezTo>
                    <a:pt x="1889" y="44"/>
                    <a:pt x="1868" y="30"/>
                    <a:pt x="1861" y="29"/>
                  </a:cubicBezTo>
                  <a:cubicBezTo>
                    <a:pt x="1854" y="28"/>
                    <a:pt x="1835" y="27"/>
                    <a:pt x="1835" y="27"/>
                  </a:cubicBezTo>
                  <a:cubicBezTo>
                    <a:pt x="1820" y="30"/>
                    <a:pt x="1820" y="30"/>
                    <a:pt x="1820" y="30"/>
                  </a:cubicBezTo>
                  <a:cubicBezTo>
                    <a:pt x="1794" y="13"/>
                    <a:pt x="1794" y="13"/>
                    <a:pt x="1794" y="13"/>
                  </a:cubicBezTo>
                  <a:cubicBezTo>
                    <a:pt x="1769" y="0"/>
                    <a:pt x="1769" y="0"/>
                    <a:pt x="1769" y="0"/>
                  </a:cubicBezTo>
                  <a:cubicBezTo>
                    <a:pt x="1734" y="7"/>
                    <a:pt x="1734" y="7"/>
                    <a:pt x="1734" y="7"/>
                  </a:cubicBezTo>
                  <a:cubicBezTo>
                    <a:pt x="1706" y="5"/>
                    <a:pt x="1706" y="5"/>
                    <a:pt x="1706" y="5"/>
                  </a:cubicBezTo>
                  <a:cubicBezTo>
                    <a:pt x="1702" y="13"/>
                    <a:pt x="1702" y="13"/>
                    <a:pt x="1702" y="13"/>
                  </a:cubicBezTo>
                  <a:cubicBezTo>
                    <a:pt x="1678" y="16"/>
                    <a:pt x="1678" y="16"/>
                    <a:pt x="1678" y="16"/>
                  </a:cubicBezTo>
                  <a:cubicBezTo>
                    <a:pt x="1658" y="36"/>
                    <a:pt x="1658" y="36"/>
                    <a:pt x="1658" y="36"/>
                  </a:cubicBezTo>
                  <a:cubicBezTo>
                    <a:pt x="1658" y="36"/>
                    <a:pt x="1636" y="51"/>
                    <a:pt x="1651" y="54"/>
                  </a:cubicBezTo>
                  <a:cubicBezTo>
                    <a:pt x="1666" y="57"/>
                    <a:pt x="1678" y="59"/>
                    <a:pt x="1678" y="59"/>
                  </a:cubicBezTo>
                  <a:cubicBezTo>
                    <a:pt x="1678" y="59"/>
                    <a:pt x="1705" y="74"/>
                    <a:pt x="1704" y="80"/>
                  </a:cubicBezTo>
                  <a:cubicBezTo>
                    <a:pt x="1703" y="86"/>
                    <a:pt x="1691" y="91"/>
                    <a:pt x="1689" y="100"/>
                  </a:cubicBezTo>
                  <a:cubicBezTo>
                    <a:pt x="1687" y="109"/>
                    <a:pt x="1692" y="127"/>
                    <a:pt x="1692" y="127"/>
                  </a:cubicBezTo>
                  <a:cubicBezTo>
                    <a:pt x="1692" y="146"/>
                    <a:pt x="1692" y="146"/>
                    <a:pt x="1692" y="146"/>
                  </a:cubicBezTo>
                  <a:cubicBezTo>
                    <a:pt x="1693" y="171"/>
                    <a:pt x="1693" y="171"/>
                    <a:pt x="1693" y="171"/>
                  </a:cubicBezTo>
                  <a:cubicBezTo>
                    <a:pt x="1693" y="171"/>
                    <a:pt x="1717" y="181"/>
                    <a:pt x="1704" y="189"/>
                  </a:cubicBezTo>
                  <a:cubicBezTo>
                    <a:pt x="1691" y="197"/>
                    <a:pt x="1680" y="192"/>
                    <a:pt x="1680" y="192"/>
                  </a:cubicBezTo>
                  <a:cubicBezTo>
                    <a:pt x="1680" y="192"/>
                    <a:pt x="1676" y="214"/>
                    <a:pt x="1666" y="214"/>
                  </a:cubicBezTo>
                  <a:cubicBezTo>
                    <a:pt x="1656" y="214"/>
                    <a:pt x="1653" y="209"/>
                    <a:pt x="1653" y="209"/>
                  </a:cubicBezTo>
                  <a:cubicBezTo>
                    <a:pt x="1629" y="208"/>
                    <a:pt x="1629" y="208"/>
                    <a:pt x="1629" y="208"/>
                  </a:cubicBezTo>
                  <a:cubicBezTo>
                    <a:pt x="1606" y="194"/>
                    <a:pt x="1606" y="194"/>
                    <a:pt x="1606" y="194"/>
                  </a:cubicBezTo>
                  <a:cubicBezTo>
                    <a:pt x="1607" y="249"/>
                    <a:pt x="1607" y="249"/>
                    <a:pt x="1607" y="249"/>
                  </a:cubicBezTo>
                  <a:cubicBezTo>
                    <a:pt x="1612" y="255"/>
                    <a:pt x="1612" y="255"/>
                    <a:pt x="1612" y="255"/>
                  </a:cubicBezTo>
                  <a:cubicBezTo>
                    <a:pt x="1613" y="273"/>
                    <a:pt x="1613" y="273"/>
                    <a:pt x="1613" y="273"/>
                  </a:cubicBezTo>
                  <a:cubicBezTo>
                    <a:pt x="1617" y="279"/>
                    <a:pt x="1617" y="279"/>
                    <a:pt x="1617" y="279"/>
                  </a:cubicBezTo>
                  <a:cubicBezTo>
                    <a:pt x="1617" y="279"/>
                    <a:pt x="1612" y="282"/>
                    <a:pt x="1615" y="292"/>
                  </a:cubicBezTo>
                  <a:cubicBezTo>
                    <a:pt x="1618" y="302"/>
                    <a:pt x="1630" y="313"/>
                    <a:pt x="1639" y="310"/>
                  </a:cubicBezTo>
                  <a:cubicBezTo>
                    <a:pt x="1648" y="307"/>
                    <a:pt x="1632" y="300"/>
                    <a:pt x="1651" y="299"/>
                  </a:cubicBezTo>
                  <a:cubicBezTo>
                    <a:pt x="1670" y="298"/>
                    <a:pt x="1680" y="302"/>
                    <a:pt x="1680" y="302"/>
                  </a:cubicBezTo>
                  <a:cubicBezTo>
                    <a:pt x="1680" y="302"/>
                    <a:pt x="1691" y="313"/>
                    <a:pt x="1697" y="311"/>
                  </a:cubicBezTo>
                  <a:cubicBezTo>
                    <a:pt x="1703" y="309"/>
                    <a:pt x="1704" y="291"/>
                    <a:pt x="1704" y="291"/>
                  </a:cubicBezTo>
                  <a:cubicBezTo>
                    <a:pt x="1745" y="291"/>
                    <a:pt x="1745" y="291"/>
                    <a:pt x="1745" y="291"/>
                  </a:cubicBezTo>
                  <a:cubicBezTo>
                    <a:pt x="1745" y="291"/>
                    <a:pt x="1748" y="306"/>
                    <a:pt x="1757" y="307"/>
                  </a:cubicBezTo>
                  <a:cubicBezTo>
                    <a:pt x="1766" y="308"/>
                    <a:pt x="1769" y="308"/>
                    <a:pt x="1769" y="308"/>
                  </a:cubicBezTo>
                  <a:cubicBezTo>
                    <a:pt x="1769" y="308"/>
                    <a:pt x="1777" y="315"/>
                    <a:pt x="1786" y="322"/>
                  </a:cubicBezTo>
                  <a:cubicBezTo>
                    <a:pt x="1795" y="329"/>
                    <a:pt x="1813" y="333"/>
                    <a:pt x="1813" y="333"/>
                  </a:cubicBezTo>
                  <a:cubicBezTo>
                    <a:pt x="1813" y="333"/>
                    <a:pt x="1818" y="344"/>
                    <a:pt x="1827" y="350"/>
                  </a:cubicBezTo>
                  <a:cubicBezTo>
                    <a:pt x="1836" y="356"/>
                    <a:pt x="1839" y="362"/>
                    <a:pt x="1831" y="363"/>
                  </a:cubicBezTo>
                  <a:cubicBezTo>
                    <a:pt x="1823" y="364"/>
                    <a:pt x="1805" y="365"/>
                    <a:pt x="1805" y="365"/>
                  </a:cubicBezTo>
                  <a:cubicBezTo>
                    <a:pt x="1805" y="365"/>
                    <a:pt x="1797" y="356"/>
                    <a:pt x="1788" y="356"/>
                  </a:cubicBezTo>
                  <a:cubicBezTo>
                    <a:pt x="1779" y="356"/>
                    <a:pt x="1768" y="359"/>
                    <a:pt x="1768" y="359"/>
                  </a:cubicBezTo>
                  <a:cubicBezTo>
                    <a:pt x="1759" y="368"/>
                    <a:pt x="1759" y="368"/>
                    <a:pt x="1759" y="368"/>
                  </a:cubicBezTo>
                  <a:cubicBezTo>
                    <a:pt x="1753" y="371"/>
                    <a:pt x="1753" y="371"/>
                    <a:pt x="1753" y="371"/>
                  </a:cubicBezTo>
                  <a:cubicBezTo>
                    <a:pt x="1735" y="368"/>
                    <a:pt x="1735" y="368"/>
                    <a:pt x="1735" y="368"/>
                  </a:cubicBezTo>
                  <a:cubicBezTo>
                    <a:pt x="1735" y="379"/>
                    <a:pt x="1735" y="379"/>
                    <a:pt x="1735" y="379"/>
                  </a:cubicBezTo>
                  <a:cubicBezTo>
                    <a:pt x="1735" y="379"/>
                    <a:pt x="1710" y="380"/>
                    <a:pt x="1703" y="391"/>
                  </a:cubicBezTo>
                  <a:cubicBezTo>
                    <a:pt x="1696" y="402"/>
                    <a:pt x="1711" y="413"/>
                    <a:pt x="1711" y="413"/>
                  </a:cubicBezTo>
                  <a:cubicBezTo>
                    <a:pt x="1695" y="427"/>
                    <a:pt x="1695" y="427"/>
                    <a:pt x="1695" y="427"/>
                  </a:cubicBezTo>
                  <a:cubicBezTo>
                    <a:pt x="1695" y="427"/>
                    <a:pt x="1649" y="424"/>
                    <a:pt x="1646" y="427"/>
                  </a:cubicBezTo>
                  <a:cubicBezTo>
                    <a:pt x="1643" y="430"/>
                    <a:pt x="1645" y="446"/>
                    <a:pt x="1645" y="446"/>
                  </a:cubicBezTo>
                  <a:cubicBezTo>
                    <a:pt x="1645" y="446"/>
                    <a:pt x="1634" y="460"/>
                    <a:pt x="1627" y="462"/>
                  </a:cubicBezTo>
                  <a:cubicBezTo>
                    <a:pt x="1620" y="464"/>
                    <a:pt x="1593" y="465"/>
                    <a:pt x="1593" y="465"/>
                  </a:cubicBezTo>
                  <a:cubicBezTo>
                    <a:pt x="1593" y="465"/>
                    <a:pt x="1571" y="448"/>
                    <a:pt x="1567" y="447"/>
                  </a:cubicBezTo>
                  <a:cubicBezTo>
                    <a:pt x="1563" y="446"/>
                    <a:pt x="1545" y="440"/>
                    <a:pt x="1539" y="450"/>
                  </a:cubicBezTo>
                  <a:cubicBezTo>
                    <a:pt x="1533" y="460"/>
                    <a:pt x="1535" y="480"/>
                    <a:pt x="1541" y="484"/>
                  </a:cubicBezTo>
                  <a:cubicBezTo>
                    <a:pt x="1547" y="488"/>
                    <a:pt x="1578" y="511"/>
                    <a:pt x="1577" y="516"/>
                  </a:cubicBezTo>
                  <a:cubicBezTo>
                    <a:pt x="1576" y="521"/>
                    <a:pt x="1566" y="536"/>
                    <a:pt x="1562" y="536"/>
                  </a:cubicBezTo>
                  <a:cubicBezTo>
                    <a:pt x="1558" y="536"/>
                    <a:pt x="1548" y="533"/>
                    <a:pt x="1545" y="540"/>
                  </a:cubicBezTo>
                  <a:cubicBezTo>
                    <a:pt x="1542" y="547"/>
                    <a:pt x="1544" y="562"/>
                    <a:pt x="1536" y="569"/>
                  </a:cubicBezTo>
                  <a:cubicBezTo>
                    <a:pt x="1528" y="576"/>
                    <a:pt x="1511" y="574"/>
                    <a:pt x="1511" y="574"/>
                  </a:cubicBezTo>
                  <a:cubicBezTo>
                    <a:pt x="1499" y="587"/>
                    <a:pt x="1499" y="587"/>
                    <a:pt x="1499" y="587"/>
                  </a:cubicBezTo>
                  <a:cubicBezTo>
                    <a:pt x="1499" y="587"/>
                    <a:pt x="1409" y="584"/>
                    <a:pt x="1395" y="590"/>
                  </a:cubicBezTo>
                  <a:cubicBezTo>
                    <a:pt x="1381" y="596"/>
                    <a:pt x="1338" y="625"/>
                    <a:pt x="1332" y="630"/>
                  </a:cubicBezTo>
                  <a:cubicBezTo>
                    <a:pt x="1326" y="635"/>
                    <a:pt x="1306" y="627"/>
                    <a:pt x="1306" y="627"/>
                  </a:cubicBezTo>
                  <a:cubicBezTo>
                    <a:pt x="1306" y="627"/>
                    <a:pt x="1303" y="615"/>
                    <a:pt x="1297" y="615"/>
                  </a:cubicBezTo>
                  <a:cubicBezTo>
                    <a:pt x="1291" y="615"/>
                    <a:pt x="1270" y="624"/>
                    <a:pt x="1270" y="624"/>
                  </a:cubicBezTo>
                  <a:cubicBezTo>
                    <a:pt x="1270" y="624"/>
                    <a:pt x="1242" y="609"/>
                    <a:pt x="1228" y="608"/>
                  </a:cubicBezTo>
                  <a:cubicBezTo>
                    <a:pt x="1214" y="607"/>
                    <a:pt x="1203" y="609"/>
                    <a:pt x="1188" y="604"/>
                  </a:cubicBezTo>
                  <a:cubicBezTo>
                    <a:pt x="1173" y="599"/>
                    <a:pt x="1171" y="584"/>
                    <a:pt x="1161" y="581"/>
                  </a:cubicBezTo>
                  <a:cubicBezTo>
                    <a:pt x="1151" y="578"/>
                    <a:pt x="1112" y="578"/>
                    <a:pt x="1112" y="578"/>
                  </a:cubicBezTo>
                  <a:cubicBezTo>
                    <a:pt x="1112" y="578"/>
                    <a:pt x="1092" y="570"/>
                    <a:pt x="1087" y="570"/>
                  </a:cubicBezTo>
                  <a:cubicBezTo>
                    <a:pt x="1082" y="570"/>
                    <a:pt x="1068" y="581"/>
                    <a:pt x="1068" y="581"/>
                  </a:cubicBezTo>
                  <a:cubicBezTo>
                    <a:pt x="1043" y="576"/>
                    <a:pt x="1043" y="576"/>
                    <a:pt x="1043" y="576"/>
                  </a:cubicBezTo>
                  <a:cubicBezTo>
                    <a:pt x="1012" y="576"/>
                    <a:pt x="1012" y="576"/>
                    <a:pt x="1012" y="576"/>
                  </a:cubicBezTo>
                  <a:cubicBezTo>
                    <a:pt x="973" y="571"/>
                    <a:pt x="973" y="571"/>
                    <a:pt x="973" y="571"/>
                  </a:cubicBezTo>
                  <a:cubicBezTo>
                    <a:pt x="935" y="575"/>
                    <a:pt x="935" y="575"/>
                    <a:pt x="935" y="575"/>
                  </a:cubicBezTo>
                  <a:cubicBezTo>
                    <a:pt x="935" y="575"/>
                    <a:pt x="902" y="550"/>
                    <a:pt x="898" y="544"/>
                  </a:cubicBezTo>
                  <a:cubicBezTo>
                    <a:pt x="894" y="538"/>
                    <a:pt x="880" y="519"/>
                    <a:pt x="876" y="515"/>
                  </a:cubicBezTo>
                  <a:cubicBezTo>
                    <a:pt x="872" y="511"/>
                    <a:pt x="863" y="506"/>
                    <a:pt x="863" y="506"/>
                  </a:cubicBezTo>
                  <a:cubicBezTo>
                    <a:pt x="856" y="490"/>
                    <a:pt x="856" y="490"/>
                    <a:pt x="856" y="490"/>
                  </a:cubicBezTo>
                  <a:cubicBezTo>
                    <a:pt x="834" y="487"/>
                    <a:pt x="834" y="487"/>
                    <a:pt x="834" y="487"/>
                  </a:cubicBezTo>
                  <a:cubicBezTo>
                    <a:pt x="834" y="487"/>
                    <a:pt x="797" y="475"/>
                    <a:pt x="794" y="474"/>
                  </a:cubicBezTo>
                  <a:cubicBezTo>
                    <a:pt x="791" y="473"/>
                    <a:pt x="784" y="461"/>
                    <a:pt x="775" y="459"/>
                  </a:cubicBezTo>
                  <a:cubicBezTo>
                    <a:pt x="766" y="457"/>
                    <a:pt x="755" y="452"/>
                    <a:pt x="755" y="452"/>
                  </a:cubicBezTo>
                  <a:cubicBezTo>
                    <a:pt x="755" y="452"/>
                    <a:pt x="721" y="450"/>
                    <a:pt x="707" y="451"/>
                  </a:cubicBezTo>
                  <a:cubicBezTo>
                    <a:pt x="693" y="452"/>
                    <a:pt x="679" y="449"/>
                    <a:pt x="668" y="445"/>
                  </a:cubicBezTo>
                  <a:cubicBezTo>
                    <a:pt x="657" y="441"/>
                    <a:pt x="636" y="439"/>
                    <a:pt x="631" y="426"/>
                  </a:cubicBezTo>
                  <a:cubicBezTo>
                    <a:pt x="626" y="413"/>
                    <a:pt x="625" y="403"/>
                    <a:pt x="625" y="403"/>
                  </a:cubicBezTo>
                  <a:cubicBezTo>
                    <a:pt x="625" y="403"/>
                    <a:pt x="635" y="399"/>
                    <a:pt x="633" y="392"/>
                  </a:cubicBezTo>
                  <a:cubicBezTo>
                    <a:pt x="631" y="385"/>
                    <a:pt x="621" y="377"/>
                    <a:pt x="621" y="377"/>
                  </a:cubicBezTo>
                  <a:cubicBezTo>
                    <a:pt x="621" y="377"/>
                    <a:pt x="624" y="361"/>
                    <a:pt x="612" y="353"/>
                  </a:cubicBezTo>
                  <a:cubicBezTo>
                    <a:pt x="600" y="345"/>
                    <a:pt x="591" y="336"/>
                    <a:pt x="586" y="329"/>
                  </a:cubicBezTo>
                  <a:cubicBezTo>
                    <a:pt x="581" y="322"/>
                    <a:pt x="574" y="308"/>
                    <a:pt x="560" y="304"/>
                  </a:cubicBezTo>
                  <a:cubicBezTo>
                    <a:pt x="546" y="300"/>
                    <a:pt x="540" y="298"/>
                    <a:pt x="540" y="298"/>
                  </a:cubicBezTo>
                  <a:cubicBezTo>
                    <a:pt x="525" y="290"/>
                    <a:pt x="525" y="290"/>
                    <a:pt x="525" y="290"/>
                  </a:cubicBezTo>
                  <a:cubicBezTo>
                    <a:pt x="504" y="296"/>
                    <a:pt x="504" y="296"/>
                    <a:pt x="504" y="296"/>
                  </a:cubicBezTo>
                  <a:cubicBezTo>
                    <a:pt x="487" y="280"/>
                    <a:pt x="487" y="280"/>
                    <a:pt x="487" y="280"/>
                  </a:cubicBezTo>
                  <a:cubicBezTo>
                    <a:pt x="481" y="272"/>
                    <a:pt x="481" y="272"/>
                    <a:pt x="481" y="272"/>
                  </a:cubicBezTo>
                  <a:cubicBezTo>
                    <a:pt x="481" y="272"/>
                    <a:pt x="457" y="269"/>
                    <a:pt x="452" y="264"/>
                  </a:cubicBezTo>
                  <a:cubicBezTo>
                    <a:pt x="447" y="259"/>
                    <a:pt x="451" y="251"/>
                    <a:pt x="451" y="251"/>
                  </a:cubicBezTo>
                  <a:cubicBezTo>
                    <a:pt x="433" y="251"/>
                    <a:pt x="433" y="251"/>
                    <a:pt x="433" y="251"/>
                  </a:cubicBezTo>
                  <a:cubicBezTo>
                    <a:pt x="433" y="251"/>
                    <a:pt x="443" y="239"/>
                    <a:pt x="435" y="235"/>
                  </a:cubicBezTo>
                  <a:cubicBezTo>
                    <a:pt x="427" y="231"/>
                    <a:pt x="414" y="238"/>
                    <a:pt x="414" y="238"/>
                  </a:cubicBezTo>
                  <a:cubicBezTo>
                    <a:pt x="414" y="238"/>
                    <a:pt x="388" y="230"/>
                    <a:pt x="387" y="239"/>
                  </a:cubicBezTo>
                  <a:cubicBezTo>
                    <a:pt x="386" y="248"/>
                    <a:pt x="405" y="251"/>
                    <a:pt x="399" y="260"/>
                  </a:cubicBezTo>
                  <a:cubicBezTo>
                    <a:pt x="393" y="269"/>
                    <a:pt x="364" y="259"/>
                    <a:pt x="359" y="273"/>
                  </a:cubicBezTo>
                  <a:cubicBezTo>
                    <a:pt x="354" y="287"/>
                    <a:pt x="364" y="296"/>
                    <a:pt x="373" y="309"/>
                  </a:cubicBezTo>
                  <a:cubicBezTo>
                    <a:pt x="382" y="322"/>
                    <a:pt x="388" y="333"/>
                    <a:pt x="381" y="338"/>
                  </a:cubicBezTo>
                  <a:cubicBezTo>
                    <a:pt x="374" y="343"/>
                    <a:pt x="366" y="342"/>
                    <a:pt x="366" y="342"/>
                  </a:cubicBezTo>
                  <a:cubicBezTo>
                    <a:pt x="355" y="354"/>
                    <a:pt x="355" y="354"/>
                    <a:pt x="355" y="354"/>
                  </a:cubicBezTo>
                  <a:cubicBezTo>
                    <a:pt x="346" y="346"/>
                    <a:pt x="346" y="346"/>
                    <a:pt x="346" y="346"/>
                  </a:cubicBezTo>
                  <a:cubicBezTo>
                    <a:pt x="346" y="346"/>
                    <a:pt x="325" y="348"/>
                    <a:pt x="317" y="346"/>
                  </a:cubicBezTo>
                  <a:cubicBezTo>
                    <a:pt x="309" y="344"/>
                    <a:pt x="284" y="332"/>
                    <a:pt x="278" y="332"/>
                  </a:cubicBezTo>
                  <a:cubicBezTo>
                    <a:pt x="272" y="332"/>
                    <a:pt x="273" y="347"/>
                    <a:pt x="273" y="359"/>
                  </a:cubicBezTo>
                  <a:cubicBezTo>
                    <a:pt x="273" y="371"/>
                    <a:pt x="269" y="423"/>
                    <a:pt x="273" y="425"/>
                  </a:cubicBezTo>
                  <a:cubicBezTo>
                    <a:pt x="277" y="427"/>
                    <a:pt x="300" y="429"/>
                    <a:pt x="291" y="440"/>
                  </a:cubicBezTo>
                  <a:cubicBezTo>
                    <a:pt x="282" y="451"/>
                    <a:pt x="275" y="437"/>
                    <a:pt x="275" y="437"/>
                  </a:cubicBezTo>
                  <a:cubicBezTo>
                    <a:pt x="262" y="444"/>
                    <a:pt x="262" y="444"/>
                    <a:pt x="262" y="444"/>
                  </a:cubicBezTo>
                  <a:cubicBezTo>
                    <a:pt x="262" y="444"/>
                    <a:pt x="253" y="430"/>
                    <a:pt x="248" y="430"/>
                  </a:cubicBezTo>
                  <a:cubicBezTo>
                    <a:pt x="243" y="430"/>
                    <a:pt x="219" y="440"/>
                    <a:pt x="213" y="441"/>
                  </a:cubicBezTo>
                  <a:cubicBezTo>
                    <a:pt x="207" y="442"/>
                    <a:pt x="176" y="449"/>
                    <a:pt x="183" y="458"/>
                  </a:cubicBezTo>
                  <a:cubicBezTo>
                    <a:pt x="190" y="467"/>
                    <a:pt x="208" y="464"/>
                    <a:pt x="208" y="464"/>
                  </a:cubicBezTo>
                  <a:cubicBezTo>
                    <a:pt x="208" y="464"/>
                    <a:pt x="208" y="490"/>
                    <a:pt x="216" y="499"/>
                  </a:cubicBezTo>
                  <a:cubicBezTo>
                    <a:pt x="224" y="508"/>
                    <a:pt x="254" y="539"/>
                    <a:pt x="254" y="546"/>
                  </a:cubicBezTo>
                  <a:cubicBezTo>
                    <a:pt x="254" y="553"/>
                    <a:pt x="238" y="550"/>
                    <a:pt x="238" y="553"/>
                  </a:cubicBezTo>
                  <a:cubicBezTo>
                    <a:pt x="238" y="556"/>
                    <a:pt x="249" y="568"/>
                    <a:pt x="249" y="568"/>
                  </a:cubicBezTo>
                  <a:cubicBezTo>
                    <a:pt x="249" y="568"/>
                    <a:pt x="235" y="566"/>
                    <a:pt x="235" y="571"/>
                  </a:cubicBezTo>
                  <a:cubicBezTo>
                    <a:pt x="235" y="576"/>
                    <a:pt x="239" y="587"/>
                    <a:pt x="244" y="592"/>
                  </a:cubicBezTo>
                  <a:cubicBezTo>
                    <a:pt x="249" y="597"/>
                    <a:pt x="251" y="610"/>
                    <a:pt x="248" y="611"/>
                  </a:cubicBezTo>
                  <a:cubicBezTo>
                    <a:pt x="245" y="612"/>
                    <a:pt x="231" y="612"/>
                    <a:pt x="231" y="612"/>
                  </a:cubicBezTo>
                  <a:cubicBezTo>
                    <a:pt x="199" y="625"/>
                    <a:pt x="199" y="625"/>
                    <a:pt x="199" y="625"/>
                  </a:cubicBezTo>
                  <a:cubicBezTo>
                    <a:pt x="199" y="625"/>
                    <a:pt x="180" y="642"/>
                    <a:pt x="180" y="645"/>
                  </a:cubicBezTo>
                  <a:cubicBezTo>
                    <a:pt x="180" y="648"/>
                    <a:pt x="180" y="666"/>
                    <a:pt x="168" y="666"/>
                  </a:cubicBezTo>
                  <a:cubicBezTo>
                    <a:pt x="156" y="666"/>
                    <a:pt x="137" y="658"/>
                    <a:pt x="129" y="659"/>
                  </a:cubicBezTo>
                  <a:cubicBezTo>
                    <a:pt x="121" y="660"/>
                    <a:pt x="113" y="673"/>
                    <a:pt x="112" y="682"/>
                  </a:cubicBezTo>
                  <a:cubicBezTo>
                    <a:pt x="111" y="691"/>
                    <a:pt x="106" y="700"/>
                    <a:pt x="106" y="700"/>
                  </a:cubicBezTo>
                  <a:cubicBezTo>
                    <a:pt x="87" y="695"/>
                    <a:pt x="87" y="695"/>
                    <a:pt x="87" y="695"/>
                  </a:cubicBezTo>
                  <a:cubicBezTo>
                    <a:pt x="80" y="702"/>
                    <a:pt x="80" y="702"/>
                    <a:pt x="80" y="702"/>
                  </a:cubicBezTo>
                  <a:cubicBezTo>
                    <a:pt x="80" y="702"/>
                    <a:pt x="69" y="683"/>
                    <a:pt x="63" y="683"/>
                  </a:cubicBezTo>
                  <a:cubicBezTo>
                    <a:pt x="57" y="683"/>
                    <a:pt x="52" y="692"/>
                    <a:pt x="52" y="692"/>
                  </a:cubicBezTo>
                  <a:cubicBezTo>
                    <a:pt x="33" y="694"/>
                    <a:pt x="33" y="694"/>
                    <a:pt x="33" y="694"/>
                  </a:cubicBezTo>
                  <a:cubicBezTo>
                    <a:pt x="33" y="704"/>
                    <a:pt x="33" y="704"/>
                    <a:pt x="33" y="704"/>
                  </a:cubicBezTo>
                  <a:cubicBezTo>
                    <a:pt x="33" y="704"/>
                    <a:pt x="0" y="719"/>
                    <a:pt x="1" y="722"/>
                  </a:cubicBezTo>
                  <a:cubicBezTo>
                    <a:pt x="2" y="725"/>
                    <a:pt x="13" y="738"/>
                    <a:pt x="13" y="742"/>
                  </a:cubicBezTo>
                  <a:cubicBezTo>
                    <a:pt x="13" y="746"/>
                    <a:pt x="1" y="744"/>
                    <a:pt x="1" y="744"/>
                  </a:cubicBezTo>
                  <a:cubicBezTo>
                    <a:pt x="1" y="761"/>
                    <a:pt x="1" y="761"/>
                    <a:pt x="1" y="761"/>
                  </a:cubicBezTo>
                  <a:cubicBezTo>
                    <a:pt x="1" y="761"/>
                    <a:pt x="15" y="758"/>
                    <a:pt x="15" y="765"/>
                  </a:cubicBezTo>
                  <a:cubicBezTo>
                    <a:pt x="15" y="772"/>
                    <a:pt x="7" y="790"/>
                    <a:pt x="17" y="794"/>
                  </a:cubicBezTo>
                  <a:cubicBezTo>
                    <a:pt x="27" y="798"/>
                    <a:pt x="31" y="783"/>
                    <a:pt x="45" y="787"/>
                  </a:cubicBezTo>
                  <a:cubicBezTo>
                    <a:pt x="59" y="791"/>
                    <a:pt x="71" y="794"/>
                    <a:pt x="71" y="804"/>
                  </a:cubicBezTo>
                  <a:cubicBezTo>
                    <a:pt x="71" y="814"/>
                    <a:pt x="72" y="836"/>
                    <a:pt x="79" y="843"/>
                  </a:cubicBezTo>
                  <a:cubicBezTo>
                    <a:pt x="86" y="850"/>
                    <a:pt x="98" y="853"/>
                    <a:pt x="90" y="859"/>
                  </a:cubicBezTo>
                  <a:cubicBezTo>
                    <a:pt x="82" y="865"/>
                    <a:pt x="62" y="857"/>
                    <a:pt x="65" y="868"/>
                  </a:cubicBezTo>
                  <a:cubicBezTo>
                    <a:pt x="68" y="879"/>
                    <a:pt x="90" y="880"/>
                    <a:pt x="90" y="880"/>
                  </a:cubicBezTo>
                  <a:cubicBezTo>
                    <a:pt x="111" y="880"/>
                    <a:pt x="111" y="880"/>
                    <a:pt x="111" y="880"/>
                  </a:cubicBezTo>
                  <a:cubicBezTo>
                    <a:pt x="114" y="889"/>
                    <a:pt x="114" y="889"/>
                    <a:pt x="114" y="889"/>
                  </a:cubicBezTo>
                  <a:cubicBezTo>
                    <a:pt x="114" y="889"/>
                    <a:pt x="129" y="890"/>
                    <a:pt x="138" y="900"/>
                  </a:cubicBezTo>
                  <a:cubicBezTo>
                    <a:pt x="147" y="910"/>
                    <a:pt x="148" y="931"/>
                    <a:pt x="148" y="931"/>
                  </a:cubicBezTo>
                  <a:cubicBezTo>
                    <a:pt x="169" y="939"/>
                    <a:pt x="169" y="939"/>
                    <a:pt x="169" y="939"/>
                  </a:cubicBezTo>
                  <a:cubicBezTo>
                    <a:pt x="177" y="935"/>
                    <a:pt x="177" y="935"/>
                    <a:pt x="177" y="935"/>
                  </a:cubicBezTo>
                  <a:cubicBezTo>
                    <a:pt x="177" y="935"/>
                    <a:pt x="182" y="955"/>
                    <a:pt x="201" y="956"/>
                  </a:cubicBezTo>
                  <a:cubicBezTo>
                    <a:pt x="220" y="957"/>
                    <a:pt x="246" y="957"/>
                    <a:pt x="246" y="957"/>
                  </a:cubicBezTo>
                  <a:cubicBezTo>
                    <a:pt x="246" y="957"/>
                    <a:pt x="277" y="928"/>
                    <a:pt x="294" y="934"/>
                  </a:cubicBezTo>
                  <a:cubicBezTo>
                    <a:pt x="311" y="940"/>
                    <a:pt x="313" y="954"/>
                    <a:pt x="324" y="956"/>
                  </a:cubicBezTo>
                  <a:cubicBezTo>
                    <a:pt x="335" y="958"/>
                    <a:pt x="349" y="956"/>
                    <a:pt x="349" y="956"/>
                  </a:cubicBezTo>
                  <a:cubicBezTo>
                    <a:pt x="349" y="956"/>
                    <a:pt x="353" y="992"/>
                    <a:pt x="349" y="997"/>
                  </a:cubicBezTo>
                  <a:cubicBezTo>
                    <a:pt x="345" y="1002"/>
                    <a:pt x="336" y="1002"/>
                    <a:pt x="336" y="1002"/>
                  </a:cubicBezTo>
                  <a:cubicBezTo>
                    <a:pt x="336" y="1002"/>
                    <a:pt x="342" y="1026"/>
                    <a:pt x="333" y="1031"/>
                  </a:cubicBezTo>
                  <a:cubicBezTo>
                    <a:pt x="324" y="1036"/>
                    <a:pt x="305" y="1035"/>
                    <a:pt x="305" y="1035"/>
                  </a:cubicBezTo>
                  <a:cubicBezTo>
                    <a:pt x="317" y="1051"/>
                    <a:pt x="317" y="1051"/>
                    <a:pt x="317" y="1051"/>
                  </a:cubicBezTo>
                  <a:cubicBezTo>
                    <a:pt x="306" y="1057"/>
                    <a:pt x="306" y="1057"/>
                    <a:pt x="306" y="1057"/>
                  </a:cubicBezTo>
                  <a:cubicBezTo>
                    <a:pt x="306" y="1057"/>
                    <a:pt x="300" y="1068"/>
                    <a:pt x="315" y="1075"/>
                  </a:cubicBezTo>
                  <a:cubicBezTo>
                    <a:pt x="330" y="1082"/>
                    <a:pt x="335" y="1085"/>
                    <a:pt x="335" y="1085"/>
                  </a:cubicBezTo>
                  <a:cubicBezTo>
                    <a:pt x="340" y="1094"/>
                    <a:pt x="340" y="1094"/>
                    <a:pt x="340" y="1094"/>
                  </a:cubicBezTo>
                  <a:cubicBezTo>
                    <a:pt x="340" y="1094"/>
                    <a:pt x="359" y="1109"/>
                    <a:pt x="351" y="1114"/>
                  </a:cubicBezTo>
                  <a:cubicBezTo>
                    <a:pt x="343" y="1119"/>
                    <a:pt x="334" y="1122"/>
                    <a:pt x="334" y="1122"/>
                  </a:cubicBezTo>
                  <a:cubicBezTo>
                    <a:pt x="328" y="1131"/>
                    <a:pt x="328" y="1131"/>
                    <a:pt x="328" y="1131"/>
                  </a:cubicBezTo>
                  <a:cubicBezTo>
                    <a:pt x="318" y="1123"/>
                    <a:pt x="318" y="1123"/>
                    <a:pt x="318" y="1123"/>
                  </a:cubicBezTo>
                  <a:cubicBezTo>
                    <a:pt x="318" y="1123"/>
                    <a:pt x="320" y="1113"/>
                    <a:pt x="316" y="1113"/>
                  </a:cubicBezTo>
                  <a:cubicBezTo>
                    <a:pt x="312" y="1113"/>
                    <a:pt x="299" y="1118"/>
                    <a:pt x="301" y="1128"/>
                  </a:cubicBezTo>
                  <a:cubicBezTo>
                    <a:pt x="303" y="1138"/>
                    <a:pt x="323" y="1149"/>
                    <a:pt x="323" y="1149"/>
                  </a:cubicBezTo>
                  <a:cubicBezTo>
                    <a:pt x="323" y="1149"/>
                    <a:pt x="316" y="1174"/>
                    <a:pt x="323" y="1177"/>
                  </a:cubicBezTo>
                  <a:cubicBezTo>
                    <a:pt x="330" y="1180"/>
                    <a:pt x="341" y="1175"/>
                    <a:pt x="341" y="1175"/>
                  </a:cubicBezTo>
                  <a:cubicBezTo>
                    <a:pt x="341" y="1175"/>
                    <a:pt x="345" y="1190"/>
                    <a:pt x="356" y="1194"/>
                  </a:cubicBezTo>
                  <a:cubicBezTo>
                    <a:pt x="367" y="1198"/>
                    <a:pt x="377" y="1200"/>
                    <a:pt x="377" y="1200"/>
                  </a:cubicBezTo>
                  <a:cubicBezTo>
                    <a:pt x="392" y="1211"/>
                    <a:pt x="392" y="1211"/>
                    <a:pt x="392" y="1211"/>
                  </a:cubicBezTo>
                  <a:cubicBezTo>
                    <a:pt x="403" y="1210"/>
                    <a:pt x="403" y="1210"/>
                    <a:pt x="403" y="1210"/>
                  </a:cubicBezTo>
                  <a:cubicBezTo>
                    <a:pt x="403" y="1210"/>
                    <a:pt x="397" y="1218"/>
                    <a:pt x="403" y="1221"/>
                  </a:cubicBezTo>
                  <a:cubicBezTo>
                    <a:pt x="409" y="1224"/>
                    <a:pt x="420" y="1224"/>
                    <a:pt x="420" y="1224"/>
                  </a:cubicBezTo>
                  <a:cubicBezTo>
                    <a:pt x="447" y="1249"/>
                    <a:pt x="447" y="1249"/>
                    <a:pt x="447" y="1249"/>
                  </a:cubicBezTo>
                  <a:cubicBezTo>
                    <a:pt x="462" y="1236"/>
                    <a:pt x="462" y="1236"/>
                    <a:pt x="462" y="1236"/>
                  </a:cubicBezTo>
                  <a:cubicBezTo>
                    <a:pt x="462" y="1236"/>
                    <a:pt x="475" y="1219"/>
                    <a:pt x="489" y="1234"/>
                  </a:cubicBezTo>
                  <a:cubicBezTo>
                    <a:pt x="503" y="1249"/>
                    <a:pt x="521" y="1263"/>
                    <a:pt x="521" y="1263"/>
                  </a:cubicBezTo>
                  <a:cubicBezTo>
                    <a:pt x="552" y="1269"/>
                    <a:pt x="552" y="1269"/>
                    <a:pt x="552" y="1269"/>
                  </a:cubicBezTo>
                  <a:cubicBezTo>
                    <a:pt x="552" y="1269"/>
                    <a:pt x="567" y="1301"/>
                    <a:pt x="571" y="1302"/>
                  </a:cubicBezTo>
                  <a:cubicBezTo>
                    <a:pt x="575" y="1303"/>
                    <a:pt x="579" y="1278"/>
                    <a:pt x="590" y="1285"/>
                  </a:cubicBezTo>
                  <a:cubicBezTo>
                    <a:pt x="601" y="1292"/>
                    <a:pt x="596" y="1308"/>
                    <a:pt x="604" y="1314"/>
                  </a:cubicBezTo>
                  <a:cubicBezTo>
                    <a:pt x="612" y="1320"/>
                    <a:pt x="626" y="1332"/>
                    <a:pt x="626" y="1332"/>
                  </a:cubicBezTo>
                  <a:cubicBezTo>
                    <a:pt x="626" y="1332"/>
                    <a:pt x="641" y="1321"/>
                    <a:pt x="646" y="1328"/>
                  </a:cubicBezTo>
                  <a:cubicBezTo>
                    <a:pt x="651" y="1335"/>
                    <a:pt x="634" y="1338"/>
                    <a:pt x="650" y="1345"/>
                  </a:cubicBezTo>
                  <a:cubicBezTo>
                    <a:pt x="666" y="1352"/>
                    <a:pt x="678" y="1343"/>
                    <a:pt x="678" y="1343"/>
                  </a:cubicBezTo>
                  <a:cubicBezTo>
                    <a:pt x="678" y="1343"/>
                    <a:pt x="678" y="1361"/>
                    <a:pt x="687" y="1362"/>
                  </a:cubicBezTo>
                  <a:cubicBezTo>
                    <a:pt x="696" y="1363"/>
                    <a:pt x="698" y="1349"/>
                    <a:pt x="698" y="1349"/>
                  </a:cubicBezTo>
                  <a:cubicBezTo>
                    <a:pt x="698" y="1349"/>
                    <a:pt x="697" y="1363"/>
                    <a:pt x="707" y="1362"/>
                  </a:cubicBezTo>
                  <a:cubicBezTo>
                    <a:pt x="717" y="1361"/>
                    <a:pt x="719" y="1353"/>
                    <a:pt x="719" y="1353"/>
                  </a:cubicBezTo>
                  <a:cubicBezTo>
                    <a:pt x="719" y="1353"/>
                    <a:pt x="752" y="1373"/>
                    <a:pt x="766" y="1372"/>
                  </a:cubicBezTo>
                  <a:cubicBezTo>
                    <a:pt x="780" y="1371"/>
                    <a:pt x="806" y="1346"/>
                    <a:pt x="817" y="1355"/>
                  </a:cubicBezTo>
                  <a:cubicBezTo>
                    <a:pt x="828" y="1364"/>
                    <a:pt x="817" y="1392"/>
                    <a:pt x="822" y="1394"/>
                  </a:cubicBezTo>
                  <a:cubicBezTo>
                    <a:pt x="827" y="1396"/>
                    <a:pt x="832" y="1395"/>
                    <a:pt x="832" y="1395"/>
                  </a:cubicBezTo>
                  <a:cubicBezTo>
                    <a:pt x="832" y="1395"/>
                    <a:pt x="856" y="1339"/>
                    <a:pt x="870" y="1344"/>
                  </a:cubicBezTo>
                  <a:cubicBezTo>
                    <a:pt x="884" y="1349"/>
                    <a:pt x="894" y="1350"/>
                    <a:pt x="894" y="1350"/>
                  </a:cubicBezTo>
                  <a:cubicBezTo>
                    <a:pt x="894" y="1364"/>
                    <a:pt x="894" y="1364"/>
                    <a:pt x="894" y="1364"/>
                  </a:cubicBezTo>
                  <a:cubicBezTo>
                    <a:pt x="894" y="1364"/>
                    <a:pt x="930" y="1346"/>
                    <a:pt x="943" y="1357"/>
                  </a:cubicBezTo>
                  <a:cubicBezTo>
                    <a:pt x="956" y="1368"/>
                    <a:pt x="956" y="1378"/>
                    <a:pt x="956" y="1378"/>
                  </a:cubicBezTo>
                  <a:cubicBezTo>
                    <a:pt x="956" y="1378"/>
                    <a:pt x="987" y="1380"/>
                    <a:pt x="995" y="1373"/>
                  </a:cubicBezTo>
                  <a:cubicBezTo>
                    <a:pt x="1003" y="1366"/>
                    <a:pt x="995" y="1350"/>
                    <a:pt x="995" y="1350"/>
                  </a:cubicBezTo>
                  <a:cubicBezTo>
                    <a:pt x="995" y="1350"/>
                    <a:pt x="1016" y="1348"/>
                    <a:pt x="1018" y="1343"/>
                  </a:cubicBezTo>
                  <a:cubicBezTo>
                    <a:pt x="1020" y="1338"/>
                    <a:pt x="1013" y="1322"/>
                    <a:pt x="1013" y="1322"/>
                  </a:cubicBezTo>
                  <a:cubicBezTo>
                    <a:pt x="1013" y="1322"/>
                    <a:pt x="1037" y="1326"/>
                    <a:pt x="1044" y="1318"/>
                  </a:cubicBezTo>
                  <a:cubicBezTo>
                    <a:pt x="1051" y="1310"/>
                    <a:pt x="1068" y="1291"/>
                    <a:pt x="1076" y="1291"/>
                  </a:cubicBezTo>
                  <a:cubicBezTo>
                    <a:pt x="1084" y="1291"/>
                    <a:pt x="1098" y="1305"/>
                    <a:pt x="1109" y="1305"/>
                  </a:cubicBezTo>
                  <a:cubicBezTo>
                    <a:pt x="1120" y="1305"/>
                    <a:pt x="1112" y="1274"/>
                    <a:pt x="1130" y="1283"/>
                  </a:cubicBezTo>
                  <a:cubicBezTo>
                    <a:pt x="1148" y="1292"/>
                    <a:pt x="1149" y="1297"/>
                    <a:pt x="1149" y="1297"/>
                  </a:cubicBezTo>
                  <a:cubicBezTo>
                    <a:pt x="1149" y="1297"/>
                    <a:pt x="1133" y="1305"/>
                    <a:pt x="1142" y="1307"/>
                  </a:cubicBezTo>
                  <a:cubicBezTo>
                    <a:pt x="1151" y="1309"/>
                    <a:pt x="1162" y="1308"/>
                    <a:pt x="1162" y="1308"/>
                  </a:cubicBezTo>
                  <a:cubicBezTo>
                    <a:pt x="1173" y="1328"/>
                    <a:pt x="1173" y="1328"/>
                    <a:pt x="1173" y="1328"/>
                  </a:cubicBezTo>
                  <a:cubicBezTo>
                    <a:pt x="1173" y="1328"/>
                    <a:pt x="1153" y="1337"/>
                    <a:pt x="1161" y="1339"/>
                  </a:cubicBezTo>
                  <a:cubicBezTo>
                    <a:pt x="1169" y="1341"/>
                    <a:pt x="1184" y="1341"/>
                    <a:pt x="1191" y="1341"/>
                  </a:cubicBezTo>
                  <a:cubicBezTo>
                    <a:pt x="1198" y="1341"/>
                    <a:pt x="1213" y="1345"/>
                    <a:pt x="1213" y="1345"/>
                  </a:cubicBezTo>
                  <a:cubicBezTo>
                    <a:pt x="1217" y="1332"/>
                    <a:pt x="1217" y="1332"/>
                    <a:pt x="1217" y="1332"/>
                  </a:cubicBezTo>
                  <a:cubicBezTo>
                    <a:pt x="1217" y="1332"/>
                    <a:pt x="1231" y="1339"/>
                    <a:pt x="1239" y="1347"/>
                  </a:cubicBezTo>
                  <a:cubicBezTo>
                    <a:pt x="1247" y="1355"/>
                    <a:pt x="1256" y="1382"/>
                    <a:pt x="1256" y="1382"/>
                  </a:cubicBezTo>
                  <a:cubicBezTo>
                    <a:pt x="1256" y="1382"/>
                    <a:pt x="1271" y="1380"/>
                    <a:pt x="1278" y="1382"/>
                  </a:cubicBezTo>
                  <a:cubicBezTo>
                    <a:pt x="1285" y="1384"/>
                    <a:pt x="1283" y="1406"/>
                    <a:pt x="1283" y="1406"/>
                  </a:cubicBezTo>
                  <a:cubicBezTo>
                    <a:pt x="1291" y="1422"/>
                    <a:pt x="1291" y="1422"/>
                    <a:pt x="1291" y="1422"/>
                  </a:cubicBezTo>
                  <a:cubicBezTo>
                    <a:pt x="1298" y="1459"/>
                    <a:pt x="1298" y="1459"/>
                    <a:pt x="1298" y="1459"/>
                  </a:cubicBezTo>
                  <a:cubicBezTo>
                    <a:pt x="1298" y="1459"/>
                    <a:pt x="1288" y="1465"/>
                    <a:pt x="1281" y="1465"/>
                  </a:cubicBezTo>
                  <a:cubicBezTo>
                    <a:pt x="1274" y="1465"/>
                    <a:pt x="1290" y="1476"/>
                    <a:pt x="1290" y="1476"/>
                  </a:cubicBezTo>
                  <a:cubicBezTo>
                    <a:pt x="1290" y="1476"/>
                    <a:pt x="1289" y="1482"/>
                    <a:pt x="1286" y="1489"/>
                  </a:cubicBezTo>
                  <a:cubicBezTo>
                    <a:pt x="1283" y="1496"/>
                    <a:pt x="1271" y="1488"/>
                    <a:pt x="1271" y="1488"/>
                  </a:cubicBezTo>
                  <a:cubicBezTo>
                    <a:pt x="1271" y="1488"/>
                    <a:pt x="1272" y="1497"/>
                    <a:pt x="1271" y="1508"/>
                  </a:cubicBezTo>
                  <a:cubicBezTo>
                    <a:pt x="1270" y="1519"/>
                    <a:pt x="1259" y="1515"/>
                    <a:pt x="1259" y="1515"/>
                  </a:cubicBezTo>
                  <a:cubicBezTo>
                    <a:pt x="1261" y="1535"/>
                    <a:pt x="1261" y="1535"/>
                    <a:pt x="1261" y="1535"/>
                  </a:cubicBezTo>
                  <a:cubicBezTo>
                    <a:pt x="1254" y="1538"/>
                    <a:pt x="1254" y="1538"/>
                    <a:pt x="1254" y="1538"/>
                  </a:cubicBezTo>
                  <a:cubicBezTo>
                    <a:pt x="1254" y="1538"/>
                    <a:pt x="1255" y="1547"/>
                    <a:pt x="1260" y="1552"/>
                  </a:cubicBezTo>
                  <a:cubicBezTo>
                    <a:pt x="1265" y="1557"/>
                    <a:pt x="1270" y="1567"/>
                    <a:pt x="1270" y="1567"/>
                  </a:cubicBezTo>
                  <a:cubicBezTo>
                    <a:pt x="1264" y="1581"/>
                    <a:pt x="1264" y="1581"/>
                    <a:pt x="1264" y="1581"/>
                  </a:cubicBezTo>
                  <a:cubicBezTo>
                    <a:pt x="1264" y="1581"/>
                    <a:pt x="1280" y="1571"/>
                    <a:pt x="1288" y="1570"/>
                  </a:cubicBezTo>
                  <a:cubicBezTo>
                    <a:pt x="1296" y="1569"/>
                    <a:pt x="1325" y="1569"/>
                    <a:pt x="1325" y="1569"/>
                  </a:cubicBezTo>
                  <a:cubicBezTo>
                    <a:pt x="1308" y="1584"/>
                    <a:pt x="1308" y="1584"/>
                    <a:pt x="1308" y="1584"/>
                  </a:cubicBezTo>
                  <a:cubicBezTo>
                    <a:pt x="1324" y="1597"/>
                    <a:pt x="1324" y="1597"/>
                    <a:pt x="1324" y="1597"/>
                  </a:cubicBezTo>
                  <a:cubicBezTo>
                    <a:pt x="1329" y="1624"/>
                    <a:pt x="1329" y="1624"/>
                    <a:pt x="1329" y="1624"/>
                  </a:cubicBezTo>
                  <a:cubicBezTo>
                    <a:pt x="1329" y="1624"/>
                    <a:pt x="1357" y="1625"/>
                    <a:pt x="1364" y="1631"/>
                  </a:cubicBezTo>
                  <a:cubicBezTo>
                    <a:pt x="1371" y="1637"/>
                    <a:pt x="1348" y="1646"/>
                    <a:pt x="1348" y="1646"/>
                  </a:cubicBezTo>
                  <a:cubicBezTo>
                    <a:pt x="1348" y="1646"/>
                    <a:pt x="1357" y="1658"/>
                    <a:pt x="1354" y="1661"/>
                  </a:cubicBezTo>
                  <a:cubicBezTo>
                    <a:pt x="1351" y="1664"/>
                    <a:pt x="1345" y="1678"/>
                    <a:pt x="1345" y="1678"/>
                  </a:cubicBezTo>
                  <a:cubicBezTo>
                    <a:pt x="1384" y="1682"/>
                    <a:pt x="1384" y="1682"/>
                    <a:pt x="1384" y="1682"/>
                  </a:cubicBezTo>
                  <a:cubicBezTo>
                    <a:pt x="1389" y="1702"/>
                    <a:pt x="1389" y="1702"/>
                    <a:pt x="1389" y="1702"/>
                  </a:cubicBezTo>
                  <a:cubicBezTo>
                    <a:pt x="1400" y="1701"/>
                    <a:pt x="1400" y="1701"/>
                    <a:pt x="1400" y="1701"/>
                  </a:cubicBezTo>
                  <a:cubicBezTo>
                    <a:pt x="1400" y="1701"/>
                    <a:pt x="1400" y="1713"/>
                    <a:pt x="1403" y="1713"/>
                  </a:cubicBezTo>
                  <a:cubicBezTo>
                    <a:pt x="1406" y="1713"/>
                    <a:pt x="1425" y="1712"/>
                    <a:pt x="1425" y="1712"/>
                  </a:cubicBezTo>
                  <a:cubicBezTo>
                    <a:pt x="1425" y="1712"/>
                    <a:pt x="1434" y="1694"/>
                    <a:pt x="1444" y="1695"/>
                  </a:cubicBezTo>
                  <a:cubicBezTo>
                    <a:pt x="1454" y="1696"/>
                    <a:pt x="1449" y="1714"/>
                    <a:pt x="1449" y="1714"/>
                  </a:cubicBezTo>
                  <a:cubicBezTo>
                    <a:pt x="1451" y="1727"/>
                    <a:pt x="1451" y="1727"/>
                    <a:pt x="1451" y="1727"/>
                  </a:cubicBezTo>
                  <a:cubicBezTo>
                    <a:pt x="1480" y="1729"/>
                    <a:pt x="1480" y="1729"/>
                    <a:pt x="1480" y="1729"/>
                  </a:cubicBezTo>
                  <a:cubicBezTo>
                    <a:pt x="1480" y="1704"/>
                    <a:pt x="1480" y="1704"/>
                    <a:pt x="1480" y="1704"/>
                  </a:cubicBezTo>
                  <a:cubicBezTo>
                    <a:pt x="1480" y="1704"/>
                    <a:pt x="1462" y="1692"/>
                    <a:pt x="1461" y="1679"/>
                  </a:cubicBezTo>
                  <a:cubicBezTo>
                    <a:pt x="1460" y="1666"/>
                    <a:pt x="1468" y="1657"/>
                    <a:pt x="1468" y="1657"/>
                  </a:cubicBezTo>
                  <a:cubicBezTo>
                    <a:pt x="1492" y="1659"/>
                    <a:pt x="1492" y="1659"/>
                    <a:pt x="1492" y="1659"/>
                  </a:cubicBezTo>
                  <a:cubicBezTo>
                    <a:pt x="1492" y="1653"/>
                    <a:pt x="1493" y="1646"/>
                    <a:pt x="1495" y="1642"/>
                  </a:cubicBezTo>
                  <a:cubicBezTo>
                    <a:pt x="1499" y="1634"/>
                    <a:pt x="1518" y="1657"/>
                    <a:pt x="1524" y="1657"/>
                  </a:cubicBezTo>
                  <a:cubicBezTo>
                    <a:pt x="1530" y="1657"/>
                    <a:pt x="1539" y="1641"/>
                    <a:pt x="1539" y="1641"/>
                  </a:cubicBezTo>
                  <a:cubicBezTo>
                    <a:pt x="1550" y="1653"/>
                    <a:pt x="1550" y="1653"/>
                    <a:pt x="1550" y="1653"/>
                  </a:cubicBezTo>
                  <a:cubicBezTo>
                    <a:pt x="1549" y="1640"/>
                    <a:pt x="1549" y="1640"/>
                    <a:pt x="1549" y="1640"/>
                  </a:cubicBezTo>
                  <a:cubicBezTo>
                    <a:pt x="1554" y="1639"/>
                    <a:pt x="1554" y="1639"/>
                    <a:pt x="1554" y="1639"/>
                  </a:cubicBezTo>
                  <a:cubicBezTo>
                    <a:pt x="1563" y="1652"/>
                    <a:pt x="1563" y="1652"/>
                    <a:pt x="1563" y="1652"/>
                  </a:cubicBezTo>
                  <a:cubicBezTo>
                    <a:pt x="1563" y="1652"/>
                    <a:pt x="1562" y="1657"/>
                    <a:pt x="1575" y="1656"/>
                  </a:cubicBezTo>
                  <a:cubicBezTo>
                    <a:pt x="1588" y="1655"/>
                    <a:pt x="1571" y="1639"/>
                    <a:pt x="1571" y="1639"/>
                  </a:cubicBezTo>
                  <a:cubicBezTo>
                    <a:pt x="1582" y="1639"/>
                    <a:pt x="1582" y="1639"/>
                    <a:pt x="1582" y="1639"/>
                  </a:cubicBezTo>
                  <a:cubicBezTo>
                    <a:pt x="1586" y="1646"/>
                    <a:pt x="1586" y="1646"/>
                    <a:pt x="1586" y="1646"/>
                  </a:cubicBezTo>
                  <a:cubicBezTo>
                    <a:pt x="1586" y="1646"/>
                    <a:pt x="1594" y="1642"/>
                    <a:pt x="1601" y="1640"/>
                  </a:cubicBezTo>
                  <a:cubicBezTo>
                    <a:pt x="1608" y="1638"/>
                    <a:pt x="1602" y="1624"/>
                    <a:pt x="1606" y="1619"/>
                  </a:cubicBezTo>
                  <a:cubicBezTo>
                    <a:pt x="1610" y="1614"/>
                    <a:pt x="1625" y="1610"/>
                    <a:pt x="1625" y="1610"/>
                  </a:cubicBezTo>
                  <a:cubicBezTo>
                    <a:pt x="1647" y="1632"/>
                    <a:pt x="1647" y="1632"/>
                    <a:pt x="1647" y="1632"/>
                  </a:cubicBezTo>
                  <a:cubicBezTo>
                    <a:pt x="1668" y="1627"/>
                    <a:pt x="1668" y="1627"/>
                    <a:pt x="1668" y="1627"/>
                  </a:cubicBezTo>
                  <a:cubicBezTo>
                    <a:pt x="1673" y="1635"/>
                    <a:pt x="1673" y="1635"/>
                    <a:pt x="1673" y="1635"/>
                  </a:cubicBezTo>
                  <a:cubicBezTo>
                    <a:pt x="1673" y="1635"/>
                    <a:pt x="1693" y="1634"/>
                    <a:pt x="1698" y="1642"/>
                  </a:cubicBezTo>
                  <a:cubicBezTo>
                    <a:pt x="1703" y="1650"/>
                    <a:pt x="1687" y="1657"/>
                    <a:pt x="1687" y="1657"/>
                  </a:cubicBezTo>
                  <a:cubicBezTo>
                    <a:pt x="1691" y="1667"/>
                    <a:pt x="1691" y="1667"/>
                    <a:pt x="1691" y="1667"/>
                  </a:cubicBezTo>
                  <a:cubicBezTo>
                    <a:pt x="1698" y="1671"/>
                    <a:pt x="1698" y="1671"/>
                    <a:pt x="1698" y="1671"/>
                  </a:cubicBezTo>
                  <a:cubicBezTo>
                    <a:pt x="1698" y="1684"/>
                    <a:pt x="1698" y="1684"/>
                    <a:pt x="1698" y="1684"/>
                  </a:cubicBezTo>
                  <a:cubicBezTo>
                    <a:pt x="1709" y="1685"/>
                    <a:pt x="1709" y="1685"/>
                    <a:pt x="1709" y="1685"/>
                  </a:cubicBezTo>
                  <a:cubicBezTo>
                    <a:pt x="1709" y="1685"/>
                    <a:pt x="1713" y="1690"/>
                    <a:pt x="1720" y="1697"/>
                  </a:cubicBezTo>
                  <a:cubicBezTo>
                    <a:pt x="1727" y="1704"/>
                    <a:pt x="1740" y="1701"/>
                    <a:pt x="1748" y="1702"/>
                  </a:cubicBezTo>
                  <a:cubicBezTo>
                    <a:pt x="1752" y="1702"/>
                    <a:pt x="1755" y="1704"/>
                    <a:pt x="1757" y="1705"/>
                  </a:cubicBezTo>
                  <a:cubicBezTo>
                    <a:pt x="1786" y="1686"/>
                    <a:pt x="1786" y="1686"/>
                    <a:pt x="1786" y="1686"/>
                  </a:cubicBezTo>
                  <a:cubicBezTo>
                    <a:pt x="1798" y="1694"/>
                    <a:pt x="1798" y="1694"/>
                    <a:pt x="1798" y="1694"/>
                  </a:cubicBezTo>
                  <a:cubicBezTo>
                    <a:pt x="1798" y="1694"/>
                    <a:pt x="1843" y="1694"/>
                    <a:pt x="1849" y="1705"/>
                  </a:cubicBezTo>
                  <a:cubicBezTo>
                    <a:pt x="1854" y="1717"/>
                    <a:pt x="1839" y="1739"/>
                    <a:pt x="1846" y="1750"/>
                  </a:cubicBezTo>
                  <a:cubicBezTo>
                    <a:pt x="1854" y="1761"/>
                    <a:pt x="1875" y="1776"/>
                    <a:pt x="1875" y="1776"/>
                  </a:cubicBezTo>
                  <a:cubicBezTo>
                    <a:pt x="1889" y="1774"/>
                    <a:pt x="1889" y="1774"/>
                    <a:pt x="1889" y="1774"/>
                  </a:cubicBezTo>
                  <a:cubicBezTo>
                    <a:pt x="1889" y="1762"/>
                    <a:pt x="1889" y="1762"/>
                    <a:pt x="1889" y="1762"/>
                  </a:cubicBezTo>
                  <a:cubicBezTo>
                    <a:pt x="1889" y="1762"/>
                    <a:pt x="1880" y="1730"/>
                    <a:pt x="1892" y="1713"/>
                  </a:cubicBezTo>
                  <a:cubicBezTo>
                    <a:pt x="1904" y="1697"/>
                    <a:pt x="1931" y="1699"/>
                    <a:pt x="1945" y="1696"/>
                  </a:cubicBezTo>
                  <a:cubicBezTo>
                    <a:pt x="1958" y="1693"/>
                    <a:pt x="2001" y="1684"/>
                    <a:pt x="2001" y="1674"/>
                  </a:cubicBezTo>
                  <a:cubicBezTo>
                    <a:pt x="2002" y="1664"/>
                    <a:pt x="2002" y="1634"/>
                    <a:pt x="2011" y="1632"/>
                  </a:cubicBezTo>
                  <a:cubicBezTo>
                    <a:pt x="2020" y="1630"/>
                    <a:pt x="2027" y="1664"/>
                    <a:pt x="2036" y="1660"/>
                  </a:cubicBezTo>
                  <a:cubicBezTo>
                    <a:pt x="2046" y="1657"/>
                    <a:pt x="2066" y="1626"/>
                    <a:pt x="2066" y="1626"/>
                  </a:cubicBezTo>
                  <a:cubicBezTo>
                    <a:pt x="2077" y="1636"/>
                    <a:pt x="2077" y="1636"/>
                    <a:pt x="2077" y="1636"/>
                  </a:cubicBezTo>
                  <a:cubicBezTo>
                    <a:pt x="2099" y="1629"/>
                    <a:pt x="2099" y="1629"/>
                    <a:pt x="2099" y="1629"/>
                  </a:cubicBezTo>
                  <a:cubicBezTo>
                    <a:pt x="2099" y="1629"/>
                    <a:pt x="2124" y="1636"/>
                    <a:pt x="2136" y="1629"/>
                  </a:cubicBezTo>
                  <a:cubicBezTo>
                    <a:pt x="2149" y="1622"/>
                    <a:pt x="2154" y="1619"/>
                    <a:pt x="2161" y="1614"/>
                  </a:cubicBezTo>
                  <a:cubicBezTo>
                    <a:pt x="2167" y="1609"/>
                    <a:pt x="2196" y="1584"/>
                    <a:pt x="2201" y="1574"/>
                  </a:cubicBezTo>
                  <a:cubicBezTo>
                    <a:pt x="2205" y="1564"/>
                    <a:pt x="2192" y="1544"/>
                    <a:pt x="2192" y="1544"/>
                  </a:cubicBezTo>
                  <a:cubicBezTo>
                    <a:pt x="2205" y="1544"/>
                    <a:pt x="2205" y="1544"/>
                    <a:pt x="2205" y="1544"/>
                  </a:cubicBezTo>
                  <a:cubicBezTo>
                    <a:pt x="2211" y="1524"/>
                    <a:pt x="2211" y="1524"/>
                    <a:pt x="2211" y="1524"/>
                  </a:cubicBezTo>
                  <a:cubicBezTo>
                    <a:pt x="2226" y="1525"/>
                    <a:pt x="2226" y="1525"/>
                    <a:pt x="2226" y="1525"/>
                  </a:cubicBezTo>
                  <a:cubicBezTo>
                    <a:pt x="2233" y="1500"/>
                    <a:pt x="2233" y="1500"/>
                    <a:pt x="2233" y="1500"/>
                  </a:cubicBezTo>
                  <a:cubicBezTo>
                    <a:pt x="2241" y="1500"/>
                    <a:pt x="2241" y="1500"/>
                    <a:pt x="2241" y="1500"/>
                  </a:cubicBezTo>
                  <a:cubicBezTo>
                    <a:pt x="2245" y="1473"/>
                    <a:pt x="2245" y="1473"/>
                    <a:pt x="2245" y="1473"/>
                  </a:cubicBezTo>
                  <a:cubicBezTo>
                    <a:pt x="2245" y="1473"/>
                    <a:pt x="2259" y="1478"/>
                    <a:pt x="2259" y="1456"/>
                  </a:cubicBezTo>
                  <a:cubicBezTo>
                    <a:pt x="2259" y="1434"/>
                    <a:pt x="2246" y="1437"/>
                    <a:pt x="2251" y="1429"/>
                  </a:cubicBezTo>
                  <a:cubicBezTo>
                    <a:pt x="2255" y="1420"/>
                    <a:pt x="2274" y="1423"/>
                    <a:pt x="2274" y="1405"/>
                  </a:cubicBezTo>
                  <a:cubicBezTo>
                    <a:pt x="2275" y="1388"/>
                    <a:pt x="2263" y="1388"/>
                    <a:pt x="2264" y="1381"/>
                  </a:cubicBezTo>
                  <a:cubicBezTo>
                    <a:pt x="2264" y="1373"/>
                    <a:pt x="2275" y="1370"/>
                    <a:pt x="2275" y="1370"/>
                  </a:cubicBezTo>
                  <a:cubicBezTo>
                    <a:pt x="2276" y="1344"/>
                    <a:pt x="2276" y="1344"/>
                    <a:pt x="2276" y="1344"/>
                  </a:cubicBezTo>
                  <a:cubicBezTo>
                    <a:pt x="2276" y="1344"/>
                    <a:pt x="2303" y="1336"/>
                    <a:pt x="2310" y="1320"/>
                  </a:cubicBezTo>
                  <a:cubicBezTo>
                    <a:pt x="2317" y="1304"/>
                    <a:pt x="2300" y="1303"/>
                    <a:pt x="2300" y="1303"/>
                  </a:cubicBezTo>
                  <a:cubicBezTo>
                    <a:pt x="2300" y="1303"/>
                    <a:pt x="2332" y="1298"/>
                    <a:pt x="2332" y="1289"/>
                  </a:cubicBezTo>
                  <a:cubicBezTo>
                    <a:pt x="2333" y="1280"/>
                    <a:pt x="2314" y="1275"/>
                    <a:pt x="2314" y="1275"/>
                  </a:cubicBezTo>
                  <a:cubicBezTo>
                    <a:pt x="2314" y="1275"/>
                    <a:pt x="2352" y="1241"/>
                    <a:pt x="2335" y="1231"/>
                  </a:cubicBezTo>
                  <a:cubicBezTo>
                    <a:pt x="2318" y="1222"/>
                    <a:pt x="2238" y="1244"/>
                    <a:pt x="2238" y="1244"/>
                  </a:cubicBezTo>
                  <a:cubicBezTo>
                    <a:pt x="2228" y="1233"/>
                    <a:pt x="2228" y="1233"/>
                    <a:pt x="2228" y="1233"/>
                  </a:cubicBezTo>
                  <a:cubicBezTo>
                    <a:pt x="2253" y="1232"/>
                    <a:pt x="2253" y="1232"/>
                    <a:pt x="2253" y="1232"/>
                  </a:cubicBezTo>
                  <a:cubicBezTo>
                    <a:pt x="2253" y="1232"/>
                    <a:pt x="2253" y="1217"/>
                    <a:pt x="2263" y="1213"/>
                  </a:cubicBezTo>
                  <a:cubicBezTo>
                    <a:pt x="2273" y="1209"/>
                    <a:pt x="2292" y="1207"/>
                    <a:pt x="2292" y="1207"/>
                  </a:cubicBezTo>
                  <a:cubicBezTo>
                    <a:pt x="2292" y="1207"/>
                    <a:pt x="2279" y="1183"/>
                    <a:pt x="2275" y="1182"/>
                  </a:cubicBezTo>
                  <a:cubicBezTo>
                    <a:pt x="2271" y="1181"/>
                    <a:pt x="2248" y="1175"/>
                    <a:pt x="2248" y="1175"/>
                  </a:cubicBezTo>
                  <a:cubicBezTo>
                    <a:pt x="2240" y="1164"/>
                    <a:pt x="2240" y="1164"/>
                    <a:pt x="2240" y="1164"/>
                  </a:cubicBezTo>
                  <a:cubicBezTo>
                    <a:pt x="2231" y="1165"/>
                    <a:pt x="2231" y="1165"/>
                    <a:pt x="2231" y="1165"/>
                  </a:cubicBezTo>
                  <a:cubicBezTo>
                    <a:pt x="2231" y="1165"/>
                    <a:pt x="2222" y="1153"/>
                    <a:pt x="2215" y="1152"/>
                  </a:cubicBezTo>
                  <a:cubicBezTo>
                    <a:pt x="2208" y="1151"/>
                    <a:pt x="2190" y="1157"/>
                    <a:pt x="2190" y="1157"/>
                  </a:cubicBezTo>
                  <a:cubicBezTo>
                    <a:pt x="2167" y="1126"/>
                    <a:pt x="2167" y="1126"/>
                    <a:pt x="2167" y="1126"/>
                  </a:cubicBezTo>
                  <a:cubicBezTo>
                    <a:pt x="2167" y="1126"/>
                    <a:pt x="2188" y="1147"/>
                    <a:pt x="2194" y="1145"/>
                  </a:cubicBezTo>
                  <a:cubicBezTo>
                    <a:pt x="2200" y="1143"/>
                    <a:pt x="2207" y="1139"/>
                    <a:pt x="2207" y="1139"/>
                  </a:cubicBezTo>
                  <a:cubicBezTo>
                    <a:pt x="2226" y="1144"/>
                    <a:pt x="2226" y="1144"/>
                    <a:pt x="2226" y="1144"/>
                  </a:cubicBezTo>
                  <a:cubicBezTo>
                    <a:pt x="2236" y="1155"/>
                    <a:pt x="2236" y="1155"/>
                    <a:pt x="2236" y="1155"/>
                  </a:cubicBezTo>
                  <a:cubicBezTo>
                    <a:pt x="2245" y="1151"/>
                    <a:pt x="2245" y="1151"/>
                    <a:pt x="2245" y="1151"/>
                  </a:cubicBezTo>
                  <a:cubicBezTo>
                    <a:pt x="2276" y="1161"/>
                    <a:pt x="2276" y="1161"/>
                    <a:pt x="2276" y="1161"/>
                  </a:cubicBezTo>
                  <a:cubicBezTo>
                    <a:pt x="2263" y="1144"/>
                    <a:pt x="2263" y="1144"/>
                    <a:pt x="2263" y="1144"/>
                  </a:cubicBezTo>
                  <a:cubicBezTo>
                    <a:pt x="2252" y="1142"/>
                    <a:pt x="2252" y="1142"/>
                    <a:pt x="2252" y="1142"/>
                  </a:cubicBezTo>
                  <a:cubicBezTo>
                    <a:pt x="2252" y="1142"/>
                    <a:pt x="2251" y="1120"/>
                    <a:pt x="2243" y="1119"/>
                  </a:cubicBezTo>
                  <a:cubicBezTo>
                    <a:pt x="2235" y="1118"/>
                    <a:pt x="2223" y="1115"/>
                    <a:pt x="2218" y="1111"/>
                  </a:cubicBezTo>
                  <a:cubicBezTo>
                    <a:pt x="2213" y="1107"/>
                    <a:pt x="2211" y="1088"/>
                    <a:pt x="2211" y="1088"/>
                  </a:cubicBezTo>
                  <a:cubicBezTo>
                    <a:pt x="2157" y="1022"/>
                    <a:pt x="2157" y="1022"/>
                    <a:pt x="2157" y="1022"/>
                  </a:cubicBezTo>
                  <a:cubicBezTo>
                    <a:pt x="2135" y="1016"/>
                    <a:pt x="2135" y="1016"/>
                    <a:pt x="2135" y="1016"/>
                  </a:cubicBezTo>
                  <a:cubicBezTo>
                    <a:pt x="2112" y="998"/>
                    <a:pt x="2112" y="998"/>
                    <a:pt x="2112" y="998"/>
                  </a:cubicBezTo>
                  <a:cubicBezTo>
                    <a:pt x="2097" y="1000"/>
                    <a:pt x="2097" y="1000"/>
                    <a:pt x="2097" y="1000"/>
                  </a:cubicBezTo>
                  <a:cubicBezTo>
                    <a:pt x="2097" y="1000"/>
                    <a:pt x="2084" y="975"/>
                    <a:pt x="2090" y="971"/>
                  </a:cubicBezTo>
                  <a:cubicBezTo>
                    <a:pt x="2096" y="967"/>
                    <a:pt x="2114" y="955"/>
                    <a:pt x="2114" y="946"/>
                  </a:cubicBezTo>
                  <a:cubicBezTo>
                    <a:pt x="2114" y="937"/>
                    <a:pt x="2107" y="919"/>
                    <a:pt x="2107" y="919"/>
                  </a:cubicBezTo>
                  <a:cubicBezTo>
                    <a:pt x="2107" y="919"/>
                    <a:pt x="2124" y="936"/>
                    <a:pt x="2132" y="930"/>
                  </a:cubicBezTo>
                  <a:cubicBezTo>
                    <a:pt x="2140" y="924"/>
                    <a:pt x="2131" y="897"/>
                    <a:pt x="2131" y="897"/>
                  </a:cubicBezTo>
                  <a:cubicBezTo>
                    <a:pt x="2146" y="898"/>
                    <a:pt x="2146" y="898"/>
                    <a:pt x="2146" y="898"/>
                  </a:cubicBezTo>
                  <a:cubicBezTo>
                    <a:pt x="2171" y="879"/>
                    <a:pt x="2171" y="879"/>
                    <a:pt x="2171" y="879"/>
                  </a:cubicBezTo>
                  <a:cubicBezTo>
                    <a:pt x="2171" y="879"/>
                    <a:pt x="2191" y="885"/>
                    <a:pt x="2196" y="884"/>
                  </a:cubicBezTo>
                  <a:cubicBezTo>
                    <a:pt x="2201" y="883"/>
                    <a:pt x="2192" y="869"/>
                    <a:pt x="2192" y="869"/>
                  </a:cubicBezTo>
                  <a:cubicBezTo>
                    <a:pt x="2196" y="853"/>
                    <a:pt x="2196" y="853"/>
                    <a:pt x="2196" y="853"/>
                  </a:cubicBezTo>
                  <a:cubicBezTo>
                    <a:pt x="2174" y="853"/>
                    <a:pt x="2174" y="853"/>
                    <a:pt x="2174" y="853"/>
                  </a:cubicBezTo>
                  <a:cubicBezTo>
                    <a:pt x="2166" y="846"/>
                    <a:pt x="2166" y="846"/>
                    <a:pt x="2166" y="846"/>
                  </a:cubicBezTo>
                  <a:cubicBezTo>
                    <a:pt x="2161" y="854"/>
                    <a:pt x="2161" y="854"/>
                    <a:pt x="2161" y="854"/>
                  </a:cubicBezTo>
                  <a:cubicBezTo>
                    <a:pt x="2140" y="851"/>
                    <a:pt x="2140" y="851"/>
                    <a:pt x="2140" y="851"/>
                  </a:cubicBezTo>
                  <a:cubicBezTo>
                    <a:pt x="2140" y="851"/>
                    <a:pt x="2124" y="833"/>
                    <a:pt x="2111" y="833"/>
                  </a:cubicBezTo>
                  <a:cubicBezTo>
                    <a:pt x="2098" y="833"/>
                    <a:pt x="2080" y="856"/>
                    <a:pt x="2079" y="861"/>
                  </a:cubicBezTo>
                  <a:cubicBezTo>
                    <a:pt x="2078" y="866"/>
                    <a:pt x="2074" y="875"/>
                    <a:pt x="2064" y="873"/>
                  </a:cubicBezTo>
                  <a:cubicBezTo>
                    <a:pt x="2054" y="871"/>
                    <a:pt x="2032" y="865"/>
                    <a:pt x="2030" y="851"/>
                  </a:cubicBezTo>
                  <a:cubicBezTo>
                    <a:pt x="2028" y="837"/>
                    <a:pt x="2020" y="820"/>
                    <a:pt x="2014" y="816"/>
                  </a:cubicBezTo>
                  <a:cubicBezTo>
                    <a:pt x="2008" y="812"/>
                    <a:pt x="2004" y="819"/>
                    <a:pt x="2004" y="819"/>
                  </a:cubicBezTo>
                  <a:cubicBezTo>
                    <a:pt x="2004" y="828"/>
                    <a:pt x="2004" y="828"/>
                    <a:pt x="2004" y="828"/>
                  </a:cubicBezTo>
                  <a:cubicBezTo>
                    <a:pt x="1996" y="816"/>
                    <a:pt x="1996" y="816"/>
                    <a:pt x="1996" y="816"/>
                  </a:cubicBezTo>
                  <a:cubicBezTo>
                    <a:pt x="1996" y="816"/>
                    <a:pt x="1968" y="819"/>
                    <a:pt x="1959" y="810"/>
                  </a:cubicBezTo>
                  <a:cubicBezTo>
                    <a:pt x="1950" y="801"/>
                    <a:pt x="1939" y="782"/>
                    <a:pt x="1942" y="776"/>
                  </a:cubicBezTo>
                  <a:cubicBezTo>
                    <a:pt x="1945" y="770"/>
                    <a:pt x="1944" y="760"/>
                    <a:pt x="1944" y="760"/>
                  </a:cubicBezTo>
                  <a:cubicBezTo>
                    <a:pt x="1955" y="759"/>
                    <a:pt x="1955" y="759"/>
                    <a:pt x="1955" y="759"/>
                  </a:cubicBezTo>
                  <a:cubicBezTo>
                    <a:pt x="1955" y="759"/>
                    <a:pt x="1961" y="768"/>
                    <a:pt x="1965" y="767"/>
                  </a:cubicBezTo>
                  <a:cubicBezTo>
                    <a:pt x="1969" y="766"/>
                    <a:pt x="1975" y="758"/>
                    <a:pt x="1975" y="758"/>
                  </a:cubicBezTo>
                  <a:cubicBezTo>
                    <a:pt x="1975" y="758"/>
                    <a:pt x="1988" y="766"/>
                    <a:pt x="1997" y="758"/>
                  </a:cubicBezTo>
                  <a:cubicBezTo>
                    <a:pt x="2006" y="750"/>
                    <a:pt x="1998" y="742"/>
                    <a:pt x="1998" y="742"/>
                  </a:cubicBezTo>
                  <a:cubicBezTo>
                    <a:pt x="1998" y="742"/>
                    <a:pt x="1997" y="718"/>
                    <a:pt x="2003" y="714"/>
                  </a:cubicBezTo>
                  <a:cubicBezTo>
                    <a:pt x="2009" y="710"/>
                    <a:pt x="2028" y="718"/>
                    <a:pt x="2032" y="707"/>
                  </a:cubicBezTo>
                  <a:cubicBezTo>
                    <a:pt x="2036" y="696"/>
                    <a:pt x="2037" y="683"/>
                    <a:pt x="2037" y="683"/>
                  </a:cubicBezTo>
                  <a:cubicBezTo>
                    <a:pt x="2049" y="676"/>
                    <a:pt x="2049" y="676"/>
                    <a:pt x="2049" y="676"/>
                  </a:cubicBezTo>
                  <a:cubicBezTo>
                    <a:pt x="2043" y="668"/>
                    <a:pt x="2043" y="668"/>
                    <a:pt x="2043" y="668"/>
                  </a:cubicBezTo>
                  <a:cubicBezTo>
                    <a:pt x="2068" y="675"/>
                    <a:pt x="2068" y="675"/>
                    <a:pt x="2068" y="675"/>
                  </a:cubicBezTo>
                  <a:cubicBezTo>
                    <a:pt x="2079" y="665"/>
                    <a:pt x="2079" y="665"/>
                    <a:pt x="2079" y="665"/>
                  </a:cubicBezTo>
                  <a:cubicBezTo>
                    <a:pt x="2079" y="665"/>
                    <a:pt x="2110" y="688"/>
                    <a:pt x="2108" y="702"/>
                  </a:cubicBezTo>
                  <a:cubicBezTo>
                    <a:pt x="2106" y="716"/>
                    <a:pt x="2088" y="719"/>
                    <a:pt x="2087" y="728"/>
                  </a:cubicBezTo>
                  <a:cubicBezTo>
                    <a:pt x="2086" y="737"/>
                    <a:pt x="2091" y="752"/>
                    <a:pt x="2098" y="752"/>
                  </a:cubicBezTo>
                  <a:cubicBezTo>
                    <a:pt x="2105" y="752"/>
                    <a:pt x="2114" y="749"/>
                    <a:pt x="2114" y="749"/>
                  </a:cubicBezTo>
                  <a:cubicBezTo>
                    <a:pt x="2109" y="767"/>
                    <a:pt x="2109" y="767"/>
                    <a:pt x="2109" y="767"/>
                  </a:cubicBezTo>
                  <a:cubicBezTo>
                    <a:pt x="2109" y="767"/>
                    <a:pt x="2090" y="784"/>
                    <a:pt x="2099" y="786"/>
                  </a:cubicBezTo>
                  <a:cubicBezTo>
                    <a:pt x="2108" y="788"/>
                    <a:pt x="2122" y="774"/>
                    <a:pt x="2122" y="774"/>
                  </a:cubicBezTo>
                  <a:cubicBezTo>
                    <a:pt x="2122" y="774"/>
                    <a:pt x="2126" y="775"/>
                    <a:pt x="2131" y="770"/>
                  </a:cubicBezTo>
                  <a:cubicBezTo>
                    <a:pt x="2136" y="765"/>
                    <a:pt x="2135" y="750"/>
                    <a:pt x="2135" y="750"/>
                  </a:cubicBezTo>
                  <a:cubicBezTo>
                    <a:pt x="2135" y="750"/>
                    <a:pt x="2176" y="729"/>
                    <a:pt x="2180" y="726"/>
                  </a:cubicBezTo>
                  <a:cubicBezTo>
                    <a:pt x="2184" y="723"/>
                    <a:pt x="2205" y="725"/>
                    <a:pt x="2205" y="725"/>
                  </a:cubicBezTo>
                  <a:cubicBezTo>
                    <a:pt x="2212" y="714"/>
                    <a:pt x="2212" y="714"/>
                    <a:pt x="2212" y="714"/>
                  </a:cubicBezTo>
                  <a:cubicBezTo>
                    <a:pt x="2210" y="712"/>
                    <a:pt x="2208" y="706"/>
                    <a:pt x="2218" y="698"/>
                  </a:cubicBezTo>
                  <a:cubicBezTo>
                    <a:pt x="2230" y="688"/>
                    <a:pt x="2237" y="687"/>
                    <a:pt x="2252" y="675"/>
                  </a:cubicBezTo>
                  <a:cubicBezTo>
                    <a:pt x="2267" y="663"/>
                    <a:pt x="2262" y="625"/>
                    <a:pt x="2266" y="623"/>
                  </a:cubicBezTo>
                  <a:cubicBezTo>
                    <a:pt x="2270" y="621"/>
                    <a:pt x="2285" y="632"/>
                    <a:pt x="2292" y="637"/>
                  </a:cubicBezTo>
                  <a:cubicBezTo>
                    <a:pt x="2299" y="642"/>
                    <a:pt x="2339" y="641"/>
                    <a:pt x="2339" y="641"/>
                  </a:cubicBezTo>
                  <a:cubicBezTo>
                    <a:pt x="2340" y="631"/>
                    <a:pt x="2340" y="631"/>
                    <a:pt x="2340" y="631"/>
                  </a:cubicBezTo>
                  <a:cubicBezTo>
                    <a:pt x="2340" y="631"/>
                    <a:pt x="2312" y="618"/>
                    <a:pt x="2318" y="610"/>
                  </a:cubicBezTo>
                  <a:cubicBezTo>
                    <a:pt x="2324" y="602"/>
                    <a:pt x="2348" y="618"/>
                    <a:pt x="2358" y="609"/>
                  </a:cubicBezTo>
                  <a:cubicBezTo>
                    <a:pt x="2368" y="600"/>
                    <a:pt x="2358" y="588"/>
                    <a:pt x="2358" y="588"/>
                  </a:cubicBezTo>
                  <a:cubicBezTo>
                    <a:pt x="2358" y="588"/>
                    <a:pt x="2374" y="592"/>
                    <a:pt x="2376" y="587"/>
                  </a:cubicBezTo>
                  <a:cubicBezTo>
                    <a:pt x="2378" y="582"/>
                    <a:pt x="2365" y="560"/>
                    <a:pt x="2365" y="560"/>
                  </a:cubicBezTo>
                  <a:cubicBezTo>
                    <a:pt x="2387" y="560"/>
                    <a:pt x="2387" y="560"/>
                    <a:pt x="2387" y="560"/>
                  </a:cubicBezTo>
                  <a:cubicBezTo>
                    <a:pt x="2397" y="577"/>
                    <a:pt x="2397" y="577"/>
                    <a:pt x="2397" y="577"/>
                  </a:cubicBezTo>
                  <a:cubicBezTo>
                    <a:pt x="2404" y="559"/>
                    <a:pt x="2404" y="559"/>
                    <a:pt x="2404" y="559"/>
                  </a:cubicBezTo>
                  <a:cubicBezTo>
                    <a:pt x="2421" y="563"/>
                    <a:pt x="2421" y="563"/>
                    <a:pt x="2421" y="563"/>
                  </a:cubicBezTo>
                  <a:cubicBezTo>
                    <a:pt x="2420" y="540"/>
                    <a:pt x="2420" y="540"/>
                    <a:pt x="2420" y="540"/>
                  </a:cubicBezTo>
                  <a:cubicBezTo>
                    <a:pt x="2420" y="540"/>
                    <a:pt x="2409" y="529"/>
                    <a:pt x="2407" y="523"/>
                  </a:cubicBezTo>
                  <a:cubicBezTo>
                    <a:pt x="2405" y="517"/>
                    <a:pt x="2401" y="498"/>
                    <a:pt x="2387" y="485"/>
                  </a:cubicBezTo>
                  <a:cubicBezTo>
                    <a:pt x="2373" y="472"/>
                    <a:pt x="2358" y="471"/>
                    <a:pt x="2361" y="461"/>
                  </a:cubicBezTo>
                  <a:cubicBezTo>
                    <a:pt x="2364" y="451"/>
                    <a:pt x="2377" y="460"/>
                    <a:pt x="2379" y="455"/>
                  </a:cubicBezTo>
                  <a:cubicBezTo>
                    <a:pt x="2381" y="450"/>
                    <a:pt x="2369" y="444"/>
                    <a:pt x="2380" y="439"/>
                  </a:cubicBezTo>
                  <a:cubicBezTo>
                    <a:pt x="2391" y="434"/>
                    <a:pt x="2427" y="457"/>
                    <a:pt x="2434" y="451"/>
                  </a:cubicBezTo>
                  <a:cubicBezTo>
                    <a:pt x="2441" y="445"/>
                    <a:pt x="2439" y="444"/>
                    <a:pt x="2434" y="432"/>
                  </a:cubicBezTo>
                  <a:cubicBezTo>
                    <a:pt x="2429" y="420"/>
                    <a:pt x="2441" y="416"/>
                    <a:pt x="2441" y="416"/>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5" name="Freeform 224"/>
            <p:cNvSpPr>
              <a:spLocks/>
            </p:cNvSpPr>
            <p:nvPr/>
          </p:nvSpPr>
          <p:spPr bwMode="gray">
            <a:xfrm>
              <a:off x="4425519" y="3368002"/>
              <a:ext cx="18773" cy="16761"/>
            </a:xfrm>
            <a:custGeom>
              <a:avLst/>
              <a:gdLst>
                <a:gd name="T0" fmla="*/ 23 w 34"/>
                <a:gd name="T1" fmla="*/ 33 h 33"/>
                <a:gd name="T2" fmla="*/ 8 w 34"/>
                <a:gd name="T3" fmla="*/ 14 h 33"/>
                <a:gd name="T4" fmla="*/ 23 w 34"/>
                <a:gd name="T5" fmla="*/ 33 h 33"/>
              </a:gdLst>
              <a:ahLst/>
              <a:cxnLst>
                <a:cxn ang="0">
                  <a:pos x="T0" y="T1"/>
                </a:cxn>
                <a:cxn ang="0">
                  <a:pos x="T2" y="T3"/>
                </a:cxn>
                <a:cxn ang="0">
                  <a:pos x="T4" y="T5"/>
                </a:cxn>
              </a:cxnLst>
              <a:rect l="0" t="0" r="r" b="b"/>
              <a:pathLst>
                <a:path w="34" h="33">
                  <a:moveTo>
                    <a:pt x="23" y="33"/>
                  </a:moveTo>
                  <a:cubicBezTo>
                    <a:pt x="34" y="20"/>
                    <a:pt x="16" y="0"/>
                    <a:pt x="8" y="14"/>
                  </a:cubicBezTo>
                  <a:cubicBezTo>
                    <a:pt x="0" y="28"/>
                    <a:pt x="23" y="33"/>
                    <a:pt x="23" y="33"/>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6" name="Freeform 225"/>
            <p:cNvSpPr>
              <a:spLocks/>
            </p:cNvSpPr>
            <p:nvPr/>
          </p:nvSpPr>
          <p:spPr bwMode="gray">
            <a:xfrm>
              <a:off x="4877723" y="3389275"/>
              <a:ext cx="54443" cy="30514"/>
            </a:xfrm>
            <a:custGeom>
              <a:avLst/>
              <a:gdLst>
                <a:gd name="T0" fmla="*/ 1 w 98"/>
                <a:gd name="T1" fmla="*/ 31 h 60"/>
                <a:gd name="T2" fmla="*/ 36 w 98"/>
                <a:gd name="T3" fmla="*/ 57 h 60"/>
                <a:gd name="T4" fmla="*/ 61 w 98"/>
                <a:gd name="T5" fmla="*/ 38 h 60"/>
                <a:gd name="T6" fmla="*/ 80 w 98"/>
                <a:gd name="T7" fmla="*/ 39 h 60"/>
                <a:gd name="T8" fmla="*/ 77 w 98"/>
                <a:gd name="T9" fmla="*/ 24 h 60"/>
                <a:gd name="T10" fmla="*/ 98 w 98"/>
                <a:gd name="T11" fmla="*/ 0 h 60"/>
                <a:gd name="T12" fmla="*/ 71 w 98"/>
                <a:gd name="T13" fmla="*/ 17 h 60"/>
                <a:gd name="T14" fmla="*/ 38 w 98"/>
                <a:gd name="T15" fmla="*/ 15 h 60"/>
                <a:gd name="T16" fmla="*/ 32 w 98"/>
                <a:gd name="T17" fmla="*/ 26 h 60"/>
                <a:gd name="T18" fmla="*/ 1 w 98"/>
                <a:gd name="T19" fmla="*/ 3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60">
                  <a:moveTo>
                    <a:pt x="1" y="31"/>
                  </a:moveTo>
                  <a:cubicBezTo>
                    <a:pt x="2" y="45"/>
                    <a:pt x="29" y="60"/>
                    <a:pt x="36" y="57"/>
                  </a:cubicBezTo>
                  <a:cubicBezTo>
                    <a:pt x="43" y="54"/>
                    <a:pt x="61" y="38"/>
                    <a:pt x="61" y="38"/>
                  </a:cubicBezTo>
                  <a:cubicBezTo>
                    <a:pt x="61" y="38"/>
                    <a:pt x="77" y="45"/>
                    <a:pt x="80" y="39"/>
                  </a:cubicBezTo>
                  <a:cubicBezTo>
                    <a:pt x="84" y="33"/>
                    <a:pt x="77" y="24"/>
                    <a:pt x="77" y="24"/>
                  </a:cubicBezTo>
                  <a:cubicBezTo>
                    <a:pt x="98" y="0"/>
                    <a:pt x="98" y="0"/>
                    <a:pt x="98" y="0"/>
                  </a:cubicBezTo>
                  <a:cubicBezTo>
                    <a:pt x="71" y="17"/>
                    <a:pt x="71" y="17"/>
                    <a:pt x="71" y="17"/>
                  </a:cubicBezTo>
                  <a:cubicBezTo>
                    <a:pt x="71" y="17"/>
                    <a:pt x="47" y="13"/>
                    <a:pt x="38" y="15"/>
                  </a:cubicBezTo>
                  <a:cubicBezTo>
                    <a:pt x="29" y="17"/>
                    <a:pt x="32" y="26"/>
                    <a:pt x="32" y="26"/>
                  </a:cubicBezTo>
                  <a:cubicBezTo>
                    <a:pt x="32" y="26"/>
                    <a:pt x="0" y="20"/>
                    <a:pt x="1" y="3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7" name="Freeform 226"/>
            <p:cNvSpPr>
              <a:spLocks/>
            </p:cNvSpPr>
            <p:nvPr/>
          </p:nvSpPr>
          <p:spPr bwMode="gray">
            <a:xfrm>
              <a:off x="3644311" y="2585173"/>
              <a:ext cx="219649" cy="77144"/>
            </a:xfrm>
            <a:custGeom>
              <a:avLst/>
              <a:gdLst>
                <a:gd name="T0" fmla="*/ 207 w 396"/>
                <a:gd name="T1" fmla="*/ 144 h 152"/>
                <a:gd name="T2" fmla="*/ 238 w 396"/>
                <a:gd name="T3" fmla="*/ 136 h 152"/>
                <a:gd name="T4" fmla="*/ 262 w 396"/>
                <a:gd name="T5" fmla="*/ 130 h 152"/>
                <a:gd name="T6" fmla="*/ 339 w 396"/>
                <a:gd name="T7" fmla="*/ 105 h 152"/>
                <a:gd name="T8" fmla="*/ 363 w 396"/>
                <a:gd name="T9" fmla="*/ 83 h 152"/>
                <a:gd name="T10" fmla="*/ 373 w 396"/>
                <a:gd name="T11" fmla="*/ 68 h 152"/>
                <a:gd name="T12" fmla="*/ 356 w 396"/>
                <a:gd name="T13" fmla="*/ 50 h 152"/>
                <a:gd name="T14" fmla="*/ 341 w 396"/>
                <a:gd name="T15" fmla="*/ 41 h 152"/>
                <a:gd name="T16" fmla="*/ 342 w 396"/>
                <a:gd name="T17" fmla="*/ 24 h 152"/>
                <a:gd name="T18" fmla="*/ 325 w 396"/>
                <a:gd name="T19" fmla="*/ 17 h 152"/>
                <a:gd name="T20" fmla="*/ 294 w 396"/>
                <a:gd name="T21" fmla="*/ 16 h 152"/>
                <a:gd name="T22" fmla="*/ 262 w 396"/>
                <a:gd name="T23" fmla="*/ 19 h 152"/>
                <a:gd name="T24" fmla="*/ 227 w 396"/>
                <a:gd name="T25" fmla="*/ 19 h 152"/>
                <a:gd name="T26" fmla="*/ 201 w 396"/>
                <a:gd name="T27" fmla="*/ 16 h 152"/>
                <a:gd name="T28" fmla="*/ 182 w 396"/>
                <a:gd name="T29" fmla="*/ 26 h 152"/>
                <a:gd name="T30" fmla="*/ 171 w 396"/>
                <a:gd name="T31" fmla="*/ 39 h 152"/>
                <a:gd name="T32" fmla="*/ 145 w 396"/>
                <a:gd name="T33" fmla="*/ 50 h 152"/>
                <a:gd name="T34" fmla="*/ 112 w 396"/>
                <a:gd name="T35" fmla="*/ 63 h 152"/>
                <a:gd name="T36" fmla="*/ 102 w 396"/>
                <a:gd name="T37" fmla="*/ 40 h 152"/>
                <a:gd name="T38" fmla="*/ 68 w 396"/>
                <a:gd name="T39" fmla="*/ 7 h 152"/>
                <a:gd name="T40" fmla="*/ 43 w 396"/>
                <a:gd name="T41" fmla="*/ 19 h 152"/>
                <a:gd name="T42" fmla="*/ 35 w 396"/>
                <a:gd name="T43" fmla="*/ 37 h 152"/>
                <a:gd name="T44" fmla="*/ 4 w 396"/>
                <a:gd name="T45" fmla="*/ 47 h 152"/>
                <a:gd name="T46" fmla="*/ 55 w 396"/>
                <a:gd name="T47" fmla="*/ 43 h 152"/>
                <a:gd name="T48" fmla="*/ 64 w 396"/>
                <a:gd name="T49" fmla="*/ 61 h 152"/>
                <a:gd name="T50" fmla="*/ 35 w 396"/>
                <a:gd name="T51" fmla="*/ 73 h 152"/>
                <a:gd name="T52" fmla="*/ 38 w 396"/>
                <a:gd name="T53" fmla="*/ 82 h 152"/>
                <a:gd name="T54" fmla="*/ 88 w 396"/>
                <a:gd name="T55" fmla="*/ 91 h 152"/>
                <a:gd name="T56" fmla="*/ 85 w 396"/>
                <a:gd name="T57" fmla="*/ 105 h 152"/>
                <a:gd name="T58" fmla="*/ 41 w 396"/>
                <a:gd name="T59" fmla="*/ 125 h 152"/>
                <a:gd name="T60" fmla="*/ 98 w 396"/>
                <a:gd name="T61" fmla="*/ 123 h 152"/>
                <a:gd name="T62" fmla="*/ 124 w 396"/>
                <a:gd name="T63" fmla="*/ 127 h 152"/>
                <a:gd name="T64" fmla="*/ 172 w 396"/>
                <a:gd name="T65" fmla="*/ 15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6" h="152">
                  <a:moveTo>
                    <a:pt x="172" y="150"/>
                  </a:moveTo>
                  <a:cubicBezTo>
                    <a:pt x="200" y="143"/>
                    <a:pt x="200" y="149"/>
                    <a:pt x="207" y="144"/>
                  </a:cubicBezTo>
                  <a:cubicBezTo>
                    <a:pt x="214" y="139"/>
                    <a:pt x="211" y="131"/>
                    <a:pt x="211" y="131"/>
                  </a:cubicBezTo>
                  <a:cubicBezTo>
                    <a:pt x="211" y="131"/>
                    <a:pt x="230" y="139"/>
                    <a:pt x="238" y="136"/>
                  </a:cubicBezTo>
                  <a:cubicBezTo>
                    <a:pt x="246" y="133"/>
                    <a:pt x="246" y="126"/>
                    <a:pt x="246" y="126"/>
                  </a:cubicBezTo>
                  <a:cubicBezTo>
                    <a:pt x="246" y="126"/>
                    <a:pt x="257" y="130"/>
                    <a:pt x="262" y="130"/>
                  </a:cubicBezTo>
                  <a:cubicBezTo>
                    <a:pt x="267" y="130"/>
                    <a:pt x="305" y="107"/>
                    <a:pt x="313" y="106"/>
                  </a:cubicBezTo>
                  <a:cubicBezTo>
                    <a:pt x="321" y="105"/>
                    <a:pt x="332" y="112"/>
                    <a:pt x="339" y="105"/>
                  </a:cubicBezTo>
                  <a:cubicBezTo>
                    <a:pt x="346" y="98"/>
                    <a:pt x="347" y="87"/>
                    <a:pt x="347" y="87"/>
                  </a:cubicBezTo>
                  <a:cubicBezTo>
                    <a:pt x="347" y="87"/>
                    <a:pt x="354" y="87"/>
                    <a:pt x="363" y="83"/>
                  </a:cubicBezTo>
                  <a:cubicBezTo>
                    <a:pt x="372" y="79"/>
                    <a:pt x="383" y="69"/>
                    <a:pt x="383" y="69"/>
                  </a:cubicBezTo>
                  <a:cubicBezTo>
                    <a:pt x="373" y="68"/>
                    <a:pt x="373" y="68"/>
                    <a:pt x="373" y="68"/>
                  </a:cubicBezTo>
                  <a:cubicBezTo>
                    <a:pt x="373" y="68"/>
                    <a:pt x="396" y="57"/>
                    <a:pt x="382" y="50"/>
                  </a:cubicBezTo>
                  <a:cubicBezTo>
                    <a:pt x="368" y="43"/>
                    <a:pt x="356" y="50"/>
                    <a:pt x="356" y="50"/>
                  </a:cubicBezTo>
                  <a:cubicBezTo>
                    <a:pt x="359" y="40"/>
                    <a:pt x="359" y="40"/>
                    <a:pt x="359" y="40"/>
                  </a:cubicBezTo>
                  <a:cubicBezTo>
                    <a:pt x="341" y="41"/>
                    <a:pt x="341" y="41"/>
                    <a:pt x="341" y="41"/>
                  </a:cubicBezTo>
                  <a:cubicBezTo>
                    <a:pt x="351" y="26"/>
                    <a:pt x="351" y="26"/>
                    <a:pt x="351" y="26"/>
                  </a:cubicBezTo>
                  <a:cubicBezTo>
                    <a:pt x="342" y="24"/>
                    <a:pt x="342" y="24"/>
                    <a:pt x="342" y="24"/>
                  </a:cubicBezTo>
                  <a:cubicBezTo>
                    <a:pt x="346" y="12"/>
                    <a:pt x="346" y="12"/>
                    <a:pt x="346" y="12"/>
                  </a:cubicBezTo>
                  <a:cubicBezTo>
                    <a:pt x="325" y="17"/>
                    <a:pt x="325" y="17"/>
                    <a:pt x="325" y="17"/>
                  </a:cubicBezTo>
                  <a:cubicBezTo>
                    <a:pt x="325" y="17"/>
                    <a:pt x="304" y="0"/>
                    <a:pt x="297" y="0"/>
                  </a:cubicBezTo>
                  <a:cubicBezTo>
                    <a:pt x="290" y="0"/>
                    <a:pt x="294" y="16"/>
                    <a:pt x="294" y="16"/>
                  </a:cubicBezTo>
                  <a:cubicBezTo>
                    <a:pt x="280" y="22"/>
                    <a:pt x="280" y="22"/>
                    <a:pt x="280" y="22"/>
                  </a:cubicBezTo>
                  <a:cubicBezTo>
                    <a:pt x="280" y="22"/>
                    <a:pt x="268" y="19"/>
                    <a:pt x="262" y="19"/>
                  </a:cubicBezTo>
                  <a:cubicBezTo>
                    <a:pt x="256" y="19"/>
                    <a:pt x="249" y="29"/>
                    <a:pt x="249" y="29"/>
                  </a:cubicBezTo>
                  <a:cubicBezTo>
                    <a:pt x="249" y="29"/>
                    <a:pt x="233" y="17"/>
                    <a:pt x="227" y="19"/>
                  </a:cubicBezTo>
                  <a:cubicBezTo>
                    <a:pt x="221" y="21"/>
                    <a:pt x="226" y="41"/>
                    <a:pt x="226" y="41"/>
                  </a:cubicBezTo>
                  <a:cubicBezTo>
                    <a:pt x="226" y="41"/>
                    <a:pt x="208" y="16"/>
                    <a:pt x="201" y="16"/>
                  </a:cubicBezTo>
                  <a:cubicBezTo>
                    <a:pt x="194" y="16"/>
                    <a:pt x="198" y="23"/>
                    <a:pt x="198" y="23"/>
                  </a:cubicBezTo>
                  <a:cubicBezTo>
                    <a:pt x="198" y="23"/>
                    <a:pt x="183" y="23"/>
                    <a:pt x="182" y="26"/>
                  </a:cubicBezTo>
                  <a:cubicBezTo>
                    <a:pt x="181" y="29"/>
                    <a:pt x="181" y="38"/>
                    <a:pt x="181" y="38"/>
                  </a:cubicBezTo>
                  <a:cubicBezTo>
                    <a:pt x="171" y="39"/>
                    <a:pt x="171" y="39"/>
                    <a:pt x="171" y="39"/>
                  </a:cubicBezTo>
                  <a:cubicBezTo>
                    <a:pt x="171" y="39"/>
                    <a:pt x="155" y="18"/>
                    <a:pt x="150" y="22"/>
                  </a:cubicBezTo>
                  <a:cubicBezTo>
                    <a:pt x="145" y="26"/>
                    <a:pt x="150" y="49"/>
                    <a:pt x="145" y="50"/>
                  </a:cubicBezTo>
                  <a:cubicBezTo>
                    <a:pt x="140" y="51"/>
                    <a:pt x="133" y="42"/>
                    <a:pt x="129" y="42"/>
                  </a:cubicBezTo>
                  <a:cubicBezTo>
                    <a:pt x="125" y="42"/>
                    <a:pt x="112" y="63"/>
                    <a:pt x="112" y="63"/>
                  </a:cubicBezTo>
                  <a:cubicBezTo>
                    <a:pt x="110" y="56"/>
                    <a:pt x="110" y="56"/>
                    <a:pt x="110" y="56"/>
                  </a:cubicBezTo>
                  <a:cubicBezTo>
                    <a:pt x="102" y="40"/>
                    <a:pt x="102" y="40"/>
                    <a:pt x="102" y="40"/>
                  </a:cubicBezTo>
                  <a:cubicBezTo>
                    <a:pt x="102" y="40"/>
                    <a:pt x="118" y="35"/>
                    <a:pt x="112" y="26"/>
                  </a:cubicBezTo>
                  <a:cubicBezTo>
                    <a:pt x="106" y="17"/>
                    <a:pt x="73" y="3"/>
                    <a:pt x="68" y="7"/>
                  </a:cubicBezTo>
                  <a:cubicBezTo>
                    <a:pt x="63" y="11"/>
                    <a:pt x="69" y="26"/>
                    <a:pt x="69" y="26"/>
                  </a:cubicBezTo>
                  <a:cubicBezTo>
                    <a:pt x="69" y="26"/>
                    <a:pt x="49" y="19"/>
                    <a:pt x="43" y="19"/>
                  </a:cubicBezTo>
                  <a:cubicBezTo>
                    <a:pt x="37" y="19"/>
                    <a:pt x="25" y="31"/>
                    <a:pt x="25" y="31"/>
                  </a:cubicBezTo>
                  <a:cubicBezTo>
                    <a:pt x="35" y="37"/>
                    <a:pt x="35" y="37"/>
                    <a:pt x="35" y="37"/>
                  </a:cubicBezTo>
                  <a:cubicBezTo>
                    <a:pt x="35" y="37"/>
                    <a:pt x="23" y="35"/>
                    <a:pt x="17" y="41"/>
                  </a:cubicBezTo>
                  <a:cubicBezTo>
                    <a:pt x="11" y="47"/>
                    <a:pt x="4" y="47"/>
                    <a:pt x="4" y="47"/>
                  </a:cubicBezTo>
                  <a:cubicBezTo>
                    <a:pt x="4" y="47"/>
                    <a:pt x="12" y="54"/>
                    <a:pt x="20" y="54"/>
                  </a:cubicBezTo>
                  <a:cubicBezTo>
                    <a:pt x="28" y="54"/>
                    <a:pt x="55" y="43"/>
                    <a:pt x="55" y="43"/>
                  </a:cubicBezTo>
                  <a:cubicBezTo>
                    <a:pt x="90" y="49"/>
                    <a:pt x="90" y="49"/>
                    <a:pt x="90" y="49"/>
                  </a:cubicBezTo>
                  <a:cubicBezTo>
                    <a:pt x="64" y="61"/>
                    <a:pt x="64" y="61"/>
                    <a:pt x="64" y="61"/>
                  </a:cubicBezTo>
                  <a:cubicBezTo>
                    <a:pt x="64" y="61"/>
                    <a:pt x="84" y="64"/>
                    <a:pt x="84" y="68"/>
                  </a:cubicBezTo>
                  <a:cubicBezTo>
                    <a:pt x="84" y="72"/>
                    <a:pt x="39" y="72"/>
                    <a:pt x="35" y="73"/>
                  </a:cubicBezTo>
                  <a:cubicBezTo>
                    <a:pt x="31" y="74"/>
                    <a:pt x="0" y="72"/>
                    <a:pt x="6" y="79"/>
                  </a:cubicBezTo>
                  <a:cubicBezTo>
                    <a:pt x="12" y="86"/>
                    <a:pt x="25" y="81"/>
                    <a:pt x="38" y="82"/>
                  </a:cubicBezTo>
                  <a:cubicBezTo>
                    <a:pt x="51" y="83"/>
                    <a:pt x="65" y="95"/>
                    <a:pt x="65" y="95"/>
                  </a:cubicBezTo>
                  <a:cubicBezTo>
                    <a:pt x="88" y="91"/>
                    <a:pt x="88" y="91"/>
                    <a:pt x="88" y="91"/>
                  </a:cubicBezTo>
                  <a:cubicBezTo>
                    <a:pt x="75" y="101"/>
                    <a:pt x="75" y="101"/>
                    <a:pt x="75" y="101"/>
                  </a:cubicBezTo>
                  <a:cubicBezTo>
                    <a:pt x="85" y="105"/>
                    <a:pt x="85" y="105"/>
                    <a:pt x="85" y="105"/>
                  </a:cubicBezTo>
                  <a:cubicBezTo>
                    <a:pt x="85" y="105"/>
                    <a:pt x="82" y="114"/>
                    <a:pt x="75" y="118"/>
                  </a:cubicBezTo>
                  <a:cubicBezTo>
                    <a:pt x="68" y="122"/>
                    <a:pt x="35" y="116"/>
                    <a:pt x="41" y="125"/>
                  </a:cubicBezTo>
                  <a:cubicBezTo>
                    <a:pt x="47" y="134"/>
                    <a:pt x="75" y="130"/>
                    <a:pt x="82" y="130"/>
                  </a:cubicBezTo>
                  <a:cubicBezTo>
                    <a:pt x="89" y="130"/>
                    <a:pt x="98" y="123"/>
                    <a:pt x="98" y="123"/>
                  </a:cubicBezTo>
                  <a:cubicBezTo>
                    <a:pt x="116" y="134"/>
                    <a:pt x="116" y="134"/>
                    <a:pt x="116" y="134"/>
                  </a:cubicBezTo>
                  <a:cubicBezTo>
                    <a:pt x="124" y="127"/>
                    <a:pt x="124" y="127"/>
                    <a:pt x="124" y="127"/>
                  </a:cubicBezTo>
                  <a:cubicBezTo>
                    <a:pt x="124" y="127"/>
                    <a:pt x="121" y="133"/>
                    <a:pt x="131" y="138"/>
                  </a:cubicBezTo>
                  <a:cubicBezTo>
                    <a:pt x="141" y="143"/>
                    <a:pt x="164" y="152"/>
                    <a:pt x="172" y="150"/>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8" name="Freeform 227"/>
            <p:cNvSpPr>
              <a:spLocks/>
            </p:cNvSpPr>
            <p:nvPr/>
          </p:nvSpPr>
          <p:spPr bwMode="gray">
            <a:xfrm>
              <a:off x="5394460" y="3635964"/>
              <a:ext cx="124139" cy="109162"/>
            </a:xfrm>
            <a:custGeom>
              <a:avLst/>
              <a:gdLst>
                <a:gd name="T0" fmla="*/ 198 w 224"/>
                <a:gd name="T1" fmla="*/ 84 h 215"/>
                <a:gd name="T2" fmla="*/ 208 w 224"/>
                <a:gd name="T3" fmla="*/ 97 h 215"/>
                <a:gd name="T4" fmla="*/ 224 w 224"/>
                <a:gd name="T5" fmla="*/ 91 h 215"/>
                <a:gd name="T6" fmla="*/ 214 w 224"/>
                <a:gd name="T7" fmla="*/ 51 h 215"/>
                <a:gd name="T8" fmla="*/ 215 w 224"/>
                <a:gd name="T9" fmla="*/ 3 h 215"/>
                <a:gd name="T10" fmla="*/ 186 w 224"/>
                <a:gd name="T11" fmla="*/ 51 h 215"/>
                <a:gd name="T12" fmla="*/ 166 w 224"/>
                <a:gd name="T13" fmla="*/ 61 h 215"/>
                <a:gd name="T14" fmla="*/ 131 w 224"/>
                <a:gd name="T15" fmla="*/ 102 h 215"/>
                <a:gd name="T16" fmla="*/ 122 w 224"/>
                <a:gd name="T17" fmla="*/ 131 h 215"/>
                <a:gd name="T18" fmla="*/ 62 w 224"/>
                <a:gd name="T19" fmla="*/ 127 h 215"/>
                <a:gd name="T20" fmla="*/ 16 w 224"/>
                <a:gd name="T21" fmla="*/ 140 h 215"/>
                <a:gd name="T22" fmla="*/ 1 w 224"/>
                <a:gd name="T23" fmla="*/ 127 h 215"/>
                <a:gd name="T24" fmla="*/ 5 w 224"/>
                <a:gd name="T25" fmla="*/ 145 h 215"/>
                <a:gd name="T26" fmla="*/ 52 w 224"/>
                <a:gd name="T27" fmla="*/ 200 h 215"/>
                <a:gd name="T28" fmla="*/ 177 w 224"/>
                <a:gd name="T29" fmla="*/ 215 h 215"/>
                <a:gd name="T30" fmla="*/ 168 w 224"/>
                <a:gd name="T31" fmla="*/ 192 h 215"/>
                <a:gd name="T32" fmla="*/ 181 w 224"/>
                <a:gd name="T33" fmla="*/ 163 h 215"/>
                <a:gd name="T34" fmla="*/ 189 w 224"/>
                <a:gd name="T35" fmla="*/ 136 h 215"/>
                <a:gd name="T36" fmla="*/ 201 w 224"/>
                <a:gd name="T37" fmla="*/ 135 h 215"/>
                <a:gd name="T38" fmla="*/ 191 w 224"/>
                <a:gd name="T39" fmla="*/ 118 h 215"/>
                <a:gd name="T40" fmla="*/ 198 w 224"/>
                <a:gd name="T41" fmla="*/ 8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4" h="215">
                  <a:moveTo>
                    <a:pt x="198" y="84"/>
                  </a:moveTo>
                  <a:cubicBezTo>
                    <a:pt x="202" y="84"/>
                    <a:pt x="208" y="97"/>
                    <a:pt x="208" y="97"/>
                  </a:cubicBezTo>
                  <a:cubicBezTo>
                    <a:pt x="224" y="91"/>
                    <a:pt x="224" y="91"/>
                    <a:pt x="224" y="91"/>
                  </a:cubicBezTo>
                  <a:cubicBezTo>
                    <a:pt x="219" y="78"/>
                    <a:pt x="212" y="63"/>
                    <a:pt x="214" y="51"/>
                  </a:cubicBezTo>
                  <a:cubicBezTo>
                    <a:pt x="217" y="34"/>
                    <a:pt x="222" y="6"/>
                    <a:pt x="215" y="3"/>
                  </a:cubicBezTo>
                  <a:cubicBezTo>
                    <a:pt x="207" y="0"/>
                    <a:pt x="186" y="51"/>
                    <a:pt x="186" y="51"/>
                  </a:cubicBezTo>
                  <a:cubicBezTo>
                    <a:pt x="186" y="51"/>
                    <a:pt x="172" y="53"/>
                    <a:pt x="166" y="61"/>
                  </a:cubicBezTo>
                  <a:cubicBezTo>
                    <a:pt x="161" y="70"/>
                    <a:pt x="131" y="102"/>
                    <a:pt x="131" y="102"/>
                  </a:cubicBezTo>
                  <a:cubicBezTo>
                    <a:pt x="131" y="102"/>
                    <a:pt x="131" y="130"/>
                    <a:pt x="122" y="131"/>
                  </a:cubicBezTo>
                  <a:cubicBezTo>
                    <a:pt x="113" y="132"/>
                    <a:pt x="69" y="127"/>
                    <a:pt x="62" y="127"/>
                  </a:cubicBezTo>
                  <a:cubicBezTo>
                    <a:pt x="56" y="127"/>
                    <a:pt x="25" y="144"/>
                    <a:pt x="16" y="140"/>
                  </a:cubicBezTo>
                  <a:cubicBezTo>
                    <a:pt x="11" y="138"/>
                    <a:pt x="5" y="132"/>
                    <a:pt x="1" y="127"/>
                  </a:cubicBezTo>
                  <a:cubicBezTo>
                    <a:pt x="0" y="132"/>
                    <a:pt x="0" y="140"/>
                    <a:pt x="5" y="145"/>
                  </a:cubicBezTo>
                  <a:cubicBezTo>
                    <a:pt x="12" y="152"/>
                    <a:pt x="49" y="200"/>
                    <a:pt x="52" y="200"/>
                  </a:cubicBezTo>
                  <a:cubicBezTo>
                    <a:pt x="54" y="200"/>
                    <a:pt x="143" y="211"/>
                    <a:pt x="177" y="215"/>
                  </a:cubicBezTo>
                  <a:cubicBezTo>
                    <a:pt x="173" y="207"/>
                    <a:pt x="168" y="196"/>
                    <a:pt x="168" y="192"/>
                  </a:cubicBezTo>
                  <a:cubicBezTo>
                    <a:pt x="168" y="186"/>
                    <a:pt x="181" y="163"/>
                    <a:pt x="181" y="163"/>
                  </a:cubicBezTo>
                  <a:cubicBezTo>
                    <a:pt x="181" y="163"/>
                    <a:pt x="187" y="143"/>
                    <a:pt x="189" y="136"/>
                  </a:cubicBezTo>
                  <a:cubicBezTo>
                    <a:pt x="191" y="129"/>
                    <a:pt x="197" y="137"/>
                    <a:pt x="201" y="135"/>
                  </a:cubicBezTo>
                  <a:cubicBezTo>
                    <a:pt x="205" y="133"/>
                    <a:pt x="195" y="122"/>
                    <a:pt x="191" y="118"/>
                  </a:cubicBezTo>
                  <a:cubicBezTo>
                    <a:pt x="187" y="114"/>
                    <a:pt x="194" y="84"/>
                    <a:pt x="198" y="84"/>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69" name="Freeform 228"/>
            <p:cNvSpPr>
              <a:spLocks/>
            </p:cNvSpPr>
            <p:nvPr/>
          </p:nvSpPr>
          <p:spPr bwMode="gray">
            <a:xfrm>
              <a:off x="5416519" y="3678726"/>
              <a:ext cx="201814" cy="225845"/>
            </a:xfrm>
            <a:custGeom>
              <a:avLst/>
              <a:gdLst>
                <a:gd name="T0" fmla="*/ 169 w 364"/>
                <a:gd name="T1" fmla="*/ 375 h 445"/>
                <a:gd name="T2" fmla="*/ 220 w 364"/>
                <a:gd name="T3" fmla="*/ 358 h 445"/>
                <a:gd name="T4" fmla="*/ 228 w 364"/>
                <a:gd name="T5" fmla="*/ 330 h 445"/>
                <a:gd name="T6" fmla="*/ 269 w 364"/>
                <a:gd name="T7" fmla="*/ 304 h 445"/>
                <a:gd name="T8" fmla="*/ 283 w 364"/>
                <a:gd name="T9" fmla="*/ 249 h 445"/>
                <a:gd name="T10" fmla="*/ 312 w 364"/>
                <a:gd name="T11" fmla="*/ 249 h 445"/>
                <a:gd name="T12" fmla="*/ 318 w 364"/>
                <a:gd name="T13" fmla="*/ 218 h 445"/>
                <a:gd name="T14" fmla="*/ 355 w 364"/>
                <a:gd name="T15" fmla="*/ 184 h 445"/>
                <a:gd name="T16" fmla="*/ 359 w 364"/>
                <a:gd name="T17" fmla="*/ 134 h 445"/>
                <a:gd name="T18" fmla="*/ 339 w 364"/>
                <a:gd name="T19" fmla="*/ 127 h 445"/>
                <a:gd name="T20" fmla="*/ 302 w 364"/>
                <a:gd name="T21" fmla="*/ 74 h 445"/>
                <a:gd name="T22" fmla="*/ 237 w 364"/>
                <a:gd name="T23" fmla="*/ 52 h 445"/>
                <a:gd name="T24" fmla="*/ 191 w 364"/>
                <a:gd name="T25" fmla="*/ 23 h 445"/>
                <a:gd name="T26" fmla="*/ 184 w 364"/>
                <a:gd name="T27" fmla="*/ 7 h 445"/>
                <a:gd name="T28" fmla="*/ 168 w 364"/>
                <a:gd name="T29" fmla="*/ 13 h 445"/>
                <a:gd name="T30" fmla="*/ 158 w 364"/>
                <a:gd name="T31" fmla="*/ 0 h 445"/>
                <a:gd name="T32" fmla="*/ 151 w 364"/>
                <a:gd name="T33" fmla="*/ 34 h 445"/>
                <a:gd name="T34" fmla="*/ 161 w 364"/>
                <a:gd name="T35" fmla="*/ 51 h 445"/>
                <a:gd name="T36" fmla="*/ 149 w 364"/>
                <a:gd name="T37" fmla="*/ 52 h 445"/>
                <a:gd name="T38" fmla="*/ 141 w 364"/>
                <a:gd name="T39" fmla="*/ 79 h 445"/>
                <a:gd name="T40" fmla="*/ 128 w 364"/>
                <a:gd name="T41" fmla="*/ 108 h 445"/>
                <a:gd name="T42" fmla="*/ 141 w 364"/>
                <a:gd name="T43" fmla="*/ 142 h 445"/>
                <a:gd name="T44" fmla="*/ 159 w 364"/>
                <a:gd name="T45" fmla="*/ 161 h 445"/>
                <a:gd name="T46" fmla="*/ 133 w 364"/>
                <a:gd name="T47" fmla="*/ 276 h 445"/>
                <a:gd name="T48" fmla="*/ 0 w 364"/>
                <a:gd name="T49" fmla="*/ 325 h 445"/>
                <a:gd name="T50" fmla="*/ 54 w 364"/>
                <a:gd name="T51" fmla="*/ 445 h 445"/>
                <a:gd name="T52" fmla="*/ 162 w 364"/>
                <a:gd name="T53" fmla="*/ 410 h 445"/>
                <a:gd name="T54" fmla="*/ 169 w 364"/>
                <a:gd name="T55" fmla="*/ 375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4" h="445">
                  <a:moveTo>
                    <a:pt x="169" y="375"/>
                  </a:moveTo>
                  <a:cubicBezTo>
                    <a:pt x="169" y="375"/>
                    <a:pt x="211" y="369"/>
                    <a:pt x="220" y="358"/>
                  </a:cubicBezTo>
                  <a:cubicBezTo>
                    <a:pt x="228" y="348"/>
                    <a:pt x="228" y="330"/>
                    <a:pt x="228" y="330"/>
                  </a:cubicBezTo>
                  <a:cubicBezTo>
                    <a:pt x="228" y="330"/>
                    <a:pt x="260" y="319"/>
                    <a:pt x="269" y="304"/>
                  </a:cubicBezTo>
                  <a:cubicBezTo>
                    <a:pt x="279" y="288"/>
                    <a:pt x="274" y="250"/>
                    <a:pt x="283" y="249"/>
                  </a:cubicBezTo>
                  <a:cubicBezTo>
                    <a:pt x="292" y="248"/>
                    <a:pt x="302" y="260"/>
                    <a:pt x="312" y="249"/>
                  </a:cubicBezTo>
                  <a:cubicBezTo>
                    <a:pt x="323" y="238"/>
                    <a:pt x="318" y="218"/>
                    <a:pt x="318" y="218"/>
                  </a:cubicBezTo>
                  <a:cubicBezTo>
                    <a:pt x="355" y="184"/>
                    <a:pt x="355" y="184"/>
                    <a:pt x="355" y="184"/>
                  </a:cubicBezTo>
                  <a:cubicBezTo>
                    <a:pt x="355" y="184"/>
                    <a:pt x="364" y="144"/>
                    <a:pt x="359" y="134"/>
                  </a:cubicBezTo>
                  <a:cubicBezTo>
                    <a:pt x="355" y="124"/>
                    <a:pt x="339" y="127"/>
                    <a:pt x="339" y="127"/>
                  </a:cubicBezTo>
                  <a:cubicBezTo>
                    <a:pt x="339" y="127"/>
                    <a:pt x="317" y="87"/>
                    <a:pt x="302" y="74"/>
                  </a:cubicBezTo>
                  <a:cubicBezTo>
                    <a:pt x="287" y="61"/>
                    <a:pt x="237" y="52"/>
                    <a:pt x="237" y="52"/>
                  </a:cubicBezTo>
                  <a:cubicBezTo>
                    <a:pt x="237" y="52"/>
                    <a:pt x="194" y="38"/>
                    <a:pt x="191" y="23"/>
                  </a:cubicBezTo>
                  <a:cubicBezTo>
                    <a:pt x="190" y="18"/>
                    <a:pt x="187" y="13"/>
                    <a:pt x="184" y="7"/>
                  </a:cubicBezTo>
                  <a:cubicBezTo>
                    <a:pt x="168" y="13"/>
                    <a:pt x="168" y="13"/>
                    <a:pt x="168" y="13"/>
                  </a:cubicBezTo>
                  <a:cubicBezTo>
                    <a:pt x="168" y="13"/>
                    <a:pt x="162" y="0"/>
                    <a:pt x="158" y="0"/>
                  </a:cubicBezTo>
                  <a:cubicBezTo>
                    <a:pt x="154" y="0"/>
                    <a:pt x="147" y="30"/>
                    <a:pt x="151" y="34"/>
                  </a:cubicBezTo>
                  <a:cubicBezTo>
                    <a:pt x="155" y="38"/>
                    <a:pt x="165" y="49"/>
                    <a:pt x="161" y="51"/>
                  </a:cubicBezTo>
                  <a:cubicBezTo>
                    <a:pt x="157" y="53"/>
                    <a:pt x="151" y="45"/>
                    <a:pt x="149" y="52"/>
                  </a:cubicBezTo>
                  <a:cubicBezTo>
                    <a:pt x="147" y="59"/>
                    <a:pt x="141" y="79"/>
                    <a:pt x="141" y="79"/>
                  </a:cubicBezTo>
                  <a:cubicBezTo>
                    <a:pt x="141" y="79"/>
                    <a:pt x="128" y="102"/>
                    <a:pt x="128" y="108"/>
                  </a:cubicBezTo>
                  <a:cubicBezTo>
                    <a:pt x="128" y="114"/>
                    <a:pt x="141" y="138"/>
                    <a:pt x="141" y="142"/>
                  </a:cubicBezTo>
                  <a:cubicBezTo>
                    <a:pt x="141" y="146"/>
                    <a:pt x="159" y="161"/>
                    <a:pt x="159" y="161"/>
                  </a:cubicBezTo>
                  <a:cubicBezTo>
                    <a:pt x="133" y="276"/>
                    <a:pt x="133" y="276"/>
                    <a:pt x="133" y="276"/>
                  </a:cubicBezTo>
                  <a:cubicBezTo>
                    <a:pt x="0" y="325"/>
                    <a:pt x="0" y="325"/>
                    <a:pt x="0" y="325"/>
                  </a:cubicBezTo>
                  <a:cubicBezTo>
                    <a:pt x="54" y="445"/>
                    <a:pt x="54" y="445"/>
                    <a:pt x="54" y="445"/>
                  </a:cubicBezTo>
                  <a:cubicBezTo>
                    <a:pt x="81" y="434"/>
                    <a:pt x="159" y="415"/>
                    <a:pt x="162" y="410"/>
                  </a:cubicBezTo>
                  <a:cubicBezTo>
                    <a:pt x="167" y="404"/>
                    <a:pt x="169" y="375"/>
                    <a:pt x="169" y="37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0" name="Freeform 229"/>
            <p:cNvSpPr>
              <a:spLocks/>
            </p:cNvSpPr>
            <p:nvPr/>
          </p:nvSpPr>
          <p:spPr bwMode="gray">
            <a:xfrm>
              <a:off x="5374982" y="3644130"/>
              <a:ext cx="27221" cy="49853"/>
            </a:xfrm>
            <a:custGeom>
              <a:avLst/>
              <a:gdLst>
                <a:gd name="T0" fmla="*/ 16 w 49"/>
                <a:gd name="T1" fmla="*/ 90 h 98"/>
                <a:gd name="T2" fmla="*/ 24 w 49"/>
                <a:gd name="T3" fmla="*/ 98 h 98"/>
                <a:gd name="T4" fmla="*/ 30 w 49"/>
                <a:gd name="T5" fmla="*/ 96 h 98"/>
                <a:gd name="T6" fmla="*/ 30 w 49"/>
                <a:gd name="T7" fmla="*/ 95 h 98"/>
                <a:gd name="T8" fmla="*/ 47 w 49"/>
                <a:gd name="T9" fmla="*/ 35 h 98"/>
                <a:gd name="T10" fmla="*/ 22 w 49"/>
                <a:gd name="T11" fmla="*/ 3 h 98"/>
                <a:gd name="T12" fmla="*/ 9 w 49"/>
                <a:gd name="T13" fmla="*/ 47 h 98"/>
                <a:gd name="T14" fmla="*/ 1 w 49"/>
                <a:gd name="T15" fmla="*/ 84 h 98"/>
                <a:gd name="T16" fmla="*/ 0 w 49"/>
                <a:gd name="T17" fmla="*/ 83 h 98"/>
                <a:gd name="T18" fmla="*/ 6 w 49"/>
                <a:gd name="T19" fmla="*/ 93 h 98"/>
                <a:gd name="T20" fmla="*/ 16 w 49"/>
                <a:gd name="T21" fmla="*/ 9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98">
                  <a:moveTo>
                    <a:pt x="16" y="90"/>
                  </a:moveTo>
                  <a:cubicBezTo>
                    <a:pt x="24" y="98"/>
                    <a:pt x="24" y="98"/>
                    <a:pt x="24" y="98"/>
                  </a:cubicBezTo>
                  <a:cubicBezTo>
                    <a:pt x="30" y="96"/>
                    <a:pt x="30" y="96"/>
                    <a:pt x="30" y="96"/>
                  </a:cubicBezTo>
                  <a:cubicBezTo>
                    <a:pt x="30" y="96"/>
                    <a:pt x="30" y="95"/>
                    <a:pt x="30" y="95"/>
                  </a:cubicBezTo>
                  <a:cubicBezTo>
                    <a:pt x="35" y="86"/>
                    <a:pt x="49" y="56"/>
                    <a:pt x="47" y="35"/>
                  </a:cubicBezTo>
                  <a:cubicBezTo>
                    <a:pt x="45" y="14"/>
                    <a:pt x="31" y="0"/>
                    <a:pt x="22" y="3"/>
                  </a:cubicBezTo>
                  <a:cubicBezTo>
                    <a:pt x="12" y="6"/>
                    <a:pt x="10" y="32"/>
                    <a:pt x="9" y="47"/>
                  </a:cubicBezTo>
                  <a:cubicBezTo>
                    <a:pt x="9" y="62"/>
                    <a:pt x="9" y="83"/>
                    <a:pt x="1" y="84"/>
                  </a:cubicBezTo>
                  <a:cubicBezTo>
                    <a:pt x="1" y="84"/>
                    <a:pt x="1" y="84"/>
                    <a:pt x="0" y="83"/>
                  </a:cubicBezTo>
                  <a:cubicBezTo>
                    <a:pt x="6" y="93"/>
                    <a:pt x="6" y="93"/>
                    <a:pt x="6" y="93"/>
                  </a:cubicBezTo>
                  <a:lnTo>
                    <a:pt x="16" y="90"/>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1" name="Freeform 230"/>
            <p:cNvSpPr>
              <a:spLocks/>
            </p:cNvSpPr>
            <p:nvPr/>
          </p:nvSpPr>
          <p:spPr bwMode="gray">
            <a:xfrm>
              <a:off x="5615047" y="3350811"/>
              <a:ext cx="388609" cy="357784"/>
            </a:xfrm>
            <a:custGeom>
              <a:avLst/>
              <a:gdLst>
                <a:gd name="T0" fmla="*/ 639 w 701"/>
                <a:gd name="T1" fmla="*/ 64 h 705"/>
                <a:gd name="T2" fmla="*/ 584 w 701"/>
                <a:gd name="T3" fmla="*/ 14 h 705"/>
                <a:gd name="T4" fmla="*/ 541 w 701"/>
                <a:gd name="T5" fmla="*/ 0 h 705"/>
                <a:gd name="T6" fmla="*/ 479 w 701"/>
                <a:gd name="T7" fmla="*/ 10 h 705"/>
                <a:gd name="T8" fmla="*/ 408 w 701"/>
                <a:gd name="T9" fmla="*/ 46 h 705"/>
                <a:gd name="T10" fmla="*/ 433 w 701"/>
                <a:gd name="T11" fmla="*/ 110 h 705"/>
                <a:gd name="T12" fmla="*/ 418 w 701"/>
                <a:gd name="T13" fmla="*/ 160 h 705"/>
                <a:gd name="T14" fmla="*/ 395 w 701"/>
                <a:gd name="T15" fmla="*/ 168 h 705"/>
                <a:gd name="T16" fmla="*/ 370 w 701"/>
                <a:gd name="T17" fmla="*/ 171 h 705"/>
                <a:gd name="T18" fmla="*/ 401 w 701"/>
                <a:gd name="T19" fmla="*/ 197 h 705"/>
                <a:gd name="T20" fmla="*/ 363 w 701"/>
                <a:gd name="T21" fmla="*/ 238 h 705"/>
                <a:gd name="T22" fmla="*/ 348 w 701"/>
                <a:gd name="T23" fmla="*/ 293 h 705"/>
                <a:gd name="T24" fmla="*/ 305 w 701"/>
                <a:gd name="T25" fmla="*/ 289 h 705"/>
                <a:gd name="T26" fmla="*/ 266 w 701"/>
                <a:gd name="T27" fmla="*/ 312 h 705"/>
                <a:gd name="T28" fmla="*/ 242 w 701"/>
                <a:gd name="T29" fmla="*/ 355 h 705"/>
                <a:gd name="T30" fmla="*/ 157 w 701"/>
                <a:gd name="T31" fmla="*/ 404 h 705"/>
                <a:gd name="T32" fmla="*/ 100 w 701"/>
                <a:gd name="T33" fmla="*/ 405 h 705"/>
                <a:gd name="T34" fmla="*/ 0 w 701"/>
                <a:gd name="T35" fmla="*/ 389 h 705"/>
                <a:gd name="T36" fmla="*/ 77 w 701"/>
                <a:gd name="T37" fmla="*/ 462 h 705"/>
                <a:gd name="T38" fmla="*/ 98 w 701"/>
                <a:gd name="T39" fmla="*/ 492 h 705"/>
                <a:gd name="T40" fmla="*/ 120 w 701"/>
                <a:gd name="T41" fmla="*/ 529 h 705"/>
                <a:gd name="T42" fmla="*/ 85 w 701"/>
                <a:gd name="T43" fmla="*/ 575 h 705"/>
                <a:gd name="T44" fmla="*/ 60 w 701"/>
                <a:gd name="T45" fmla="*/ 600 h 705"/>
                <a:gd name="T46" fmla="*/ 110 w 701"/>
                <a:gd name="T47" fmla="*/ 635 h 705"/>
                <a:gd name="T48" fmla="*/ 208 w 701"/>
                <a:gd name="T49" fmla="*/ 615 h 705"/>
                <a:gd name="T50" fmla="*/ 299 w 701"/>
                <a:gd name="T51" fmla="*/ 662 h 705"/>
                <a:gd name="T52" fmla="*/ 381 w 701"/>
                <a:gd name="T53" fmla="*/ 705 h 705"/>
                <a:gd name="T54" fmla="*/ 416 w 701"/>
                <a:gd name="T55" fmla="*/ 689 h 705"/>
                <a:gd name="T56" fmla="*/ 467 w 701"/>
                <a:gd name="T57" fmla="*/ 679 h 705"/>
                <a:gd name="T58" fmla="*/ 492 w 701"/>
                <a:gd name="T59" fmla="*/ 654 h 705"/>
                <a:gd name="T60" fmla="*/ 455 w 701"/>
                <a:gd name="T61" fmla="*/ 604 h 705"/>
                <a:gd name="T62" fmla="*/ 447 w 701"/>
                <a:gd name="T63" fmla="*/ 559 h 705"/>
                <a:gd name="T64" fmla="*/ 423 w 701"/>
                <a:gd name="T65" fmla="*/ 522 h 705"/>
                <a:gd name="T66" fmla="*/ 470 w 701"/>
                <a:gd name="T67" fmla="*/ 500 h 705"/>
                <a:gd name="T68" fmla="*/ 518 w 701"/>
                <a:gd name="T69" fmla="*/ 472 h 705"/>
                <a:gd name="T70" fmla="*/ 560 w 701"/>
                <a:gd name="T71" fmla="*/ 425 h 705"/>
                <a:gd name="T72" fmla="*/ 581 w 701"/>
                <a:gd name="T73" fmla="*/ 358 h 705"/>
                <a:gd name="T74" fmla="*/ 604 w 701"/>
                <a:gd name="T75" fmla="*/ 297 h 705"/>
                <a:gd name="T76" fmla="*/ 624 w 701"/>
                <a:gd name="T77" fmla="*/ 248 h 705"/>
                <a:gd name="T78" fmla="*/ 583 w 701"/>
                <a:gd name="T79" fmla="*/ 225 h 705"/>
                <a:gd name="T80" fmla="*/ 567 w 701"/>
                <a:gd name="T81" fmla="*/ 194 h 705"/>
                <a:gd name="T82" fmla="*/ 548 w 701"/>
                <a:gd name="T83" fmla="*/ 161 h 705"/>
                <a:gd name="T84" fmla="*/ 557 w 701"/>
                <a:gd name="T85" fmla="*/ 123 h 705"/>
                <a:gd name="T86" fmla="*/ 643 w 701"/>
                <a:gd name="T87" fmla="*/ 123 h 705"/>
                <a:gd name="T88" fmla="*/ 667 w 701"/>
                <a:gd name="T89" fmla="*/ 122 h 705"/>
                <a:gd name="T90" fmla="*/ 700 w 701"/>
                <a:gd name="T91" fmla="*/ 82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1" h="705">
                  <a:moveTo>
                    <a:pt x="671" y="81"/>
                  </a:moveTo>
                  <a:cubicBezTo>
                    <a:pt x="652" y="80"/>
                    <a:pt x="647" y="60"/>
                    <a:pt x="647" y="60"/>
                  </a:cubicBezTo>
                  <a:cubicBezTo>
                    <a:pt x="639" y="64"/>
                    <a:pt x="639" y="64"/>
                    <a:pt x="639" y="64"/>
                  </a:cubicBezTo>
                  <a:cubicBezTo>
                    <a:pt x="618" y="56"/>
                    <a:pt x="618" y="56"/>
                    <a:pt x="618" y="56"/>
                  </a:cubicBezTo>
                  <a:cubicBezTo>
                    <a:pt x="618" y="56"/>
                    <a:pt x="617" y="35"/>
                    <a:pt x="608" y="25"/>
                  </a:cubicBezTo>
                  <a:cubicBezTo>
                    <a:pt x="599" y="15"/>
                    <a:pt x="584" y="14"/>
                    <a:pt x="584" y="14"/>
                  </a:cubicBezTo>
                  <a:cubicBezTo>
                    <a:pt x="581" y="5"/>
                    <a:pt x="581" y="5"/>
                    <a:pt x="581" y="5"/>
                  </a:cubicBezTo>
                  <a:cubicBezTo>
                    <a:pt x="560" y="5"/>
                    <a:pt x="560" y="5"/>
                    <a:pt x="560" y="5"/>
                  </a:cubicBezTo>
                  <a:cubicBezTo>
                    <a:pt x="560" y="5"/>
                    <a:pt x="549" y="4"/>
                    <a:pt x="541" y="0"/>
                  </a:cubicBezTo>
                  <a:cubicBezTo>
                    <a:pt x="535" y="4"/>
                    <a:pt x="526" y="9"/>
                    <a:pt x="523" y="10"/>
                  </a:cubicBezTo>
                  <a:cubicBezTo>
                    <a:pt x="518" y="11"/>
                    <a:pt x="508" y="5"/>
                    <a:pt x="505" y="5"/>
                  </a:cubicBezTo>
                  <a:cubicBezTo>
                    <a:pt x="502" y="5"/>
                    <a:pt x="479" y="10"/>
                    <a:pt x="479" y="10"/>
                  </a:cubicBezTo>
                  <a:cubicBezTo>
                    <a:pt x="479" y="10"/>
                    <a:pt x="462" y="9"/>
                    <a:pt x="455" y="12"/>
                  </a:cubicBezTo>
                  <a:cubicBezTo>
                    <a:pt x="448" y="15"/>
                    <a:pt x="425" y="31"/>
                    <a:pt x="425" y="31"/>
                  </a:cubicBezTo>
                  <a:cubicBezTo>
                    <a:pt x="425" y="31"/>
                    <a:pt x="414" y="34"/>
                    <a:pt x="408" y="46"/>
                  </a:cubicBezTo>
                  <a:cubicBezTo>
                    <a:pt x="402" y="58"/>
                    <a:pt x="407" y="54"/>
                    <a:pt x="418" y="66"/>
                  </a:cubicBezTo>
                  <a:cubicBezTo>
                    <a:pt x="429" y="78"/>
                    <a:pt x="426" y="95"/>
                    <a:pt x="426" y="95"/>
                  </a:cubicBezTo>
                  <a:cubicBezTo>
                    <a:pt x="426" y="95"/>
                    <a:pt x="436" y="103"/>
                    <a:pt x="433" y="110"/>
                  </a:cubicBezTo>
                  <a:cubicBezTo>
                    <a:pt x="430" y="117"/>
                    <a:pt x="413" y="125"/>
                    <a:pt x="412" y="134"/>
                  </a:cubicBezTo>
                  <a:cubicBezTo>
                    <a:pt x="411" y="143"/>
                    <a:pt x="418" y="144"/>
                    <a:pt x="418" y="144"/>
                  </a:cubicBezTo>
                  <a:cubicBezTo>
                    <a:pt x="418" y="144"/>
                    <a:pt x="419" y="153"/>
                    <a:pt x="418" y="160"/>
                  </a:cubicBezTo>
                  <a:cubicBezTo>
                    <a:pt x="417" y="167"/>
                    <a:pt x="406" y="164"/>
                    <a:pt x="406" y="164"/>
                  </a:cubicBezTo>
                  <a:cubicBezTo>
                    <a:pt x="402" y="171"/>
                    <a:pt x="402" y="171"/>
                    <a:pt x="402" y="171"/>
                  </a:cubicBezTo>
                  <a:cubicBezTo>
                    <a:pt x="395" y="168"/>
                    <a:pt x="395" y="168"/>
                    <a:pt x="395" y="168"/>
                  </a:cubicBezTo>
                  <a:cubicBezTo>
                    <a:pt x="384" y="167"/>
                    <a:pt x="384" y="167"/>
                    <a:pt x="384" y="167"/>
                  </a:cubicBezTo>
                  <a:cubicBezTo>
                    <a:pt x="384" y="167"/>
                    <a:pt x="377" y="159"/>
                    <a:pt x="373" y="160"/>
                  </a:cubicBezTo>
                  <a:cubicBezTo>
                    <a:pt x="369" y="161"/>
                    <a:pt x="369" y="166"/>
                    <a:pt x="370" y="171"/>
                  </a:cubicBezTo>
                  <a:cubicBezTo>
                    <a:pt x="371" y="176"/>
                    <a:pt x="386" y="180"/>
                    <a:pt x="386" y="180"/>
                  </a:cubicBezTo>
                  <a:cubicBezTo>
                    <a:pt x="386" y="180"/>
                    <a:pt x="386" y="184"/>
                    <a:pt x="388" y="191"/>
                  </a:cubicBezTo>
                  <a:cubicBezTo>
                    <a:pt x="390" y="198"/>
                    <a:pt x="401" y="197"/>
                    <a:pt x="401" y="197"/>
                  </a:cubicBezTo>
                  <a:cubicBezTo>
                    <a:pt x="381" y="211"/>
                    <a:pt x="381" y="211"/>
                    <a:pt x="381" y="211"/>
                  </a:cubicBezTo>
                  <a:cubicBezTo>
                    <a:pt x="381" y="211"/>
                    <a:pt x="368" y="210"/>
                    <a:pt x="364" y="213"/>
                  </a:cubicBezTo>
                  <a:cubicBezTo>
                    <a:pt x="360" y="216"/>
                    <a:pt x="363" y="238"/>
                    <a:pt x="363" y="238"/>
                  </a:cubicBezTo>
                  <a:cubicBezTo>
                    <a:pt x="363" y="238"/>
                    <a:pt x="357" y="235"/>
                    <a:pt x="356" y="247"/>
                  </a:cubicBezTo>
                  <a:cubicBezTo>
                    <a:pt x="355" y="259"/>
                    <a:pt x="364" y="277"/>
                    <a:pt x="364" y="277"/>
                  </a:cubicBezTo>
                  <a:cubicBezTo>
                    <a:pt x="364" y="277"/>
                    <a:pt x="361" y="286"/>
                    <a:pt x="348" y="293"/>
                  </a:cubicBezTo>
                  <a:cubicBezTo>
                    <a:pt x="335" y="300"/>
                    <a:pt x="338" y="281"/>
                    <a:pt x="338" y="281"/>
                  </a:cubicBezTo>
                  <a:cubicBezTo>
                    <a:pt x="338" y="281"/>
                    <a:pt x="328" y="283"/>
                    <a:pt x="320" y="283"/>
                  </a:cubicBezTo>
                  <a:cubicBezTo>
                    <a:pt x="312" y="283"/>
                    <a:pt x="305" y="289"/>
                    <a:pt x="305" y="289"/>
                  </a:cubicBezTo>
                  <a:cubicBezTo>
                    <a:pt x="305" y="289"/>
                    <a:pt x="291" y="293"/>
                    <a:pt x="287" y="298"/>
                  </a:cubicBezTo>
                  <a:cubicBezTo>
                    <a:pt x="283" y="303"/>
                    <a:pt x="300" y="305"/>
                    <a:pt x="298" y="311"/>
                  </a:cubicBezTo>
                  <a:cubicBezTo>
                    <a:pt x="296" y="317"/>
                    <a:pt x="266" y="312"/>
                    <a:pt x="266" y="312"/>
                  </a:cubicBezTo>
                  <a:cubicBezTo>
                    <a:pt x="266" y="312"/>
                    <a:pt x="270" y="306"/>
                    <a:pt x="262" y="306"/>
                  </a:cubicBezTo>
                  <a:cubicBezTo>
                    <a:pt x="254" y="306"/>
                    <a:pt x="239" y="319"/>
                    <a:pt x="237" y="325"/>
                  </a:cubicBezTo>
                  <a:cubicBezTo>
                    <a:pt x="235" y="331"/>
                    <a:pt x="242" y="355"/>
                    <a:pt x="242" y="355"/>
                  </a:cubicBezTo>
                  <a:cubicBezTo>
                    <a:pt x="242" y="355"/>
                    <a:pt x="248" y="375"/>
                    <a:pt x="246" y="381"/>
                  </a:cubicBezTo>
                  <a:cubicBezTo>
                    <a:pt x="244" y="387"/>
                    <a:pt x="205" y="400"/>
                    <a:pt x="202" y="401"/>
                  </a:cubicBezTo>
                  <a:cubicBezTo>
                    <a:pt x="199" y="402"/>
                    <a:pt x="157" y="404"/>
                    <a:pt x="157" y="404"/>
                  </a:cubicBezTo>
                  <a:cubicBezTo>
                    <a:pt x="157" y="404"/>
                    <a:pt x="156" y="410"/>
                    <a:pt x="144" y="410"/>
                  </a:cubicBezTo>
                  <a:cubicBezTo>
                    <a:pt x="132" y="410"/>
                    <a:pt x="135" y="406"/>
                    <a:pt x="135" y="406"/>
                  </a:cubicBezTo>
                  <a:cubicBezTo>
                    <a:pt x="100" y="405"/>
                    <a:pt x="100" y="405"/>
                    <a:pt x="100" y="405"/>
                  </a:cubicBezTo>
                  <a:cubicBezTo>
                    <a:pt x="100" y="405"/>
                    <a:pt x="102" y="410"/>
                    <a:pt x="81" y="412"/>
                  </a:cubicBezTo>
                  <a:cubicBezTo>
                    <a:pt x="60" y="414"/>
                    <a:pt x="30" y="396"/>
                    <a:pt x="21" y="391"/>
                  </a:cubicBezTo>
                  <a:cubicBezTo>
                    <a:pt x="12" y="386"/>
                    <a:pt x="0" y="389"/>
                    <a:pt x="0" y="389"/>
                  </a:cubicBezTo>
                  <a:cubicBezTo>
                    <a:pt x="0" y="389"/>
                    <a:pt x="20" y="408"/>
                    <a:pt x="26" y="419"/>
                  </a:cubicBezTo>
                  <a:cubicBezTo>
                    <a:pt x="32" y="430"/>
                    <a:pt x="46" y="450"/>
                    <a:pt x="54" y="460"/>
                  </a:cubicBezTo>
                  <a:cubicBezTo>
                    <a:pt x="62" y="470"/>
                    <a:pt x="77" y="462"/>
                    <a:pt x="77" y="462"/>
                  </a:cubicBezTo>
                  <a:cubicBezTo>
                    <a:pt x="86" y="473"/>
                    <a:pt x="86" y="473"/>
                    <a:pt x="86" y="473"/>
                  </a:cubicBezTo>
                  <a:cubicBezTo>
                    <a:pt x="99" y="472"/>
                    <a:pt x="99" y="472"/>
                    <a:pt x="99" y="472"/>
                  </a:cubicBezTo>
                  <a:cubicBezTo>
                    <a:pt x="98" y="492"/>
                    <a:pt x="98" y="492"/>
                    <a:pt x="98" y="492"/>
                  </a:cubicBezTo>
                  <a:cubicBezTo>
                    <a:pt x="101" y="494"/>
                    <a:pt x="101" y="494"/>
                    <a:pt x="101" y="494"/>
                  </a:cubicBezTo>
                  <a:cubicBezTo>
                    <a:pt x="101" y="494"/>
                    <a:pt x="100" y="517"/>
                    <a:pt x="103" y="524"/>
                  </a:cubicBezTo>
                  <a:cubicBezTo>
                    <a:pt x="106" y="531"/>
                    <a:pt x="112" y="518"/>
                    <a:pt x="120" y="529"/>
                  </a:cubicBezTo>
                  <a:cubicBezTo>
                    <a:pt x="128" y="540"/>
                    <a:pt x="129" y="556"/>
                    <a:pt x="125" y="561"/>
                  </a:cubicBezTo>
                  <a:cubicBezTo>
                    <a:pt x="121" y="566"/>
                    <a:pt x="119" y="553"/>
                    <a:pt x="101" y="559"/>
                  </a:cubicBezTo>
                  <a:cubicBezTo>
                    <a:pt x="83" y="565"/>
                    <a:pt x="89" y="569"/>
                    <a:pt x="85" y="575"/>
                  </a:cubicBezTo>
                  <a:cubicBezTo>
                    <a:pt x="81" y="581"/>
                    <a:pt x="72" y="579"/>
                    <a:pt x="72" y="579"/>
                  </a:cubicBezTo>
                  <a:cubicBezTo>
                    <a:pt x="70" y="590"/>
                    <a:pt x="70" y="590"/>
                    <a:pt x="70" y="590"/>
                  </a:cubicBezTo>
                  <a:cubicBezTo>
                    <a:pt x="70" y="590"/>
                    <a:pt x="66" y="597"/>
                    <a:pt x="60" y="600"/>
                  </a:cubicBezTo>
                  <a:cubicBezTo>
                    <a:pt x="55" y="602"/>
                    <a:pt x="59" y="630"/>
                    <a:pt x="60" y="637"/>
                  </a:cubicBezTo>
                  <a:cubicBezTo>
                    <a:pt x="70" y="633"/>
                    <a:pt x="78" y="628"/>
                    <a:pt x="78" y="628"/>
                  </a:cubicBezTo>
                  <a:cubicBezTo>
                    <a:pt x="78" y="628"/>
                    <a:pt x="100" y="635"/>
                    <a:pt x="110" y="635"/>
                  </a:cubicBezTo>
                  <a:cubicBezTo>
                    <a:pt x="120" y="636"/>
                    <a:pt x="149" y="620"/>
                    <a:pt x="149" y="620"/>
                  </a:cubicBezTo>
                  <a:cubicBezTo>
                    <a:pt x="149" y="620"/>
                    <a:pt x="165" y="628"/>
                    <a:pt x="175" y="626"/>
                  </a:cubicBezTo>
                  <a:cubicBezTo>
                    <a:pt x="186" y="624"/>
                    <a:pt x="208" y="615"/>
                    <a:pt x="208" y="615"/>
                  </a:cubicBezTo>
                  <a:cubicBezTo>
                    <a:pt x="234" y="622"/>
                    <a:pt x="234" y="622"/>
                    <a:pt x="234" y="622"/>
                  </a:cubicBezTo>
                  <a:cubicBezTo>
                    <a:pt x="234" y="622"/>
                    <a:pt x="249" y="601"/>
                    <a:pt x="267" y="613"/>
                  </a:cubicBezTo>
                  <a:cubicBezTo>
                    <a:pt x="284" y="624"/>
                    <a:pt x="285" y="659"/>
                    <a:pt x="299" y="662"/>
                  </a:cubicBezTo>
                  <a:cubicBezTo>
                    <a:pt x="313" y="665"/>
                    <a:pt x="339" y="665"/>
                    <a:pt x="348" y="674"/>
                  </a:cubicBezTo>
                  <a:cubicBezTo>
                    <a:pt x="358" y="683"/>
                    <a:pt x="359" y="704"/>
                    <a:pt x="370" y="705"/>
                  </a:cubicBezTo>
                  <a:cubicBezTo>
                    <a:pt x="373" y="705"/>
                    <a:pt x="377" y="705"/>
                    <a:pt x="381" y="705"/>
                  </a:cubicBezTo>
                  <a:cubicBezTo>
                    <a:pt x="394" y="700"/>
                    <a:pt x="394" y="700"/>
                    <a:pt x="394" y="700"/>
                  </a:cubicBezTo>
                  <a:cubicBezTo>
                    <a:pt x="394" y="700"/>
                    <a:pt x="385" y="684"/>
                    <a:pt x="396" y="683"/>
                  </a:cubicBezTo>
                  <a:cubicBezTo>
                    <a:pt x="407" y="682"/>
                    <a:pt x="416" y="689"/>
                    <a:pt x="416" y="689"/>
                  </a:cubicBezTo>
                  <a:cubicBezTo>
                    <a:pt x="433" y="683"/>
                    <a:pt x="433" y="683"/>
                    <a:pt x="433" y="683"/>
                  </a:cubicBezTo>
                  <a:cubicBezTo>
                    <a:pt x="433" y="683"/>
                    <a:pt x="430" y="691"/>
                    <a:pt x="444" y="691"/>
                  </a:cubicBezTo>
                  <a:cubicBezTo>
                    <a:pt x="458" y="691"/>
                    <a:pt x="456" y="681"/>
                    <a:pt x="467" y="679"/>
                  </a:cubicBezTo>
                  <a:cubicBezTo>
                    <a:pt x="478" y="677"/>
                    <a:pt x="468" y="688"/>
                    <a:pt x="479" y="688"/>
                  </a:cubicBezTo>
                  <a:cubicBezTo>
                    <a:pt x="490" y="688"/>
                    <a:pt x="499" y="687"/>
                    <a:pt x="501" y="678"/>
                  </a:cubicBezTo>
                  <a:cubicBezTo>
                    <a:pt x="503" y="669"/>
                    <a:pt x="492" y="654"/>
                    <a:pt x="492" y="654"/>
                  </a:cubicBezTo>
                  <a:cubicBezTo>
                    <a:pt x="478" y="626"/>
                    <a:pt x="478" y="626"/>
                    <a:pt x="478" y="626"/>
                  </a:cubicBezTo>
                  <a:cubicBezTo>
                    <a:pt x="478" y="611"/>
                    <a:pt x="478" y="611"/>
                    <a:pt x="478" y="611"/>
                  </a:cubicBezTo>
                  <a:cubicBezTo>
                    <a:pt x="478" y="611"/>
                    <a:pt x="462" y="611"/>
                    <a:pt x="455" y="604"/>
                  </a:cubicBezTo>
                  <a:cubicBezTo>
                    <a:pt x="448" y="597"/>
                    <a:pt x="446" y="589"/>
                    <a:pt x="446" y="589"/>
                  </a:cubicBezTo>
                  <a:cubicBezTo>
                    <a:pt x="448" y="569"/>
                    <a:pt x="448" y="569"/>
                    <a:pt x="448" y="569"/>
                  </a:cubicBezTo>
                  <a:cubicBezTo>
                    <a:pt x="447" y="559"/>
                    <a:pt x="447" y="559"/>
                    <a:pt x="447" y="559"/>
                  </a:cubicBezTo>
                  <a:cubicBezTo>
                    <a:pt x="429" y="561"/>
                    <a:pt x="429" y="561"/>
                    <a:pt x="429" y="561"/>
                  </a:cubicBezTo>
                  <a:cubicBezTo>
                    <a:pt x="429" y="561"/>
                    <a:pt x="414" y="563"/>
                    <a:pt x="414" y="546"/>
                  </a:cubicBezTo>
                  <a:cubicBezTo>
                    <a:pt x="414" y="529"/>
                    <a:pt x="415" y="529"/>
                    <a:pt x="423" y="522"/>
                  </a:cubicBezTo>
                  <a:cubicBezTo>
                    <a:pt x="431" y="515"/>
                    <a:pt x="438" y="503"/>
                    <a:pt x="438" y="503"/>
                  </a:cubicBezTo>
                  <a:cubicBezTo>
                    <a:pt x="438" y="503"/>
                    <a:pt x="437" y="489"/>
                    <a:pt x="451" y="487"/>
                  </a:cubicBezTo>
                  <a:cubicBezTo>
                    <a:pt x="465" y="485"/>
                    <a:pt x="457" y="502"/>
                    <a:pt x="470" y="500"/>
                  </a:cubicBezTo>
                  <a:cubicBezTo>
                    <a:pt x="483" y="498"/>
                    <a:pt x="488" y="490"/>
                    <a:pt x="488" y="490"/>
                  </a:cubicBezTo>
                  <a:cubicBezTo>
                    <a:pt x="488" y="490"/>
                    <a:pt x="503" y="498"/>
                    <a:pt x="510" y="490"/>
                  </a:cubicBezTo>
                  <a:cubicBezTo>
                    <a:pt x="517" y="482"/>
                    <a:pt x="518" y="472"/>
                    <a:pt x="518" y="472"/>
                  </a:cubicBezTo>
                  <a:cubicBezTo>
                    <a:pt x="527" y="467"/>
                    <a:pt x="527" y="467"/>
                    <a:pt x="527" y="467"/>
                  </a:cubicBezTo>
                  <a:cubicBezTo>
                    <a:pt x="527" y="467"/>
                    <a:pt x="528" y="447"/>
                    <a:pt x="532" y="444"/>
                  </a:cubicBezTo>
                  <a:cubicBezTo>
                    <a:pt x="536" y="441"/>
                    <a:pt x="552" y="438"/>
                    <a:pt x="560" y="425"/>
                  </a:cubicBezTo>
                  <a:cubicBezTo>
                    <a:pt x="568" y="412"/>
                    <a:pt x="565" y="394"/>
                    <a:pt x="569" y="385"/>
                  </a:cubicBezTo>
                  <a:cubicBezTo>
                    <a:pt x="573" y="376"/>
                    <a:pt x="592" y="375"/>
                    <a:pt x="592" y="375"/>
                  </a:cubicBezTo>
                  <a:cubicBezTo>
                    <a:pt x="581" y="358"/>
                    <a:pt x="581" y="358"/>
                    <a:pt x="581" y="358"/>
                  </a:cubicBezTo>
                  <a:cubicBezTo>
                    <a:pt x="598" y="334"/>
                    <a:pt x="598" y="334"/>
                    <a:pt x="598" y="334"/>
                  </a:cubicBezTo>
                  <a:cubicBezTo>
                    <a:pt x="616" y="321"/>
                    <a:pt x="616" y="321"/>
                    <a:pt x="616" y="321"/>
                  </a:cubicBezTo>
                  <a:cubicBezTo>
                    <a:pt x="616" y="321"/>
                    <a:pt x="604" y="301"/>
                    <a:pt x="604" y="297"/>
                  </a:cubicBezTo>
                  <a:cubicBezTo>
                    <a:pt x="604" y="293"/>
                    <a:pt x="601" y="279"/>
                    <a:pt x="605" y="277"/>
                  </a:cubicBezTo>
                  <a:cubicBezTo>
                    <a:pt x="609" y="275"/>
                    <a:pt x="638" y="271"/>
                    <a:pt x="637" y="262"/>
                  </a:cubicBezTo>
                  <a:cubicBezTo>
                    <a:pt x="636" y="253"/>
                    <a:pt x="624" y="248"/>
                    <a:pt x="624" y="248"/>
                  </a:cubicBezTo>
                  <a:cubicBezTo>
                    <a:pt x="600" y="249"/>
                    <a:pt x="600" y="249"/>
                    <a:pt x="600" y="249"/>
                  </a:cubicBezTo>
                  <a:cubicBezTo>
                    <a:pt x="597" y="226"/>
                    <a:pt x="597" y="226"/>
                    <a:pt x="597" y="226"/>
                  </a:cubicBezTo>
                  <a:cubicBezTo>
                    <a:pt x="583" y="225"/>
                    <a:pt x="583" y="225"/>
                    <a:pt x="583" y="225"/>
                  </a:cubicBezTo>
                  <a:cubicBezTo>
                    <a:pt x="575" y="215"/>
                    <a:pt x="575" y="215"/>
                    <a:pt x="575" y="215"/>
                  </a:cubicBezTo>
                  <a:cubicBezTo>
                    <a:pt x="575" y="215"/>
                    <a:pt x="564" y="218"/>
                    <a:pt x="565" y="210"/>
                  </a:cubicBezTo>
                  <a:cubicBezTo>
                    <a:pt x="566" y="202"/>
                    <a:pt x="567" y="194"/>
                    <a:pt x="567" y="194"/>
                  </a:cubicBezTo>
                  <a:cubicBezTo>
                    <a:pt x="567" y="194"/>
                    <a:pt x="553" y="193"/>
                    <a:pt x="556" y="183"/>
                  </a:cubicBezTo>
                  <a:cubicBezTo>
                    <a:pt x="559" y="173"/>
                    <a:pt x="568" y="165"/>
                    <a:pt x="568" y="165"/>
                  </a:cubicBezTo>
                  <a:cubicBezTo>
                    <a:pt x="548" y="161"/>
                    <a:pt x="548" y="161"/>
                    <a:pt x="548" y="161"/>
                  </a:cubicBezTo>
                  <a:cubicBezTo>
                    <a:pt x="552" y="152"/>
                    <a:pt x="552" y="152"/>
                    <a:pt x="552" y="152"/>
                  </a:cubicBezTo>
                  <a:cubicBezTo>
                    <a:pt x="537" y="142"/>
                    <a:pt x="537" y="142"/>
                    <a:pt x="537" y="142"/>
                  </a:cubicBezTo>
                  <a:cubicBezTo>
                    <a:pt x="537" y="142"/>
                    <a:pt x="535" y="126"/>
                    <a:pt x="557" y="123"/>
                  </a:cubicBezTo>
                  <a:cubicBezTo>
                    <a:pt x="579" y="120"/>
                    <a:pt x="608" y="126"/>
                    <a:pt x="608" y="126"/>
                  </a:cubicBezTo>
                  <a:cubicBezTo>
                    <a:pt x="608" y="126"/>
                    <a:pt x="611" y="138"/>
                    <a:pt x="618" y="137"/>
                  </a:cubicBezTo>
                  <a:cubicBezTo>
                    <a:pt x="625" y="136"/>
                    <a:pt x="643" y="123"/>
                    <a:pt x="643" y="123"/>
                  </a:cubicBezTo>
                  <a:cubicBezTo>
                    <a:pt x="647" y="127"/>
                    <a:pt x="647" y="127"/>
                    <a:pt x="647" y="127"/>
                  </a:cubicBezTo>
                  <a:cubicBezTo>
                    <a:pt x="653" y="122"/>
                    <a:pt x="653" y="122"/>
                    <a:pt x="653" y="122"/>
                  </a:cubicBezTo>
                  <a:cubicBezTo>
                    <a:pt x="653" y="122"/>
                    <a:pt x="664" y="123"/>
                    <a:pt x="667" y="122"/>
                  </a:cubicBezTo>
                  <a:cubicBezTo>
                    <a:pt x="670" y="121"/>
                    <a:pt x="670" y="110"/>
                    <a:pt x="670" y="110"/>
                  </a:cubicBezTo>
                  <a:cubicBezTo>
                    <a:pt x="685" y="104"/>
                    <a:pt x="685" y="104"/>
                    <a:pt x="685" y="104"/>
                  </a:cubicBezTo>
                  <a:cubicBezTo>
                    <a:pt x="700" y="82"/>
                    <a:pt x="700" y="82"/>
                    <a:pt x="700" y="82"/>
                  </a:cubicBezTo>
                  <a:cubicBezTo>
                    <a:pt x="701" y="82"/>
                    <a:pt x="701" y="82"/>
                    <a:pt x="701" y="82"/>
                  </a:cubicBezTo>
                  <a:cubicBezTo>
                    <a:pt x="692" y="82"/>
                    <a:pt x="680" y="81"/>
                    <a:pt x="671" y="8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2" name="Freeform 231"/>
            <p:cNvSpPr>
              <a:spLocks/>
            </p:cNvSpPr>
            <p:nvPr/>
          </p:nvSpPr>
          <p:spPr bwMode="gray">
            <a:xfrm>
              <a:off x="5046918" y="3342000"/>
              <a:ext cx="251563" cy="224555"/>
            </a:xfrm>
            <a:custGeom>
              <a:avLst/>
              <a:gdLst>
                <a:gd name="T0" fmla="*/ 448 w 454"/>
                <a:gd name="T1" fmla="*/ 378 h 442"/>
                <a:gd name="T2" fmla="*/ 432 w 454"/>
                <a:gd name="T3" fmla="*/ 365 h 442"/>
                <a:gd name="T4" fmla="*/ 428 w 454"/>
                <a:gd name="T5" fmla="*/ 346 h 442"/>
                <a:gd name="T6" fmla="*/ 415 w 454"/>
                <a:gd name="T7" fmla="*/ 340 h 442"/>
                <a:gd name="T8" fmla="*/ 415 w 454"/>
                <a:gd name="T9" fmla="*/ 295 h 442"/>
                <a:gd name="T10" fmla="*/ 393 w 454"/>
                <a:gd name="T11" fmla="*/ 270 h 442"/>
                <a:gd name="T12" fmla="*/ 380 w 454"/>
                <a:gd name="T13" fmla="*/ 258 h 442"/>
                <a:gd name="T14" fmla="*/ 348 w 454"/>
                <a:gd name="T15" fmla="*/ 240 h 442"/>
                <a:gd name="T16" fmla="*/ 335 w 454"/>
                <a:gd name="T17" fmla="*/ 239 h 442"/>
                <a:gd name="T18" fmla="*/ 335 w 454"/>
                <a:gd name="T19" fmla="*/ 212 h 442"/>
                <a:gd name="T20" fmla="*/ 291 w 454"/>
                <a:gd name="T21" fmla="*/ 182 h 442"/>
                <a:gd name="T22" fmla="*/ 299 w 454"/>
                <a:gd name="T23" fmla="*/ 168 h 442"/>
                <a:gd name="T24" fmla="*/ 291 w 454"/>
                <a:gd name="T25" fmla="*/ 154 h 442"/>
                <a:gd name="T26" fmla="*/ 305 w 454"/>
                <a:gd name="T27" fmla="*/ 148 h 442"/>
                <a:gd name="T28" fmla="*/ 304 w 454"/>
                <a:gd name="T29" fmla="*/ 135 h 442"/>
                <a:gd name="T30" fmla="*/ 305 w 454"/>
                <a:gd name="T31" fmla="*/ 126 h 442"/>
                <a:gd name="T32" fmla="*/ 318 w 454"/>
                <a:gd name="T33" fmla="*/ 118 h 442"/>
                <a:gd name="T34" fmla="*/ 307 w 454"/>
                <a:gd name="T35" fmla="*/ 97 h 442"/>
                <a:gd name="T36" fmla="*/ 318 w 454"/>
                <a:gd name="T37" fmla="*/ 80 h 442"/>
                <a:gd name="T38" fmla="*/ 299 w 454"/>
                <a:gd name="T39" fmla="*/ 85 h 442"/>
                <a:gd name="T40" fmla="*/ 288 w 454"/>
                <a:gd name="T41" fmla="*/ 73 h 442"/>
                <a:gd name="T42" fmla="*/ 274 w 454"/>
                <a:gd name="T43" fmla="*/ 71 h 442"/>
                <a:gd name="T44" fmla="*/ 265 w 454"/>
                <a:gd name="T45" fmla="*/ 50 h 442"/>
                <a:gd name="T46" fmla="*/ 249 w 454"/>
                <a:gd name="T47" fmla="*/ 8 h 442"/>
                <a:gd name="T48" fmla="*/ 222 w 454"/>
                <a:gd name="T49" fmla="*/ 19 h 442"/>
                <a:gd name="T50" fmla="*/ 210 w 454"/>
                <a:gd name="T51" fmla="*/ 1 h 442"/>
                <a:gd name="T52" fmla="*/ 196 w 454"/>
                <a:gd name="T53" fmla="*/ 10 h 442"/>
                <a:gd name="T54" fmla="*/ 179 w 454"/>
                <a:gd name="T55" fmla="*/ 1 h 442"/>
                <a:gd name="T56" fmla="*/ 153 w 454"/>
                <a:gd name="T57" fmla="*/ 1 h 442"/>
                <a:gd name="T58" fmla="*/ 142 w 454"/>
                <a:gd name="T59" fmla="*/ 17 h 442"/>
                <a:gd name="T60" fmla="*/ 140 w 454"/>
                <a:gd name="T61" fmla="*/ 17 h 442"/>
                <a:gd name="T62" fmla="*/ 124 w 454"/>
                <a:gd name="T63" fmla="*/ 37 h 442"/>
                <a:gd name="T64" fmla="*/ 92 w 454"/>
                <a:gd name="T65" fmla="*/ 53 h 442"/>
                <a:gd name="T66" fmla="*/ 103 w 454"/>
                <a:gd name="T67" fmla="*/ 75 h 442"/>
                <a:gd name="T68" fmla="*/ 107 w 454"/>
                <a:gd name="T69" fmla="*/ 110 h 442"/>
                <a:gd name="T70" fmla="*/ 98 w 454"/>
                <a:gd name="T71" fmla="*/ 129 h 442"/>
                <a:gd name="T72" fmla="*/ 104 w 454"/>
                <a:gd name="T73" fmla="*/ 154 h 442"/>
                <a:gd name="T74" fmla="*/ 43 w 454"/>
                <a:gd name="T75" fmla="*/ 181 h 442"/>
                <a:gd name="T76" fmla="*/ 0 w 454"/>
                <a:gd name="T77" fmla="*/ 216 h 442"/>
                <a:gd name="T78" fmla="*/ 0 w 454"/>
                <a:gd name="T79" fmla="*/ 216 h 442"/>
                <a:gd name="T80" fmla="*/ 12 w 454"/>
                <a:gd name="T81" fmla="*/ 246 h 442"/>
                <a:gd name="T82" fmla="*/ 12 w 454"/>
                <a:gd name="T83" fmla="*/ 260 h 442"/>
                <a:gd name="T84" fmla="*/ 29 w 454"/>
                <a:gd name="T85" fmla="*/ 269 h 442"/>
                <a:gd name="T86" fmla="*/ 28 w 454"/>
                <a:gd name="T87" fmla="*/ 278 h 442"/>
                <a:gd name="T88" fmla="*/ 44 w 454"/>
                <a:gd name="T89" fmla="*/ 287 h 442"/>
                <a:gd name="T90" fmla="*/ 78 w 454"/>
                <a:gd name="T91" fmla="*/ 287 h 442"/>
                <a:gd name="T92" fmla="*/ 127 w 454"/>
                <a:gd name="T93" fmla="*/ 321 h 442"/>
                <a:gd name="T94" fmla="*/ 160 w 454"/>
                <a:gd name="T95" fmla="*/ 341 h 442"/>
                <a:gd name="T96" fmla="*/ 288 w 454"/>
                <a:gd name="T97" fmla="*/ 438 h 442"/>
                <a:gd name="T98" fmla="*/ 376 w 454"/>
                <a:gd name="T99" fmla="*/ 442 h 442"/>
                <a:gd name="T100" fmla="*/ 376 w 454"/>
                <a:gd name="T101" fmla="*/ 442 h 442"/>
                <a:gd name="T102" fmla="*/ 387 w 454"/>
                <a:gd name="T103" fmla="*/ 422 h 442"/>
                <a:gd name="T104" fmla="*/ 396 w 454"/>
                <a:gd name="T105" fmla="*/ 395 h 442"/>
                <a:gd name="T106" fmla="*/ 411 w 454"/>
                <a:gd name="T107" fmla="*/ 393 h 442"/>
                <a:gd name="T108" fmla="*/ 431 w 454"/>
                <a:gd name="T109" fmla="*/ 393 h 442"/>
                <a:gd name="T110" fmla="*/ 433 w 454"/>
                <a:gd name="T111" fmla="*/ 398 h 442"/>
                <a:gd name="T112" fmla="*/ 451 w 454"/>
                <a:gd name="T113" fmla="*/ 392 h 442"/>
                <a:gd name="T114" fmla="*/ 454 w 454"/>
                <a:gd name="T115" fmla="*/ 387 h 442"/>
                <a:gd name="T116" fmla="*/ 448 w 454"/>
                <a:gd name="T117" fmla="*/ 37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54" h="442">
                  <a:moveTo>
                    <a:pt x="448" y="378"/>
                  </a:moveTo>
                  <a:cubicBezTo>
                    <a:pt x="447" y="369"/>
                    <a:pt x="432" y="365"/>
                    <a:pt x="432" y="365"/>
                  </a:cubicBezTo>
                  <a:cubicBezTo>
                    <a:pt x="428" y="346"/>
                    <a:pt x="428" y="346"/>
                    <a:pt x="428" y="346"/>
                  </a:cubicBezTo>
                  <a:cubicBezTo>
                    <a:pt x="428" y="346"/>
                    <a:pt x="423" y="346"/>
                    <a:pt x="415" y="340"/>
                  </a:cubicBezTo>
                  <a:cubicBezTo>
                    <a:pt x="407" y="334"/>
                    <a:pt x="415" y="295"/>
                    <a:pt x="415" y="295"/>
                  </a:cubicBezTo>
                  <a:cubicBezTo>
                    <a:pt x="393" y="270"/>
                    <a:pt x="393" y="270"/>
                    <a:pt x="393" y="270"/>
                  </a:cubicBezTo>
                  <a:cubicBezTo>
                    <a:pt x="393" y="270"/>
                    <a:pt x="391" y="258"/>
                    <a:pt x="380" y="258"/>
                  </a:cubicBezTo>
                  <a:cubicBezTo>
                    <a:pt x="369" y="258"/>
                    <a:pt x="348" y="240"/>
                    <a:pt x="348" y="240"/>
                  </a:cubicBezTo>
                  <a:cubicBezTo>
                    <a:pt x="335" y="239"/>
                    <a:pt x="335" y="239"/>
                    <a:pt x="335" y="239"/>
                  </a:cubicBezTo>
                  <a:cubicBezTo>
                    <a:pt x="335" y="212"/>
                    <a:pt x="335" y="212"/>
                    <a:pt x="335" y="212"/>
                  </a:cubicBezTo>
                  <a:cubicBezTo>
                    <a:pt x="335" y="212"/>
                    <a:pt x="293" y="191"/>
                    <a:pt x="291" y="182"/>
                  </a:cubicBezTo>
                  <a:cubicBezTo>
                    <a:pt x="289" y="173"/>
                    <a:pt x="299" y="168"/>
                    <a:pt x="299" y="168"/>
                  </a:cubicBezTo>
                  <a:cubicBezTo>
                    <a:pt x="299" y="168"/>
                    <a:pt x="290" y="161"/>
                    <a:pt x="291" y="154"/>
                  </a:cubicBezTo>
                  <a:cubicBezTo>
                    <a:pt x="292" y="147"/>
                    <a:pt x="305" y="148"/>
                    <a:pt x="305" y="148"/>
                  </a:cubicBezTo>
                  <a:cubicBezTo>
                    <a:pt x="304" y="135"/>
                    <a:pt x="304" y="135"/>
                    <a:pt x="304" y="135"/>
                  </a:cubicBezTo>
                  <a:cubicBezTo>
                    <a:pt x="305" y="126"/>
                    <a:pt x="305" y="126"/>
                    <a:pt x="305" y="126"/>
                  </a:cubicBezTo>
                  <a:cubicBezTo>
                    <a:pt x="305" y="126"/>
                    <a:pt x="315" y="126"/>
                    <a:pt x="318" y="118"/>
                  </a:cubicBezTo>
                  <a:cubicBezTo>
                    <a:pt x="321" y="110"/>
                    <a:pt x="307" y="101"/>
                    <a:pt x="307" y="97"/>
                  </a:cubicBezTo>
                  <a:cubicBezTo>
                    <a:pt x="307" y="93"/>
                    <a:pt x="323" y="84"/>
                    <a:pt x="318" y="80"/>
                  </a:cubicBezTo>
                  <a:cubicBezTo>
                    <a:pt x="313" y="76"/>
                    <a:pt x="299" y="85"/>
                    <a:pt x="299" y="85"/>
                  </a:cubicBezTo>
                  <a:cubicBezTo>
                    <a:pt x="288" y="73"/>
                    <a:pt x="288" y="73"/>
                    <a:pt x="288" y="73"/>
                  </a:cubicBezTo>
                  <a:cubicBezTo>
                    <a:pt x="274" y="71"/>
                    <a:pt x="274" y="71"/>
                    <a:pt x="274" y="71"/>
                  </a:cubicBezTo>
                  <a:cubicBezTo>
                    <a:pt x="274" y="71"/>
                    <a:pt x="277" y="61"/>
                    <a:pt x="265" y="50"/>
                  </a:cubicBezTo>
                  <a:cubicBezTo>
                    <a:pt x="256" y="42"/>
                    <a:pt x="251" y="19"/>
                    <a:pt x="249" y="8"/>
                  </a:cubicBezTo>
                  <a:cubicBezTo>
                    <a:pt x="222" y="19"/>
                    <a:pt x="222" y="19"/>
                    <a:pt x="222" y="19"/>
                  </a:cubicBezTo>
                  <a:cubicBezTo>
                    <a:pt x="222" y="19"/>
                    <a:pt x="224" y="2"/>
                    <a:pt x="210" y="1"/>
                  </a:cubicBezTo>
                  <a:cubicBezTo>
                    <a:pt x="196" y="0"/>
                    <a:pt x="204" y="8"/>
                    <a:pt x="196" y="10"/>
                  </a:cubicBezTo>
                  <a:cubicBezTo>
                    <a:pt x="188" y="12"/>
                    <a:pt x="179" y="1"/>
                    <a:pt x="179" y="1"/>
                  </a:cubicBezTo>
                  <a:cubicBezTo>
                    <a:pt x="153" y="1"/>
                    <a:pt x="153" y="1"/>
                    <a:pt x="153" y="1"/>
                  </a:cubicBezTo>
                  <a:cubicBezTo>
                    <a:pt x="153" y="1"/>
                    <a:pt x="154" y="14"/>
                    <a:pt x="142" y="17"/>
                  </a:cubicBezTo>
                  <a:cubicBezTo>
                    <a:pt x="141" y="17"/>
                    <a:pt x="141" y="17"/>
                    <a:pt x="140" y="17"/>
                  </a:cubicBezTo>
                  <a:cubicBezTo>
                    <a:pt x="138" y="24"/>
                    <a:pt x="133" y="33"/>
                    <a:pt x="124" y="37"/>
                  </a:cubicBezTo>
                  <a:cubicBezTo>
                    <a:pt x="108" y="44"/>
                    <a:pt x="96" y="39"/>
                    <a:pt x="92" y="53"/>
                  </a:cubicBezTo>
                  <a:cubicBezTo>
                    <a:pt x="88" y="67"/>
                    <a:pt x="103" y="75"/>
                    <a:pt x="103" y="75"/>
                  </a:cubicBezTo>
                  <a:cubicBezTo>
                    <a:pt x="103" y="75"/>
                    <a:pt x="111" y="105"/>
                    <a:pt x="107" y="110"/>
                  </a:cubicBezTo>
                  <a:cubicBezTo>
                    <a:pt x="103" y="115"/>
                    <a:pt x="97" y="122"/>
                    <a:pt x="98" y="129"/>
                  </a:cubicBezTo>
                  <a:cubicBezTo>
                    <a:pt x="99" y="136"/>
                    <a:pt x="116" y="145"/>
                    <a:pt x="104" y="154"/>
                  </a:cubicBezTo>
                  <a:cubicBezTo>
                    <a:pt x="92" y="163"/>
                    <a:pt x="43" y="181"/>
                    <a:pt x="43" y="181"/>
                  </a:cubicBezTo>
                  <a:cubicBezTo>
                    <a:pt x="0" y="216"/>
                    <a:pt x="0" y="216"/>
                    <a:pt x="0" y="216"/>
                  </a:cubicBezTo>
                  <a:cubicBezTo>
                    <a:pt x="0" y="216"/>
                    <a:pt x="0" y="216"/>
                    <a:pt x="0" y="216"/>
                  </a:cubicBezTo>
                  <a:cubicBezTo>
                    <a:pt x="12" y="246"/>
                    <a:pt x="12" y="246"/>
                    <a:pt x="12" y="246"/>
                  </a:cubicBezTo>
                  <a:cubicBezTo>
                    <a:pt x="12" y="260"/>
                    <a:pt x="12" y="260"/>
                    <a:pt x="12" y="260"/>
                  </a:cubicBezTo>
                  <a:cubicBezTo>
                    <a:pt x="29" y="269"/>
                    <a:pt x="29" y="269"/>
                    <a:pt x="29" y="269"/>
                  </a:cubicBezTo>
                  <a:cubicBezTo>
                    <a:pt x="28" y="278"/>
                    <a:pt x="28" y="278"/>
                    <a:pt x="28" y="278"/>
                  </a:cubicBezTo>
                  <a:cubicBezTo>
                    <a:pt x="28" y="278"/>
                    <a:pt x="35" y="288"/>
                    <a:pt x="44" y="287"/>
                  </a:cubicBezTo>
                  <a:cubicBezTo>
                    <a:pt x="53" y="286"/>
                    <a:pt x="78" y="287"/>
                    <a:pt x="78" y="287"/>
                  </a:cubicBezTo>
                  <a:cubicBezTo>
                    <a:pt x="78" y="287"/>
                    <a:pt x="115" y="315"/>
                    <a:pt x="127" y="321"/>
                  </a:cubicBezTo>
                  <a:cubicBezTo>
                    <a:pt x="139" y="327"/>
                    <a:pt x="160" y="341"/>
                    <a:pt x="160" y="341"/>
                  </a:cubicBezTo>
                  <a:cubicBezTo>
                    <a:pt x="288" y="438"/>
                    <a:pt x="288" y="438"/>
                    <a:pt x="288" y="438"/>
                  </a:cubicBezTo>
                  <a:cubicBezTo>
                    <a:pt x="288" y="438"/>
                    <a:pt x="339" y="439"/>
                    <a:pt x="376" y="442"/>
                  </a:cubicBezTo>
                  <a:cubicBezTo>
                    <a:pt x="376" y="442"/>
                    <a:pt x="376" y="442"/>
                    <a:pt x="376" y="442"/>
                  </a:cubicBezTo>
                  <a:cubicBezTo>
                    <a:pt x="379" y="438"/>
                    <a:pt x="386" y="431"/>
                    <a:pt x="387" y="422"/>
                  </a:cubicBezTo>
                  <a:cubicBezTo>
                    <a:pt x="389" y="410"/>
                    <a:pt x="396" y="395"/>
                    <a:pt x="396" y="395"/>
                  </a:cubicBezTo>
                  <a:cubicBezTo>
                    <a:pt x="411" y="393"/>
                    <a:pt x="411" y="393"/>
                    <a:pt x="411" y="393"/>
                  </a:cubicBezTo>
                  <a:cubicBezTo>
                    <a:pt x="431" y="393"/>
                    <a:pt x="431" y="393"/>
                    <a:pt x="431" y="393"/>
                  </a:cubicBezTo>
                  <a:cubicBezTo>
                    <a:pt x="433" y="398"/>
                    <a:pt x="433" y="398"/>
                    <a:pt x="433" y="398"/>
                  </a:cubicBezTo>
                  <a:cubicBezTo>
                    <a:pt x="451" y="392"/>
                    <a:pt x="451" y="392"/>
                    <a:pt x="451" y="392"/>
                  </a:cubicBezTo>
                  <a:cubicBezTo>
                    <a:pt x="454" y="387"/>
                    <a:pt x="454" y="387"/>
                    <a:pt x="454" y="387"/>
                  </a:cubicBezTo>
                  <a:cubicBezTo>
                    <a:pt x="451" y="384"/>
                    <a:pt x="448" y="381"/>
                    <a:pt x="448" y="378"/>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3" name="Freeform 232"/>
            <p:cNvSpPr>
              <a:spLocks/>
            </p:cNvSpPr>
            <p:nvPr/>
          </p:nvSpPr>
          <p:spPr bwMode="gray">
            <a:xfrm>
              <a:off x="5255302" y="3541629"/>
              <a:ext cx="49280" cy="41043"/>
            </a:xfrm>
            <a:custGeom>
              <a:avLst/>
              <a:gdLst>
                <a:gd name="T0" fmla="*/ 35 w 89"/>
                <a:gd name="T1" fmla="*/ 0 h 81"/>
                <a:gd name="T2" fmla="*/ 20 w 89"/>
                <a:gd name="T3" fmla="*/ 2 h 81"/>
                <a:gd name="T4" fmla="*/ 11 w 89"/>
                <a:gd name="T5" fmla="*/ 29 h 81"/>
                <a:gd name="T6" fmla="*/ 0 w 89"/>
                <a:gd name="T7" fmla="*/ 49 h 81"/>
                <a:gd name="T8" fmla="*/ 40 w 89"/>
                <a:gd name="T9" fmla="*/ 55 h 81"/>
                <a:gd name="T10" fmla="*/ 50 w 89"/>
                <a:gd name="T11" fmla="*/ 81 h 81"/>
                <a:gd name="T12" fmla="*/ 89 w 89"/>
                <a:gd name="T13" fmla="*/ 80 h 81"/>
                <a:gd name="T14" fmla="*/ 64 w 89"/>
                <a:gd name="T15" fmla="*/ 47 h 81"/>
                <a:gd name="T16" fmla="*/ 64 w 89"/>
                <a:gd name="T17" fmla="*/ 46 h 81"/>
                <a:gd name="T18" fmla="*/ 56 w 89"/>
                <a:gd name="T19" fmla="*/ 41 h 81"/>
                <a:gd name="T20" fmla="*/ 55 w 89"/>
                <a:gd name="T21" fmla="*/ 27 h 81"/>
                <a:gd name="T22" fmla="*/ 73 w 89"/>
                <a:gd name="T23" fmla="*/ 25 h 81"/>
                <a:gd name="T24" fmla="*/ 77 w 89"/>
                <a:gd name="T25" fmla="*/ 16 h 81"/>
                <a:gd name="T26" fmla="*/ 68 w 89"/>
                <a:gd name="T27" fmla="*/ 8 h 81"/>
                <a:gd name="T28" fmla="*/ 59 w 89"/>
                <a:gd name="T29" fmla="*/ 13 h 81"/>
                <a:gd name="T30" fmla="*/ 55 w 89"/>
                <a:gd name="T31" fmla="*/ 0 h 81"/>
                <a:gd name="T32" fmla="*/ 35 w 89"/>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9" h="81">
                  <a:moveTo>
                    <a:pt x="35" y="0"/>
                  </a:moveTo>
                  <a:cubicBezTo>
                    <a:pt x="20" y="2"/>
                    <a:pt x="20" y="2"/>
                    <a:pt x="20" y="2"/>
                  </a:cubicBezTo>
                  <a:cubicBezTo>
                    <a:pt x="20" y="2"/>
                    <a:pt x="13" y="17"/>
                    <a:pt x="11" y="29"/>
                  </a:cubicBezTo>
                  <a:cubicBezTo>
                    <a:pt x="10" y="38"/>
                    <a:pt x="3" y="45"/>
                    <a:pt x="0" y="49"/>
                  </a:cubicBezTo>
                  <a:cubicBezTo>
                    <a:pt x="21" y="50"/>
                    <a:pt x="38" y="52"/>
                    <a:pt x="40" y="55"/>
                  </a:cubicBezTo>
                  <a:cubicBezTo>
                    <a:pt x="46" y="62"/>
                    <a:pt x="36" y="80"/>
                    <a:pt x="50" y="81"/>
                  </a:cubicBezTo>
                  <a:cubicBezTo>
                    <a:pt x="58" y="81"/>
                    <a:pt x="76" y="81"/>
                    <a:pt x="89" y="80"/>
                  </a:cubicBezTo>
                  <a:cubicBezTo>
                    <a:pt x="79" y="72"/>
                    <a:pt x="63" y="58"/>
                    <a:pt x="64" y="47"/>
                  </a:cubicBezTo>
                  <a:cubicBezTo>
                    <a:pt x="64" y="47"/>
                    <a:pt x="64" y="47"/>
                    <a:pt x="64" y="46"/>
                  </a:cubicBezTo>
                  <a:cubicBezTo>
                    <a:pt x="56" y="41"/>
                    <a:pt x="56" y="41"/>
                    <a:pt x="56" y="41"/>
                  </a:cubicBezTo>
                  <a:cubicBezTo>
                    <a:pt x="55" y="27"/>
                    <a:pt x="55" y="27"/>
                    <a:pt x="55" y="27"/>
                  </a:cubicBezTo>
                  <a:cubicBezTo>
                    <a:pt x="55" y="27"/>
                    <a:pt x="69" y="25"/>
                    <a:pt x="73" y="25"/>
                  </a:cubicBezTo>
                  <a:cubicBezTo>
                    <a:pt x="77" y="25"/>
                    <a:pt x="77" y="16"/>
                    <a:pt x="77" y="16"/>
                  </a:cubicBezTo>
                  <a:cubicBezTo>
                    <a:pt x="77" y="16"/>
                    <a:pt x="77" y="8"/>
                    <a:pt x="68" y="8"/>
                  </a:cubicBezTo>
                  <a:cubicBezTo>
                    <a:pt x="59" y="8"/>
                    <a:pt x="59" y="13"/>
                    <a:pt x="59" y="13"/>
                  </a:cubicBezTo>
                  <a:cubicBezTo>
                    <a:pt x="55" y="0"/>
                    <a:pt x="55" y="0"/>
                    <a:pt x="55" y="0"/>
                  </a:cubicBezTo>
                  <a:lnTo>
                    <a:pt x="35" y="0"/>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4" name="Freeform 233"/>
            <p:cNvSpPr>
              <a:spLocks/>
            </p:cNvSpPr>
            <p:nvPr/>
          </p:nvSpPr>
          <p:spPr bwMode="gray">
            <a:xfrm>
              <a:off x="5154865" y="3275171"/>
              <a:ext cx="531756" cy="400547"/>
            </a:xfrm>
            <a:custGeom>
              <a:avLst/>
              <a:gdLst>
                <a:gd name="T0" fmla="*/ 900 w 959"/>
                <a:gd name="T1" fmla="*/ 739 h 789"/>
                <a:gd name="T2" fmla="*/ 931 w 959"/>
                <a:gd name="T3" fmla="*/ 708 h 789"/>
                <a:gd name="T4" fmla="*/ 933 w 959"/>
                <a:gd name="T5" fmla="*/ 673 h 789"/>
                <a:gd name="T6" fmla="*/ 929 w 959"/>
                <a:gd name="T7" fmla="*/ 621 h 789"/>
                <a:gd name="T8" fmla="*/ 884 w 959"/>
                <a:gd name="T9" fmla="*/ 609 h 789"/>
                <a:gd name="T10" fmla="*/ 825 w 959"/>
                <a:gd name="T11" fmla="*/ 533 h 789"/>
                <a:gd name="T12" fmla="*/ 839 w 959"/>
                <a:gd name="T13" fmla="*/ 453 h 789"/>
                <a:gd name="T14" fmla="*/ 784 w 959"/>
                <a:gd name="T15" fmla="*/ 364 h 789"/>
                <a:gd name="T16" fmla="*/ 780 w 959"/>
                <a:gd name="T17" fmla="*/ 315 h 789"/>
                <a:gd name="T18" fmla="*/ 784 w 959"/>
                <a:gd name="T19" fmla="*/ 280 h 789"/>
                <a:gd name="T20" fmla="*/ 799 w 959"/>
                <a:gd name="T21" fmla="*/ 225 h 789"/>
                <a:gd name="T22" fmla="*/ 786 w 959"/>
                <a:gd name="T23" fmla="*/ 189 h 789"/>
                <a:gd name="T24" fmla="*/ 723 w 959"/>
                <a:gd name="T25" fmla="*/ 149 h 789"/>
                <a:gd name="T26" fmla="*/ 648 w 959"/>
                <a:gd name="T27" fmla="*/ 116 h 789"/>
                <a:gd name="T28" fmla="*/ 602 w 959"/>
                <a:gd name="T29" fmla="*/ 103 h 789"/>
                <a:gd name="T30" fmla="*/ 556 w 959"/>
                <a:gd name="T31" fmla="*/ 85 h 789"/>
                <a:gd name="T32" fmla="*/ 487 w 959"/>
                <a:gd name="T33" fmla="*/ 115 h 789"/>
                <a:gd name="T34" fmla="*/ 452 w 959"/>
                <a:gd name="T35" fmla="*/ 133 h 789"/>
                <a:gd name="T36" fmla="*/ 399 w 959"/>
                <a:gd name="T37" fmla="*/ 164 h 789"/>
                <a:gd name="T38" fmla="*/ 309 w 959"/>
                <a:gd name="T39" fmla="*/ 155 h 789"/>
                <a:gd name="T40" fmla="*/ 233 w 959"/>
                <a:gd name="T41" fmla="*/ 110 h 789"/>
                <a:gd name="T42" fmla="*/ 199 w 959"/>
                <a:gd name="T43" fmla="*/ 69 h 789"/>
                <a:gd name="T44" fmla="*/ 181 w 959"/>
                <a:gd name="T45" fmla="*/ 33 h 789"/>
                <a:gd name="T46" fmla="*/ 128 w 959"/>
                <a:gd name="T47" fmla="*/ 35 h 789"/>
                <a:gd name="T48" fmla="*/ 45 w 959"/>
                <a:gd name="T49" fmla="*/ 30 h 789"/>
                <a:gd name="T50" fmla="*/ 0 w 959"/>
                <a:gd name="T51" fmla="*/ 24 h 789"/>
                <a:gd name="T52" fmla="*/ 24 w 959"/>
                <a:gd name="T53" fmla="*/ 78 h 789"/>
                <a:gd name="T54" fmla="*/ 37 w 959"/>
                <a:gd name="T55" fmla="*/ 129 h 789"/>
                <a:gd name="T56" fmla="*/ 79 w 959"/>
                <a:gd name="T57" fmla="*/ 203 h 789"/>
                <a:gd name="T58" fmla="*/ 123 w 959"/>
                <a:gd name="T59" fmla="*/ 212 h 789"/>
                <a:gd name="T60" fmla="*/ 110 w 959"/>
                <a:gd name="T61" fmla="*/ 258 h 789"/>
                <a:gd name="T62" fmla="*/ 96 w 959"/>
                <a:gd name="T63" fmla="*/ 286 h 789"/>
                <a:gd name="T64" fmla="*/ 140 w 959"/>
                <a:gd name="T65" fmla="*/ 344 h 789"/>
                <a:gd name="T66" fmla="*/ 185 w 959"/>
                <a:gd name="T67" fmla="*/ 390 h 789"/>
                <a:gd name="T68" fmla="*/ 220 w 959"/>
                <a:gd name="T69" fmla="*/ 472 h 789"/>
                <a:gd name="T70" fmla="*/ 253 w 959"/>
                <a:gd name="T71" fmla="*/ 510 h 789"/>
                <a:gd name="T72" fmla="*/ 298 w 959"/>
                <a:gd name="T73" fmla="*/ 516 h 789"/>
                <a:gd name="T74" fmla="*/ 316 w 959"/>
                <a:gd name="T75" fmla="*/ 524 h 789"/>
                <a:gd name="T76" fmla="*/ 338 w 959"/>
                <a:gd name="T77" fmla="*/ 541 h 789"/>
                <a:gd name="T78" fmla="*/ 371 w 959"/>
                <a:gd name="T79" fmla="*/ 583 h 789"/>
                <a:gd name="T80" fmla="*/ 387 w 959"/>
                <a:gd name="T81" fmla="*/ 600 h 789"/>
                <a:gd name="T82" fmla="*/ 431 w 959"/>
                <a:gd name="T83" fmla="*/ 644 h 789"/>
                <a:gd name="T84" fmla="*/ 526 w 959"/>
                <a:gd name="T85" fmla="*/ 703 h 789"/>
                <a:gd name="T86" fmla="*/ 565 w 959"/>
                <a:gd name="T87" fmla="*/ 715 h 789"/>
                <a:gd name="T88" fmla="*/ 606 w 959"/>
                <a:gd name="T89" fmla="*/ 691 h 789"/>
                <a:gd name="T90" fmla="*/ 641 w 959"/>
                <a:gd name="T91" fmla="*/ 682 h 789"/>
                <a:gd name="T92" fmla="*/ 718 w 959"/>
                <a:gd name="T93" fmla="*/ 752 h 789"/>
                <a:gd name="T94" fmla="*/ 805 w 959"/>
                <a:gd name="T95" fmla="*/ 781 h 789"/>
                <a:gd name="T96" fmla="*/ 889 w 959"/>
                <a:gd name="T97" fmla="*/ 786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59" h="789">
                  <a:moveTo>
                    <a:pt x="890" y="786"/>
                  </a:moveTo>
                  <a:cubicBezTo>
                    <a:pt x="889" y="779"/>
                    <a:pt x="885" y="751"/>
                    <a:pt x="890" y="749"/>
                  </a:cubicBezTo>
                  <a:cubicBezTo>
                    <a:pt x="896" y="746"/>
                    <a:pt x="900" y="739"/>
                    <a:pt x="900" y="739"/>
                  </a:cubicBezTo>
                  <a:cubicBezTo>
                    <a:pt x="902" y="728"/>
                    <a:pt x="902" y="728"/>
                    <a:pt x="902" y="728"/>
                  </a:cubicBezTo>
                  <a:cubicBezTo>
                    <a:pt x="902" y="728"/>
                    <a:pt x="911" y="730"/>
                    <a:pt x="915" y="724"/>
                  </a:cubicBezTo>
                  <a:cubicBezTo>
                    <a:pt x="919" y="718"/>
                    <a:pt x="913" y="714"/>
                    <a:pt x="931" y="708"/>
                  </a:cubicBezTo>
                  <a:cubicBezTo>
                    <a:pt x="949" y="702"/>
                    <a:pt x="951" y="715"/>
                    <a:pt x="955" y="710"/>
                  </a:cubicBezTo>
                  <a:cubicBezTo>
                    <a:pt x="959" y="705"/>
                    <a:pt x="958" y="689"/>
                    <a:pt x="950" y="678"/>
                  </a:cubicBezTo>
                  <a:cubicBezTo>
                    <a:pt x="942" y="667"/>
                    <a:pt x="936" y="680"/>
                    <a:pt x="933" y="673"/>
                  </a:cubicBezTo>
                  <a:cubicBezTo>
                    <a:pt x="930" y="666"/>
                    <a:pt x="931" y="643"/>
                    <a:pt x="931" y="643"/>
                  </a:cubicBezTo>
                  <a:cubicBezTo>
                    <a:pt x="928" y="641"/>
                    <a:pt x="928" y="641"/>
                    <a:pt x="928" y="641"/>
                  </a:cubicBezTo>
                  <a:cubicBezTo>
                    <a:pt x="929" y="621"/>
                    <a:pt x="929" y="621"/>
                    <a:pt x="929" y="621"/>
                  </a:cubicBezTo>
                  <a:cubicBezTo>
                    <a:pt x="916" y="622"/>
                    <a:pt x="916" y="622"/>
                    <a:pt x="916" y="622"/>
                  </a:cubicBezTo>
                  <a:cubicBezTo>
                    <a:pt x="907" y="611"/>
                    <a:pt x="907" y="611"/>
                    <a:pt x="907" y="611"/>
                  </a:cubicBezTo>
                  <a:cubicBezTo>
                    <a:pt x="907" y="611"/>
                    <a:pt x="892" y="619"/>
                    <a:pt x="884" y="609"/>
                  </a:cubicBezTo>
                  <a:cubicBezTo>
                    <a:pt x="876" y="599"/>
                    <a:pt x="862" y="579"/>
                    <a:pt x="856" y="568"/>
                  </a:cubicBezTo>
                  <a:cubicBezTo>
                    <a:pt x="850" y="557"/>
                    <a:pt x="830" y="538"/>
                    <a:pt x="830" y="538"/>
                  </a:cubicBezTo>
                  <a:cubicBezTo>
                    <a:pt x="830" y="538"/>
                    <a:pt x="825" y="537"/>
                    <a:pt x="825" y="533"/>
                  </a:cubicBezTo>
                  <a:cubicBezTo>
                    <a:pt x="825" y="529"/>
                    <a:pt x="841" y="515"/>
                    <a:pt x="848" y="505"/>
                  </a:cubicBezTo>
                  <a:cubicBezTo>
                    <a:pt x="855" y="495"/>
                    <a:pt x="866" y="482"/>
                    <a:pt x="860" y="465"/>
                  </a:cubicBezTo>
                  <a:cubicBezTo>
                    <a:pt x="854" y="448"/>
                    <a:pt x="839" y="453"/>
                    <a:pt x="839" y="453"/>
                  </a:cubicBezTo>
                  <a:cubicBezTo>
                    <a:pt x="839" y="453"/>
                    <a:pt x="809" y="453"/>
                    <a:pt x="809" y="445"/>
                  </a:cubicBezTo>
                  <a:cubicBezTo>
                    <a:pt x="809" y="437"/>
                    <a:pt x="809" y="423"/>
                    <a:pt x="809" y="412"/>
                  </a:cubicBezTo>
                  <a:cubicBezTo>
                    <a:pt x="809" y="401"/>
                    <a:pt x="782" y="377"/>
                    <a:pt x="784" y="364"/>
                  </a:cubicBezTo>
                  <a:cubicBezTo>
                    <a:pt x="786" y="351"/>
                    <a:pt x="801" y="343"/>
                    <a:pt x="800" y="337"/>
                  </a:cubicBezTo>
                  <a:cubicBezTo>
                    <a:pt x="799" y="331"/>
                    <a:pt x="778" y="334"/>
                    <a:pt x="778" y="334"/>
                  </a:cubicBezTo>
                  <a:cubicBezTo>
                    <a:pt x="780" y="315"/>
                    <a:pt x="780" y="315"/>
                    <a:pt x="780" y="315"/>
                  </a:cubicBezTo>
                  <a:cubicBezTo>
                    <a:pt x="780" y="315"/>
                    <a:pt x="769" y="306"/>
                    <a:pt x="772" y="301"/>
                  </a:cubicBezTo>
                  <a:cubicBezTo>
                    <a:pt x="775" y="296"/>
                    <a:pt x="789" y="291"/>
                    <a:pt x="789" y="291"/>
                  </a:cubicBezTo>
                  <a:cubicBezTo>
                    <a:pt x="784" y="280"/>
                    <a:pt x="784" y="280"/>
                    <a:pt x="784" y="280"/>
                  </a:cubicBezTo>
                  <a:cubicBezTo>
                    <a:pt x="798" y="276"/>
                    <a:pt x="798" y="276"/>
                    <a:pt x="798" y="276"/>
                  </a:cubicBezTo>
                  <a:cubicBezTo>
                    <a:pt x="798" y="276"/>
                    <a:pt x="791" y="246"/>
                    <a:pt x="792" y="239"/>
                  </a:cubicBezTo>
                  <a:cubicBezTo>
                    <a:pt x="793" y="232"/>
                    <a:pt x="799" y="225"/>
                    <a:pt x="799" y="225"/>
                  </a:cubicBezTo>
                  <a:cubicBezTo>
                    <a:pt x="792" y="207"/>
                    <a:pt x="792" y="207"/>
                    <a:pt x="792" y="207"/>
                  </a:cubicBezTo>
                  <a:cubicBezTo>
                    <a:pt x="793" y="192"/>
                    <a:pt x="793" y="192"/>
                    <a:pt x="793" y="192"/>
                  </a:cubicBezTo>
                  <a:cubicBezTo>
                    <a:pt x="786" y="189"/>
                    <a:pt x="786" y="189"/>
                    <a:pt x="786" y="189"/>
                  </a:cubicBezTo>
                  <a:cubicBezTo>
                    <a:pt x="785" y="167"/>
                    <a:pt x="785" y="167"/>
                    <a:pt x="785" y="167"/>
                  </a:cubicBezTo>
                  <a:cubicBezTo>
                    <a:pt x="743" y="169"/>
                    <a:pt x="743" y="169"/>
                    <a:pt x="743" y="169"/>
                  </a:cubicBezTo>
                  <a:cubicBezTo>
                    <a:pt x="743" y="169"/>
                    <a:pt x="729" y="153"/>
                    <a:pt x="723" y="149"/>
                  </a:cubicBezTo>
                  <a:cubicBezTo>
                    <a:pt x="717" y="145"/>
                    <a:pt x="704" y="143"/>
                    <a:pt x="704" y="143"/>
                  </a:cubicBezTo>
                  <a:cubicBezTo>
                    <a:pt x="704" y="143"/>
                    <a:pt x="696" y="125"/>
                    <a:pt x="691" y="121"/>
                  </a:cubicBezTo>
                  <a:cubicBezTo>
                    <a:pt x="686" y="117"/>
                    <a:pt x="648" y="116"/>
                    <a:pt x="648" y="116"/>
                  </a:cubicBezTo>
                  <a:cubicBezTo>
                    <a:pt x="645" y="120"/>
                    <a:pt x="645" y="120"/>
                    <a:pt x="645" y="120"/>
                  </a:cubicBezTo>
                  <a:cubicBezTo>
                    <a:pt x="645" y="120"/>
                    <a:pt x="624" y="103"/>
                    <a:pt x="619" y="103"/>
                  </a:cubicBezTo>
                  <a:cubicBezTo>
                    <a:pt x="614" y="103"/>
                    <a:pt x="602" y="103"/>
                    <a:pt x="602" y="103"/>
                  </a:cubicBezTo>
                  <a:cubicBezTo>
                    <a:pt x="602" y="103"/>
                    <a:pt x="601" y="89"/>
                    <a:pt x="595" y="85"/>
                  </a:cubicBezTo>
                  <a:cubicBezTo>
                    <a:pt x="589" y="81"/>
                    <a:pt x="580" y="86"/>
                    <a:pt x="580" y="86"/>
                  </a:cubicBezTo>
                  <a:cubicBezTo>
                    <a:pt x="580" y="86"/>
                    <a:pt x="559" y="83"/>
                    <a:pt x="556" y="85"/>
                  </a:cubicBezTo>
                  <a:cubicBezTo>
                    <a:pt x="553" y="87"/>
                    <a:pt x="551" y="93"/>
                    <a:pt x="551" y="93"/>
                  </a:cubicBezTo>
                  <a:cubicBezTo>
                    <a:pt x="551" y="93"/>
                    <a:pt x="535" y="88"/>
                    <a:pt x="524" y="90"/>
                  </a:cubicBezTo>
                  <a:cubicBezTo>
                    <a:pt x="513" y="92"/>
                    <a:pt x="487" y="115"/>
                    <a:pt x="487" y="115"/>
                  </a:cubicBezTo>
                  <a:cubicBezTo>
                    <a:pt x="487" y="123"/>
                    <a:pt x="487" y="123"/>
                    <a:pt x="487" y="123"/>
                  </a:cubicBezTo>
                  <a:cubicBezTo>
                    <a:pt x="487" y="123"/>
                    <a:pt x="476" y="132"/>
                    <a:pt x="472" y="133"/>
                  </a:cubicBezTo>
                  <a:cubicBezTo>
                    <a:pt x="468" y="134"/>
                    <a:pt x="452" y="133"/>
                    <a:pt x="452" y="133"/>
                  </a:cubicBezTo>
                  <a:cubicBezTo>
                    <a:pt x="452" y="133"/>
                    <a:pt x="472" y="159"/>
                    <a:pt x="460" y="161"/>
                  </a:cubicBezTo>
                  <a:cubicBezTo>
                    <a:pt x="448" y="163"/>
                    <a:pt x="437" y="156"/>
                    <a:pt x="437" y="156"/>
                  </a:cubicBezTo>
                  <a:cubicBezTo>
                    <a:pt x="437" y="156"/>
                    <a:pt x="412" y="161"/>
                    <a:pt x="399" y="164"/>
                  </a:cubicBezTo>
                  <a:cubicBezTo>
                    <a:pt x="386" y="167"/>
                    <a:pt x="379" y="176"/>
                    <a:pt x="371" y="175"/>
                  </a:cubicBezTo>
                  <a:cubicBezTo>
                    <a:pt x="363" y="174"/>
                    <a:pt x="355" y="165"/>
                    <a:pt x="345" y="165"/>
                  </a:cubicBezTo>
                  <a:cubicBezTo>
                    <a:pt x="335" y="165"/>
                    <a:pt x="323" y="165"/>
                    <a:pt x="309" y="155"/>
                  </a:cubicBezTo>
                  <a:cubicBezTo>
                    <a:pt x="295" y="145"/>
                    <a:pt x="287" y="128"/>
                    <a:pt x="287" y="128"/>
                  </a:cubicBezTo>
                  <a:cubicBezTo>
                    <a:pt x="287" y="128"/>
                    <a:pt x="258" y="125"/>
                    <a:pt x="255" y="125"/>
                  </a:cubicBezTo>
                  <a:cubicBezTo>
                    <a:pt x="252" y="125"/>
                    <a:pt x="240" y="118"/>
                    <a:pt x="233" y="110"/>
                  </a:cubicBezTo>
                  <a:cubicBezTo>
                    <a:pt x="226" y="102"/>
                    <a:pt x="218" y="80"/>
                    <a:pt x="218" y="80"/>
                  </a:cubicBezTo>
                  <a:cubicBezTo>
                    <a:pt x="208" y="78"/>
                    <a:pt x="208" y="78"/>
                    <a:pt x="208" y="78"/>
                  </a:cubicBezTo>
                  <a:cubicBezTo>
                    <a:pt x="208" y="78"/>
                    <a:pt x="205" y="72"/>
                    <a:pt x="199" y="69"/>
                  </a:cubicBezTo>
                  <a:cubicBezTo>
                    <a:pt x="193" y="66"/>
                    <a:pt x="180" y="58"/>
                    <a:pt x="180" y="53"/>
                  </a:cubicBezTo>
                  <a:cubicBezTo>
                    <a:pt x="180" y="48"/>
                    <a:pt x="190" y="52"/>
                    <a:pt x="190" y="46"/>
                  </a:cubicBezTo>
                  <a:cubicBezTo>
                    <a:pt x="190" y="40"/>
                    <a:pt x="181" y="38"/>
                    <a:pt x="181" y="33"/>
                  </a:cubicBezTo>
                  <a:cubicBezTo>
                    <a:pt x="181" y="28"/>
                    <a:pt x="190" y="28"/>
                    <a:pt x="188" y="22"/>
                  </a:cubicBezTo>
                  <a:cubicBezTo>
                    <a:pt x="186" y="16"/>
                    <a:pt x="179" y="4"/>
                    <a:pt x="173" y="4"/>
                  </a:cubicBezTo>
                  <a:cubicBezTo>
                    <a:pt x="167" y="4"/>
                    <a:pt x="131" y="31"/>
                    <a:pt x="128" y="35"/>
                  </a:cubicBezTo>
                  <a:cubicBezTo>
                    <a:pt x="125" y="39"/>
                    <a:pt x="117" y="50"/>
                    <a:pt x="114" y="51"/>
                  </a:cubicBezTo>
                  <a:cubicBezTo>
                    <a:pt x="111" y="52"/>
                    <a:pt x="102" y="52"/>
                    <a:pt x="87" y="52"/>
                  </a:cubicBezTo>
                  <a:cubicBezTo>
                    <a:pt x="72" y="52"/>
                    <a:pt x="55" y="38"/>
                    <a:pt x="45" y="30"/>
                  </a:cubicBezTo>
                  <a:cubicBezTo>
                    <a:pt x="35" y="22"/>
                    <a:pt x="38" y="4"/>
                    <a:pt x="29" y="2"/>
                  </a:cubicBezTo>
                  <a:cubicBezTo>
                    <a:pt x="20" y="0"/>
                    <a:pt x="16" y="22"/>
                    <a:pt x="16" y="22"/>
                  </a:cubicBezTo>
                  <a:cubicBezTo>
                    <a:pt x="0" y="24"/>
                    <a:pt x="0" y="24"/>
                    <a:pt x="0" y="24"/>
                  </a:cubicBezTo>
                  <a:cubicBezTo>
                    <a:pt x="11" y="40"/>
                    <a:pt x="11" y="40"/>
                    <a:pt x="11" y="40"/>
                  </a:cubicBezTo>
                  <a:cubicBezTo>
                    <a:pt x="12" y="55"/>
                    <a:pt x="12" y="55"/>
                    <a:pt x="12" y="55"/>
                  </a:cubicBezTo>
                  <a:cubicBezTo>
                    <a:pt x="12" y="55"/>
                    <a:pt x="19" y="76"/>
                    <a:pt x="24" y="78"/>
                  </a:cubicBezTo>
                  <a:cubicBezTo>
                    <a:pt x="29" y="80"/>
                    <a:pt x="16" y="99"/>
                    <a:pt x="16" y="99"/>
                  </a:cubicBezTo>
                  <a:cubicBezTo>
                    <a:pt x="37" y="111"/>
                    <a:pt x="37" y="111"/>
                    <a:pt x="37" y="111"/>
                  </a:cubicBezTo>
                  <a:cubicBezTo>
                    <a:pt x="37" y="129"/>
                    <a:pt x="37" y="129"/>
                    <a:pt x="37" y="129"/>
                  </a:cubicBezTo>
                  <a:cubicBezTo>
                    <a:pt x="53" y="134"/>
                    <a:pt x="53" y="134"/>
                    <a:pt x="53" y="134"/>
                  </a:cubicBezTo>
                  <a:cubicBezTo>
                    <a:pt x="53" y="134"/>
                    <a:pt x="58" y="171"/>
                    <a:pt x="70" y="182"/>
                  </a:cubicBezTo>
                  <a:cubicBezTo>
                    <a:pt x="82" y="193"/>
                    <a:pt x="79" y="203"/>
                    <a:pt x="79" y="203"/>
                  </a:cubicBezTo>
                  <a:cubicBezTo>
                    <a:pt x="93" y="205"/>
                    <a:pt x="93" y="205"/>
                    <a:pt x="93" y="205"/>
                  </a:cubicBezTo>
                  <a:cubicBezTo>
                    <a:pt x="104" y="217"/>
                    <a:pt x="104" y="217"/>
                    <a:pt x="104" y="217"/>
                  </a:cubicBezTo>
                  <a:cubicBezTo>
                    <a:pt x="104" y="217"/>
                    <a:pt x="118" y="208"/>
                    <a:pt x="123" y="212"/>
                  </a:cubicBezTo>
                  <a:cubicBezTo>
                    <a:pt x="128" y="216"/>
                    <a:pt x="112" y="225"/>
                    <a:pt x="112" y="229"/>
                  </a:cubicBezTo>
                  <a:cubicBezTo>
                    <a:pt x="112" y="233"/>
                    <a:pt x="126" y="242"/>
                    <a:pt x="123" y="250"/>
                  </a:cubicBezTo>
                  <a:cubicBezTo>
                    <a:pt x="120" y="258"/>
                    <a:pt x="110" y="258"/>
                    <a:pt x="110" y="258"/>
                  </a:cubicBezTo>
                  <a:cubicBezTo>
                    <a:pt x="109" y="267"/>
                    <a:pt x="109" y="267"/>
                    <a:pt x="109" y="267"/>
                  </a:cubicBezTo>
                  <a:cubicBezTo>
                    <a:pt x="110" y="280"/>
                    <a:pt x="110" y="280"/>
                    <a:pt x="110" y="280"/>
                  </a:cubicBezTo>
                  <a:cubicBezTo>
                    <a:pt x="110" y="280"/>
                    <a:pt x="97" y="279"/>
                    <a:pt x="96" y="286"/>
                  </a:cubicBezTo>
                  <a:cubicBezTo>
                    <a:pt x="95" y="293"/>
                    <a:pt x="104" y="300"/>
                    <a:pt x="104" y="300"/>
                  </a:cubicBezTo>
                  <a:cubicBezTo>
                    <a:pt x="104" y="300"/>
                    <a:pt x="94" y="305"/>
                    <a:pt x="96" y="314"/>
                  </a:cubicBezTo>
                  <a:cubicBezTo>
                    <a:pt x="98" y="323"/>
                    <a:pt x="140" y="344"/>
                    <a:pt x="140" y="344"/>
                  </a:cubicBezTo>
                  <a:cubicBezTo>
                    <a:pt x="140" y="371"/>
                    <a:pt x="140" y="371"/>
                    <a:pt x="140" y="371"/>
                  </a:cubicBezTo>
                  <a:cubicBezTo>
                    <a:pt x="153" y="372"/>
                    <a:pt x="153" y="372"/>
                    <a:pt x="153" y="372"/>
                  </a:cubicBezTo>
                  <a:cubicBezTo>
                    <a:pt x="153" y="372"/>
                    <a:pt x="174" y="390"/>
                    <a:pt x="185" y="390"/>
                  </a:cubicBezTo>
                  <a:cubicBezTo>
                    <a:pt x="196" y="390"/>
                    <a:pt x="198" y="402"/>
                    <a:pt x="198" y="402"/>
                  </a:cubicBezTo>
                  <a:cubicBezTo>
                    <a:pt x="220" y="427"/>
                    <a:pt x="220" y="427"/>
                    <a:pt x="220" y="427"/>
                  </a:cubicBezTo>
                  <a:cubicBezTo>
                    <a:pt x="220" y="427"/>
                    <a:pt x="212" y="466"/>
                    <a:pt x="220" y="472"/>
                  </a:cubicBezTo>
                  <a:cubicBezTo>
                    <a:pt x="228" y="478"/>
                    <a:pt x="233" y="478"/>
                    <a:pt x="233" y="478"/>
                  </a:cubicBezTo>
                  <a:cubicBezTo>
                    <a:pt x="237" y="497"/>
                    <a:pt x="237" y="497"/>
                    <a:pt x="237" y="497"/>
                  </a:cubicBezTo>
                  <a:cubicBezTo>
                    <a:pt x="237" y="497"/>
                    <a:pt x="252" y="501"/>
                    <a:pt x="253" y="510"/>
                  </a:cubicBezTo>
                  <a:cubicBezTo>
                    <a:pt x="254" y="519"/>
                    <a:pt x="275" y="533"/>
                    <a:pt x="282" y="528"/>
                  </a:cubicBezTo>
                  <a:cubicBezTo>
                    <a:pt x="289" y="523"/>
                    <a:pt x="267" y="512"/>
                    <a:pt x="283" y="505"/>
                  </a:cubicBezTo>
                  <a:cubicBezTo>
                    <a:pt x="299" y="498"/>
                    <a:pt x="298" y="516"/>
                    <a:pt x="298" y="516"/>
                  </a:cubicBezTo>
                  <a:cubicBezTo>
                    <a:pt x="305" y="522"/>
                    <a:pt x="305" y="522"/>
                    <a:pt x="305" y="522"/>
                  </a:cubicBezTo>
                  <a:cubicBezTo>
                    <a:pt x="306" y="521"/>
                    <a:pt x="308" y="521"/>
                    <a:pt x="311" y="522"/>
                  </a:cubicBezTo>
                  <a:cubicBezTo>
                    <a:pt x="313" y="523"/>
                    <a:pt x="314" y="523"/>
                    <a:pt x="316" y="524"/>
                  </a:cubicBezTo>
                  <a:cubicBezTo>
                    <a:pt x="317" y="523"/>
                    <a:pt x="318" y="521"/>
                    <a:pt x="318" y="520"/>
                  </a:cubicBezTo>
                  <a:cubicBezTo>
                    <a:pt x="319" y="516"/>
                    <a:pt x="330" y="513"/>
                    <a:pt x="333" y="515"/>
                  </a:cubicBezTo>
                  <a:cubicBezTo>
                    <a:pt x="336" y="517"/>
                    <a:pt x="331" y="538"/>
                    <a:pt x="338" y="541"/>
                  </a:cubicBezTo>
                  <a:cubicBezTo>
                    <a:pt x="345" y="544"/>
                    <a:pt x="360" y="555"/>
                    <a:pt x="360" y="555"/>
                  </a:cubicBezTo>
                  <a:cubicBezTo>
                    <a:pt x="360" y="555"/>
                    <a:pt x="358" y="560"/>
                    <a:pt x="358" y="565"/>
                  </a:cubicBezTo>
                  <a:cubicBezTo>
                    <a:pt x="363" y="571"/>
                    <a:pt x="368" y="577"/>
                    <a:pt x="371" y="583"/>
                  </a:cubicBezTo>
                  <a:cubicBezTo>
                    <a:pt x="371" y="583"/>
                    <a:pt x="371" y="583"/>
                    <a:pt x="371" y="583"/>
                  </a:cubicBezTo>
                  <a:cubicBezTo>
                    <a:pt x="375" y="585"/>
                    <a:pt x="378" y="587"/>
                    <a:pt x="378" y="587"/>
                  </a:cubicBezTo>
                  <a:cubicBezTo>
                    <a:pt x="387" y="600"/>
                    <a:pt x="387" y="600"/>
                    <a:pt x="387" y="600"/>
                  </a:cubicBezTo>
                  <a:cubicBezTo>
                    <a:pt x="387" y="600"/>
                    <a:pt x="389" y="624"/>
                    <a:pt x="399" y="626"/>
                  </a:cubicBezTo>
                  <a:cubicBezTo>
                    <a:pt x="409" y="628"/>
                    <a:pt x="409" y="644"/>
                    <a:pt x="409" y="644"/>
                  </a:cubicBezTo>
                  <a:cubicBezTo>
                    <a:pt x="431" y="644"/>
                    <a:pt x="431" y="644"/>
                    <a:pt x="431" y="644"/>
                  </a:cubicBezTo>
                  <a:cubicBezTo>
                    <a:pt x="443" y="656"/>
                    <a:pt x="443" y="656"/>
                    <a:pt x="443" y="656"/>
                  </a:cubicBezTo>
                  <a:cubicBezTo>
                    <a:pt x="451" y="654"/>
                    <a:pt x="458" y="652"/>
                    <a:pt x="465" y="656"/>
                  </a:cubicBezTo>
                  <a:cubicBezTo>
                    <a:pt x="475" y="661"/>
                    <a:pt x="504" y="686"/>
                    <a:pt x="526" y="703"/>
                  </a:cubicBezTo>
                  <a:cubicBezTo>
                    <a:pt x="527" y="704"/>
                    <a:pt x="528" y="704"/>
                    <a:pt x="529" y="704"/>
                  </a:cubicBezTo>
                  <a:cubicBezTo>
                    <a:pt x="535" y="704"/>
                    <a:pt x="546" y="706"/>
                    <a:pt x="546" y="706"/>
                  </a:cubicBezTo>
                  <a:cubicBezTo>
                    <a:pt x="546" y="706"/>
                    <a:pt x="549" y="720"/>
                    <a:pt x="565" y="715"/>
                  </a:cubicBezTo>
                  <a:cubicBezTo>
                    <a:pt x="581" y="710"/>
                    <a:pt x="584" y="703"/>
                    <a:pt x="584" y="703"/>
                  </a:cubicBezTo>
                  <a:cubicBezTo>
                    <a:pt x="600" y="705"/>
                    <a:pt x="600" y="705"/>
                    <a:pt x="600" y="705"/>
                  </a:cubicBezTo>
                  <a:cubicBezTo>
                    <a:pt x="606" y="691"/>
                    <a:pt x="606" y="691"/>
                    <a:pt x="606" y="691"/>
                  </a:cubicBezTo>
                  <a:cubicBezTo>
                    <a:pt x="620" y="689"/>
                    <a:pt x="620" y="689"/>
                    <a:pt x="620" y="689"/>
                  </a:cubicBezTo>
                  <a:cubicBezTo>
                    <a:pt x="636" y="674"/>
                    <a:pt x="636" y="674"/>
                    <a:pt x="636" y="674"/>
                  </a:cubicBezTo>
                  <a:cubicBezTo>
                    <a:pt x="641" y="682"/>
                    <a:pt x="641" y="682"/>
                    <a:pt x="641" y="682"/>
                  </a:cubicBezTo>
                  <a:cubicBezTo>
                    <a:pt x="649" y="680"/>
                    <a:pt x="656" y="679"/>
                    <a:pt x="659" y="683"/>
                  </a:cubicBezTo>
                  <a:cubicBezTo>
                    <a:pt x="672" y="694"/>
                    <a:pt x="686" y="717"/>
                    <a:pt x="688" y="735"/>
                  </a:cubicBezTo>
                  <a:cubicBezTo>
                    <a:pt x="690" y="754"/>
                    <a:pt x="718" y="752"/>
                    <a:pt x="718" y="752"/>
                  </a:cubicBezTo>
                  <a:cubicBezTo>
                    <a:pt x="718" y="752"/>
                    <a:pt x="717" y="759"/>
                    <a:pt x="730" y="762"/>
                  </a:cubicBezTo>
                  <a:cubicBezTo>
                    <a:pt x="743" y="765"/>
                    <a:pt x="774" y="761"/>
                    <a:pt x="774" y="761"/>
                  </a:cubicBezTo>
                  <a:cubicBezTo>
                    <a:pt x="774" y="761"/>
                    <a:pt x="800" y="781"/>
                    <a:pt x="805" y="781"/>
                  </a:cubicBezTo>
                  <a:cubicBezTo>
                    <a:pt x="810" y="781"/>
                    <a:pt x="828" y="772"/>
                    <a:pt x="828" y="772"/>
                  </a:cubicBezTo>
                  <a:cubicBezTo>
                    <a:pt x="828" y="772"/>
                    <a:pt x="854" y="788"/>
                    <a:pt x="872" y="789"/>
                  </a:cubicBezTo>
                  <a:cubicBezTo>
                    <a:pt x="878" y="789"/>
                    <a:pt x="884" y="788"/>
                    <a:pt x="889" y="786"/>
                  </a:cubicBezTo>
                  <a:lnTo>
                    <a:pt x="890" y="786"/>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5" name="Freeform 234"/>
            <p:cNvSpPr>
              <a:spLocks/>
            </p:cNvSpPr>
            <p:nvPr/>
          </p:nvSpPr>
          <p:spPr bwMode="gray">
            <a:xfrm>
              <a:off x="5723698" y="3242508"/>
              <a:ext cx="206273" cy="120981"/>
            </a:xfrm>
            <a:custGeom>
              <a:avLst/>
              <a:gdLst>
                <a:gd name="T0" fmla="*/ 345 w 372"/>
                <a:gd name="T1" fmla="*/ 142 h 238"/>
                <a:gd name="T2" fmla="*/ 291 w 372"/>
                <a:gd name="T3" fmla="*/ 132 h 238"/>
                <a:gd name="T4" fmla="*/ 275 w 372"/>
                <a:gd name="T5" fmla="*/ 99 h 238"/>
                <a:gd name="T6" fmla="*/ 266 w 372"/>
                <a:gd name="T7" fmla="*/ 79 h 238"/>
                <a:gd name="T8" fmla="*/ 230 w 372"/>
                <a:gd name="T9" fmla="*/ 87 h 238"/>
                <a:gd name="T10" fmla="*/ 210 w 372"/>
                <a:gd name="T11" fmla="*/ 90 h 238"/>
                <a:gd name="T12" fmla="*/ 176 w 372"/>
                <a:gd name="T13" fmla="*/ 76 h 238"/>
                <a:gd name="T14" fmla="*/ 142 w 372"/>
                <a:gd name="T15" fmla="*/ 77 h 238"/>
                <a:gd name="T16" fmla="*/ 108 w 372"/>
                <a:gd name="T17" fmla="*/ 75 h 238"/>
                <a:gd name="T18" fmla="*/ 76 w 372"/>
                <a:gd name="T19" fmla="*/ 62 h 238"/>
                <a:gd name="T20" fmla="*/ 101 w 372"/>
                <a:gd name="T21" fmla="*/ 43 h 238"/>
                <a:gd name="T22" fmla="*/ 141 w 372"/>
                <a:gd name="T23" fmla="*/ 45 h 238"/>
                <a:gd name="T24" fmla="*/ 133 w 372"/>
                <a:gd name="T25" fmla="*/ 12 h 238"/>
                <a:gd name="T26" fmla="*/ 91 w 372"/>
                <a:gd name="T27" fmla="*/ 21 h 238"/>
                <a:gd name="T28" fmla="*/ 65 w 372"/>
                <a:gd name="T29" fmla="*/ 25 h 238"/>
                <a:gd name="T30" fmla="*/ 46 w 372"/>
                <a:gd name="T31" fmla="*/ 43 h 238"/>
                <a:gd name="T32" fmla="*/ 49 w 372"/>
                <a:gd name="T33" fmla="*/ 66 h 238"/>
                <a:gd name="T34" fmla="*/ 6 w 372"/>
                <a:gd name="T35" fmla="*/ 82 h 238"/>
                <a:gd name="T36" fmla="*/ 14 w 372"/>
                <a:gd name="T37" fmla="*/ 100 h 238"/>
                <a:gd name="T38" fmla="*/ 42 w 372"/>
                <a:gd name="T39" fmla="*/ 114 h 238"/>
                <a:gd name="T40" fmla="*/ 61 w 372"/>
                <a:gd name="T41" fmla="*/ 158 h 238"/>
                <a:gd name="T42" fmla="*/ 42 w 372"/>
                <a:gd name="T43" fmla="*/ 206 h 238"/>
                <a:gd name="T44" fmla="*/ 89 w 372"/>
                <a:gd name="T45" fmla="*/ 199 h 238"/>
                <a:gd name="T46" fmla="*/ 111 w 372"/>
                <a:gd name="T47" fmla="*/ 189 h 238"/>
                <a:gd name="T48" fmla="*/ 145 w 372"/>
                <a:gd name="T49" fmla="*/ 189 h 238"/>
                <a:gd name="T50" fmla="*/ 142 w 372"/>
                <a:gd name="T51" fmla="*/ 168 h 238"/>
                <a:gd name="T52" fmla="*/ 164 w 372"/>
                <a:gd name="T53" fmla="*/ 135 h 238"/>
                <a:gd name="T54" fmla="*/ 184 w 372"/>
                <a:gd name="T55" fmla="*/ 168 h 238"/>
                <a:gd name="T56" fmla="*/ 205 w 372"/>
                <a:gd name="T57" fmla="*/ 210 h 238"/>
                <a:gd name="T58" fmla="*/ 249 w 372"/>
                <a:gd name="T59" fmla="*/ 216 h 238"/>
                <a:gd name="T60" fmla="*/ 273 w 372"/>
                <a:gd name="T61" fmla="*/ 197 h 238"/>
                <a:gd name="T62" fmla="*/ 306 w 372"/>
                <a:gd name="T63" fmla="*/ 202 h 238"/>
                <a:gd name="T64" fmla="*/ 343 w 372"/>
                <a:gd name="T65" fmla="*/ 194 h 238"/>
                <a:gd name="T66" fmla="*/ 364 w 372"/>
                <a:gd name="T67" fmla="*/ 197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38">
                  <a:moveTo>
                    <a:pt x="353" y="181"/>
                  </a:moveTo>
                  <a:cubicBezTo>
                    <a:pt x="346" y="174"/>
                    <a:pt x="345" y="152"/>
                    <a:pt x="345" y="142"/>
                  </a:cubicBezTo>
                  <a:cubicBezTo>
                    <a:pt x="345" y="132"/>
                    <a:pt x="333" y="129"/>
                    <a:pt x="319" y="125"/>
                  </a:cubicBezTo>
                  <a:cubicBezTo>
                    <a:pt x="305" y="121"/>
                    <a:pt x="301" y="136"/>
                    <a:pt x="291" y="132"/>
                  </a:cubicBezTo>
                  <a:cubicBezTo>
                    <a:pt x="281" y="128"/>
                    <a:pt x="289" y="110"/>
                    <a:pt x="289" y="103"/>
                  </a:cubicBezTo>
                  <a:cubicBezTo>
                    <a:pt x="289" y="96"/>
                    <a:pt x="275" y="99"/>
                    <a:pt x="275" y="99"/>
                  </a:cubicBezTo>
                  <a:cubicBezTo>
                    <a:pt x="275" y="82"/>
                    <a:pt x="275" y="82"/>
                    <a:pt x="275" y="82"/>
                  </a:cubicBezTo>
                  <a:cubicBezTo>
                    <a:pt x="266" y="79"/>
                    <a:pt x="266" y="79"/>
                    <a:pt x="266" y="79"/>
                  </a:cubicBezTo>
                  <a:cubicBezTo>
                    <a:pt x="258" y="88"/>
                    <a:pt x="258" y="88"/>
                    <a:pt x="258" y="88"/>
                  </a:cubicBezTo>
                  <a:cubicBezTo>
                    <a:pt x="230" y="87"/>
                    <a:pt x="230" y="87"/>
                    <a:pt x="230" y="87"/>
                  </a:cubicBezTo>
                  <a:cubicBezTo>
                    <a:pt x="230" y="87"/>
                    <a:pt x="226" y="90"/>
                    <a:pt x="216" y="93"/>
                  </a:cubicBezTo>
                  <a:cubicBezTo>
                    <a:pt x="206" y="96"/>
                    <a:pt x="210" y="90"/>
                    <a:pt x="210" y="90"/>
                  </a:cubicBezTo>
                  <a:cubicBezTo>
                    <a:pt x="210" y="90"/>
                    <a:pt x="198" y="93"/>
                    <a:pt x="195" y="93"/>
                  </a:cubicBezTo>
                  <a:cubicBezTo>
                    <a:pt x="192" y="93"/>
                    <a:pt x="181" y="75"/>
                    <a:pt x="176" y="76"/>
                  </a:cubicBezTo>
                  <a:cubicBezTo>
                    <a:pt x="171" y="77"/>
                    <a:pt x="160" y="85"/>
                    <a:pt x="154" y="86"/>
                  </a:cubicBezTo>
                  <a:cubicBezTo>
                    <a:pt x="148" y="87"/>
                    <a:pt x="142" y="77"/>
                    <a:pt x="142" y="77"/>
                  </a:cubicBezTo>
                  <a:cubicBezTo>
                    <a:pt x="142" y="77"/>
                    <a:pt x="135" y="76"/>
                    <a:pt x="130" y="78"/>
                  </a:cubicBezTo>
                  <a:cubicBezTo>
                    <a:pt x="125" y="80"/>
                    <a:pt x="108" y="75"/>
                    <a:pt x="108" y="75"/>
                  </a:cubicBezTo>
                  <a:cubicBezTo>
                    <a:pt x="108" y="75"/>
                    <a:pt x="93" y="80"/>
                    <a:pt x="86" y="81"/>
                  </a:cubicBezTo>
                  <a:cubicBezTo>
                    <a:pt x="79" y="82"/>
                    <a:pt x="76" y="62"/>
                    <a:pt x="76" y="62"/>
                  </a:cubicBezTo>
                  <a:cubicBezTo>
                    <a:pt x="85" y="59"/>
                    <a:pt x="85" y="59"/>
                    <a:pt x="85" y="59"/>
                  </a:cubicBezTo>
                  <a:cubicBezTo>
                    <a:pt x="85" y="59"/>
                    <a:pt x="88" y="44"/>
                    <a:pt x="101" y="43"/>
                  </a:cubicBezTo>
                  <a:cubicBezTo>
                    <a:pt x="114" y="42"/>
                    <a:pt x="124" y="52"/>
                    <a:pt x="131" y="56"/>
                  </a:cubicBezTo>
                  <a:cubicBezTo>
                    <a:pt x="138" y="60"/>
                    <a:pt x="140" y="49"/>
                    <a:pt x="141" y="45"/>
                  </a:cubicBezTo>
                  <a:cubicBezTo>
                    <a:pt x="142" y="41"/>
                    <a:pt x="117" y="33"/>
                    <a:pt x="117" y="33"/>
                  </a:cubicBezTo>
                  <a:cubicBezTo>
                    <a:pt x="133" y="12"/>
                    <a:pt x="133" y="12"/>
                    <a:pt x="133" y="12"/>
                  </a:cubicBezTo>
                  <a:cubicBezTo>
                    <a:pt x="133" y="12"/>
                    <a:pt x="118" y="0"/>
                    <a:pt x="114" y="2"/>
                  </a:cubicBezTo>
                  <a:cubicBezTo>
                    <a:pt x="110" y="4"/>
                    <a:pt x="99" y="16"/>
                    <a:pt x="91" y="21"/>
                  </a:cubicBezTo>
                  <a:cubicBezTo>
                    <a:pt x="83" y="26"/>
                    <a:pt x="80" y="12"/>
                    <a:pt x="74" y="12"/>
                  </a:cubicBezTo>
                  <a:cubicBezTo>
                    <a:pt x="68" y="12"/>
                    <a:pt x="66" y="21"/>
                    <a:pt x="65" y="25"/>
                  </a:cubicBezTo>
                  <a:cubicBezTo>
                    <a:pt x="64" y="29"/>
                    <a:pt x="77" y="36"/>
                    <a:pt x="71" y="42"/>
                  </a:cubicBezTo>
                  <a:cubicBezTo>
                    <a:pt x="65" y="48"/>
                    <a:pt x="46" y="43"/>
                    <a:pt x="46" y="43"/>
                  </a:cubicBezTo>
                  <a:cubicBezTo>
                    <a:pt x="59" y="57"/>
                    <a:pt x="59" y="57"/>
                    <a:pt x="59" y="57"/>
                  </a:cubicBezTo>
                  <a:cubicBezTo>
                    <a:pt x="49" y="66"/>
                    <a:pt x="49" y="66"/>
                    <a:pt x="49" y="66"/>
                  </a:cubicBezTo>
                  <a:cubicBezTo>
                    <a:pt x="49" y="66"/>
                    <a:pt x="61" y="71"/>
                    <a:pt x="46" y="80"/>
                  </a:cubicBezTo>
                  <a:cubicBezTo>
                    <a:pt x="31" y="89"/>
                    <a:pt x="12" y="77"/>
                    <a:pt x="6" y="82"/>
                  </a:cubicBezTo>
                  <a:cubicBezTo>
                    <a:pt x="0" y="87"/>
                    <a:pt x="0" y="97"/>
                    <a:pt x="0" y="97"/>
                  </a:cubicBezTo>
                  <a:cubicBezTo>
                    <a:pt x="14" y="100"/>
                    <a:pt x="14" y="100"/>
                    <a:pt x="14" y="100"/>
                  </a:cubicBezTo>
                  <a:cubicBezTo>
                    <a:pt x="21" y="108"/>
                    <a:pt x="21" y="108"/>
                    <a:pt x="21" y="108"/>
                  </a:cubicBezTo>
                  <a:cubicBezTo>
                    <a:pt x="21" y="108"/>
                    <a:pt x="37" y="109"/>
                    <a:pt x="42" y="114"/>
                  </a:cubicBezTo>
                  <a:cubicBezTo>
                    <a:pt x="47" y="119"/>
                    <a:pt x="36" y="128"/>
                    <a:pt x="42" y="138"/>
                  </a:cubicBezTo>
                  <a:cubicBezTo>
                    <a:pt x="48" y="148"/>
                    <a:pt x="61" y="147"/>
                    <a:pt x="61" y="158"/>
                  </a:cubicBezTo>
                  <a:cubicBezTo>
                    <a:pt x="61" y="169"/>
                    <a:pt x="51" y="179"/>
                    <a:pt x="44" y="187"/>
                  </a:cubicBezTo>
                  <a:cubicBezTo>
                    <a:pt x="40" y="191"/>
                    <a:pt x="41" y="200"/>
                    <a:pt x="42" y="206"/>
                  </a:cubicBezTo>
                  <a:cubicBezTo>
                    <a:pt x="48" y="211"/>
                    <a:pt x="56" y="217"/>
                    <a:pt x="58" y="218"/>
                  </a:cubicBezTo>
                  <a:cubicBezTo>
                    <a:pt x="61" y="219"/>
                    <a:pt x="86" y="199"/>
                    <a:pt x="89" y="199"/>
                  </a:cubicBezTo>
                  <a:cubicBezTo>
                    <a:pt x="92" y="199"/>
                    <a:pt x="103" y="216"/>
                    <a:pt x="107" y="214"/>
                  </a:cubicBezTo>
                  <a:cubicBezTo>
                    <a:pt x="111" y="212"/>
                    <a:pt x="106" y="194"/>
                    <a:pt x="111" y="189"/>
                  </a:cubicBezTo>
                  <a:cubicBezTo>
                    <a:pt x="116" y="184"/>
                    <a:pt x="138" y="183"/>
                    <a:pt x="138" y="183"/>
                  </a:cubicBezTo>
                  <a:cubicBezTo>
                    <a:pt x="145" y="189"/>
                    <a:pt x="145" y="189"/>
                    <a:pt x="145" y="189"/>
                  </a:cubicBezTo>
                  <a:cubicBezTo>
                    <a:pt x="150" y="175"/>
                    <a:pt x="150" y="175"/>
                    <a:pt x="150" y="175"/>
                  </a:cubicBezTo>
                  <a:cubicBezTo>
                    <a:pt x="150" y="175"/>
                    <a:pt x="142" y="175"/>
                    <a:pt x="142" y="168"/>
                  </a:cubicBezTo>
                  <a:cubicBezTo>
                    <a:pt x="142" y="161"/>
                    <a:pt x="156" y="158"/>
                    <a:pt x="156" y="154"/>
                  </a:cubicBezTo>
                  <a:cubicBezTo>
                    <a:pt x="156" y="150"/>
                    <a:pt x="155" y="135"/>
                    <a:pt x="164" y="135"/>
                  </a:cubicBezTo>
                  <a:cubicBezTo>
                    <a:pt x="173" y="135"/>
                    <a:pt x="184" y="144"/>
                    <a:pt x="184" y="149"/>
                  </a:cubicBezTo>
                  <a:cubicBezTo>
                    <a:pt x="184" y="154"/>
                    <a:pt x="184" y="168"/>
                    <a:pt x="184" y="168"/>
                  </a:cubicBezTo>
                  <a:cubicBezTo>
                    <a:pt x="198" y="168"/>
                    <a:pt x="198" y="168"/>
                    <a:pt x="198" y="168"/>
                  </a:cubicBezTo>
                  <a:cubicBezTo>
                    <a:pt x="205" y="210"/>
                    <a:pt x="205" y="210"/>
                    <a:pt x="205" y="210"/>
                  </a:cubicBezTo>
                  <a:cubicBezTo>
                    <a:pt x="205" y="210"/>
                    <a:pt x="221" y="238"/>
                    <a:pt x="228" y="235"/>
                  </a:cubicBezTo>
                  <a:cubicBezTo>
                    <a:pt x="235" y="232"/>
                    <a:pt x="249" y="216"/>
                    <a:pt x="249" y="216"/>
                  </a:cubicBezTo>
                  <a:cubicBezTo>
                    <a:pt x="259" y="216"/>
                    <a:pt x="259" y="216"/>
                    <a:pt x="259" y="216"/>
                  </a:cubicBezTo>
                  <a:cubicBezTo>
                    <a:pt x="259" y="216"/>
                    <a:pt x="266" y="205"/>
                    <a:pt x="273" y="197"/>
                  </a:cubicBezTo>
                  <a:cubicBezTo>
                    <a:pt x="280" y="189"/>
                    <a:pt x="304" y="192"/>
                    <a:pt x="304" y="192"/>
                  </a:cubicBezTo>
                  <a:cubicBezTo>
                    <a:pt x="306" y="202"/>
                    <a:pt x="306" y="202"/>
                    <a:pt x="306" y="202"/>
                  </a:cubicBezTo>
                  <a:cubicBezTo>
                    <a:pt x="330" y="194"/>
                    <a:pt x="330" y="194"/>
                    <a:pt x="330" y="194"/>
                  </a:cubicBezTo>
                  <a:cubicBezTo>
                    <a:pt x="343" y="194"/>
                    <a:pt x="343" y="194"/>
                    <a:pt x="343" y="194"/>
                  </a:cubicBezTo>
                  <a:cubicBezTo>
                    <a:pt x="350" y="199"/>
                    <a:pt x="350" y="199"/>
                    <a:pt x="350" y="199"/>
                  </a:cubicBezTo>
                  <a:cubicBezTo>
                    <a:pt x="355" y="199"/>
                    <a:pt x="361" y="199"/>
                    <a:pt x="364" y="197"/>
                  </a:cubicBezTo>
                  <a:cubicBezTo>
                    <a:pt x="372" y="191"/>
                    <a:pt x="360" y="188"/>
                    <a:pt x="353" y="18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6" name="Freeform 235"/>
            <p:cNvSpPr>
              <a:spLocks/>
            </p:cNvSpPr>
            <p:nvPr/>
          </p:nvSpPr>
          <p:spPr bwMode="gray">
            <a:xfrm>
              <a:off x="5765938" y="3184274"/>
              <a:ext cx="248747" cy="107013"/>
            </a:xfrm>
            <a:custGeom>
              <a:avLst/>
              <a:gdLst>
                <a:gd name="T0" fmla="*/ 46 w 449"/>
                <a:gd name="T1" fmla="*/ 96 h 211"/>
                <a:gd name="T2" fmla="*/ 76 w 449"/>
                <a:gd name="T3" fmla="*/ 107 h 211"/>
                <a:gd name="T4" fmla="*/ 84 w 449"/>
                <a:gd name="T5" fmla="*/ 98 h 211"/>
                <a:gd name="T6" fmla="*/ 95 w 449"/>
                <a:gd name="T7" fmla="*/ 106 h 211"/>
                <a:gd name="T8" fmla="*/ 114 w 449"/>
                <a:gd name="T9" fmla="*/ 117 h 211"/>
                <a:gd name="T10" fmla="*/ 132 w 449"/>
                <a:gd name="T11" fmla="*/ 124 h 211"/>
                <a:gd name="T12" fmla="*/ 129 w 449"/>
                <a:gd name="T13" fmla="*/ 141 h 211"/>
                <a:gd name="T14" fmla="*/ 115 w 449"/>
                <a:gd name="T15" fmla="*/ 149 h 211"/>
                <a:gd name="T16" fmla="*/ 84 w 449"/>
                <a:gd name="T17" fmla="*/ 152 h 211"/>
                <a:gd name="T18" fmla="*/ 65 w 449"/>
                <a:gd name="T19" fmla="*/ 160 h 211"/>
                <a:gd name="T20" fmla="*/ 25 w 449"/>
                <a:gd name="T21" fmla="*/ 158 h 211"/>
                <a:gd name="T22" fmla="*/ 0 w 449"/>
                <a:gd name="T23" fmla="*/ 177 h 211"/>
                <a:gd name="T24" fmla="*/ 32 w 449"/>
                <a:gd name="T25" fmla="*/ 190 h 211"/>
                <a:gd name="T26" fmla="*/ 66 w 449"/>
                <a:gd name="T27" fmla="*/ 192 h 211"/>
                <a:gd name="T28" fmla="*/ 100 w 449"/>
                <a:gd name="T29" fmla="*/ 191 h 211"/>
                <a:gd name="T30" fmla="*/ 134 w 449"/>
                <a:gd name="T31" fmla="*/ 205 h 211"/>
                <a:gd name="T32" fmla="*/ 154 w 449"/>
                <a:gd name="T33" fmla="*/ 202 h 211"/>
                <a:gd name="T34" fmla="*/ 190 w 449"/>
                <a:gd name="T35" fmla="*/ 194 h 211"/>
                <a:gd name="T36" fmla="*/ 211 w 449"/>
                <a:gd name="T37" fmla="*/ 195 h 211"/>
                <a:gd name="T38" fmla="*/ 231 w 449"/>
                <a:gd name="T39" fmla="*/ 157 h 211"/>
                <a:gd name="T40" fmla="*/ 250 w 449"/>
                <a:gd name="T41" fmla="*/ 145 h 211"/>
                <a:gd name="T42" fmla="*/ 278 w 449"/>
                <a:gd name="T43" fmla="*/ 155 h 211"/>
                <a:gd name="T44" fmla="*/ 304 w 449"/>
                <a:gd name="T45" fmla="*/ 153 h 211"/>
                <a:gd name="T46" fmla="*/ 327 w 449"/>
                <a:gd name="T47" fmla="*/ 112 h 211"/>
                <a:gd name="T48" fmla="*/ 378 w 449"/>
                <a:gd name="T49" fmla="*/ 98 h 211"/>
                <a:gd name="T50" fmla="*/ 429 w 449"/>
                <a:gd name="T51" fmla="*/ 65 h 211"/>
                <a:gd name="T52" fmla="*/ 443 w 449"/>
                <a:gd name="T53" fmla="*/ 46 h 211"/>
                <a:gd name="T54" fmla="*/ 401 w 449"/>
                <a:gd name="T55" fmla="*/ 41 h 211"/>
                <a:gd name="T56" fmla="*/ 372 w 449"/>
                <a:gd name="T57" fmla="*/ 23 h 211"/>
                <a:gd name="T58" fmla="*/ 332 w 449"/>
                <a:gd name="T59" fmla="*/ 16 h 211"/>
                <a:gd name="T60" fmla="*/ 238 w 449"/>
                <a:gd name="T61" fmla="*/ 14 h 211"/>
                <a:gd name="T62" fmla="*/ 194 w 449"/>
                <a:gd name="T63" fmla="*/ 12 h 211"/>
                <a:gd name="T64" fmla="*/ 144 w 449"/>
                <a:gd name="T65" fmla="*/ 5 h 211"/>
                <a:gd name="T66" fmla="*/ 138 w 449"/>
                <a:gd name="T67" fmla="*/ 37 h 211"/>
                <a:gd name="T68" fmla="*/ 61 w 449"/>
                <a:gd name="T69" fmla="*/ 18 h 211"/>
                <a:gd name="T70" fmla="*/ 57 w 449"/>
                <a:gd name="T71" fmla="*/ 54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9" h="211">
                  <a:moveTo>
                    <a:pt x="23" y="88"/>
                  </a:moveTo>
                  <a:cubicBezTo>
                    <a:pt x="46" y="96"/>
                    <a:pt x="46" y="96"/>
                    <a:pt x="46" y="96"/>
                  </a:cubicBezTo>
                  <a:cubicBezTo>
                    <a:pt x="46" y="96"/>
                    <a:pt x="47" y="101"/>
                    <a:pt x="52" y="105"/>
                  </a:cubicBezTo>
                  <a:cubicBezTo>
                    <a:pt x="57" y="109"/>
                    <a:pt x="76" y="107"/>
                    <a:pt x="76" y="107"/>
                  </a:cubicBezTo>
                  <a:cubicBezTo>
                    <a:pt x="75" y="98"/>
                    <a:pt x="75" y="98"/>
                    <a:pt x="75" y="98"/>
                  </a:cubicBezTo>
                  <a:cubicBezTo>
                    <a:pt x="84" y="98"/>
                    <a:pt x="84" y="98"/>
                    <a:pt x="84" y="98"/>
                  </a:cubicBezTo>
                  <a:cubicBezTo>
                    <a:pt x="84" y="88"/>
                    <a:pt x="84" y="88"/>
                    <a:pt x="84" y="88"/>
                  </a:cubicBezTo>
                  <a:cubicBezTo>
                    <a:pt x="95" y="106"/>
                    <a:pt x="95" y="106"/>
                    <a:pt x="95" y="106"/>
                  </a:cubicBezTo>
                  <a:cubicBezTo>
                    <a:pt x="108" y="106"/>
                    <a:pt x="108" y="106"/>
                    <a:pt x="108" y="106"/>
                  </a:cubicBezTo>
                  <a:cubicBezTo>
                    <a:pt x="114" y="117"/>
                    <a:pt x="114" y="117"/>
                    <a:pt x="114" y="117"/>
                  </a:cubicBezTo>
                  <a:cubicBezTo>
                    <a:pt x="127" y="119"/>
                    <a:pt x="127" y="119"/>
                    <a:pt x="127" y="119"/>
                  </a:cubicBezTo>
                  <a:cubicBezTo>
                    <a:pt x="132" y="124"/>
                    <a:pt x="132" y="124"/>
                    <a:pt x="132" y="124"/>
                  </a:cubicBezTo>
                  <a:cubicBezTo>
                    <a:pt x="132" y="124"/>
                    <a:pt x="161" y="118"/>
                    <a:pt x="151" y="130"/>
                  </a:cubicBezTo>
                  <a:cubicBezTo>
                    <a:pt x="141" y="142"/>
                    <a:pt x="129" y="141"/>
                    <a:pt x="129" y="141"/>
                  </a:cubicBezTo>
                  <a:cubicBezTo>
                    <a:pt x="129" y="147"/>
                    <a:pt x="129" y="147"/>
                    <a:pt x="129" y="147"/>
                  </a:cubicBezTo>
                  <a:cubicBezTo>
                    <a:pt x="115" y="149"/>
                    <a:pt x="115" y="149"/>
                    <a:pt x="115" y="149"/>
                  </a:cubicBezTo>
                  <a:cubicBezTo>
                    <a:pt x="115" y="149"/>
                    <a:pt x="113" y="158"/>
                    <a:pt x="104" y="162"/>
                  </a:cubicBezTo>
                  <a:cubicBezTo>
                    <a:pt x="95" y="166"/>
                    <a:pt x="91" y="150"/>
                    <a:pt x="84" y="152"/>
                  </a:cubicBezTo>
                  <a:cubicBezTo>
                    <a:pt x="80" y="153"/>
                    <a:pt x="71" y="156"/>
                    <a:pt x="64" y="159"/>
                  </a:cubicBezTo>
                  <a:cubicBezTo>
                    <a:pt x="65" y="159"/>
                    <a:pt x="65" y="159"/>
                    <a:pt x="65" y="160"/>
                  </a:cubicBezTo>
                  <a:cubicBezTo>
                    <a:pt x="64" y="164"/>
                    <a:pt x="62" y="175"/>
                    <a:pt x="55" y="171"/>
                  </a:cubicBezTo>
                  <a:cubicBezTo>
                    <a:pt x="48" y="167"/>
                    <a:pt x="38" y="157"/>
                    <a:pt x="25" y="158"/>
                  </a:cubicBezTo>
                  <a:cubicBezTo>
                    <a:pt x="12" y="159"/>
                    <a:pt x="9" y="174"/>
                    <a:pt x="9" y="174"/>
                  </a:cubicBezTo>
                  <a:cubicBezTo>
                    <a:pt x="0" y="177"/>
                    <a:pt x="0" y="177"/>
                    <a:pt x="0" y="177"/>
                  </a:cubicBezTo>
                  <a:cubicBezTo>
                    <a:pt x="0" y="177"/>
                    <a:pt x="3" y="197"/>
                    <a:pt x="10" y="196"/>
                  </a:cubicBezTo>
                  <a:cubicBezTo>
                    <a:pt x="17" y="195"/>
                    <a:pt x="32" y="190"/>
                    <a:pt x="32" y="190"/>
                  </a:cubicBezTo>
                  <a:cubicBezTo>
                    <a:pt x="32" y="190"/>
                    <a:pt x="49" y="195"/>
                    <a:pt x="54" y="193"/>
                  </a:cubicBezTo>
                  <a:cubicBezTo>
                    <a:pt x="59" y="191"/>
                    <a:pt x="66" y="192"/>
                    <a:pt x="66" y="192"/>
                  </a:cubicBezTo>
                  <a:cubicBezTo>
                    <a:pt x="66" y="192"/>
                    <a:pt x="72" y="202"/>
                    <a:pt x="78" y="201"/>
                  </a:cubicBezTo>
                  <a:cubicBezTo>
                    <a:pt x="84" y="200"/>
                    <a:pt x="95" y="192"/>
                    <a:pt x="100" y="191"/>
                  </a:cubicBezTo>
                  <a:cubicBezTo>
                    <a:pt x="105" y="190"/>
                    <a:pt x="116" y="208"/>
                    <a:pt x="119" y="208"/>
                  </a:cubicBezTo>
                  <a:cubicBezTo>
                    <a:pt x="122" y="208"/>
                    <a:pt x="134" y="205"/>
                    <a:pt x="134" y="205"/>
                  </a:cubicBezTo>
                  <a:cubicBezTo>
                    <a:pt x="134" y="205"/>
                    <a:pt x="130" y="211"/>
                    <a:pt x="140" y="208"/>
                  </a:cubicBezTo>
                  <a:cubicBezTo>
                    <a:pt x="150" y="205"/>
                    <a:pt x="154" y="202"/>
                    <a:pt x="154" y="202"/>
                  </a:cubicBezTo>
                  <a:cubicBezTo>
                    <a:pt x="182" y="203"/>
                    <a:pt x="182" y="203"/>
                    <a:pt x="182" y="203"/>
                  </a:cubicBezTo>
                  <a:cubicBezTo>
                    <a:pt x="190" y="194"/>
                    <a:pt x="190" y="194"/>
                    <a:pt x="190" y="194"/>
                  </a:cubicBezTo>
                  <a:cubicBezTo>
                    <a:pt x="199" y="197"/>
                    <a:pt x="199" y="197"/>
                    <a:pt x="199" y="197"/>
                  </a:cubicBezTo>
                  <a:cubicBezTo>
                    <a:pt x="199" y="197"/>
                    <a:pt x="211" y="199"/>
                    <a:pt x="211" y="195"/>
                  </a:cubicBezTo>
                  <a:cubicBezTo>
                    <a:pt x="211" y="191"/>
                    <a:pt x="200" y="178"/>
                    <a:pt x="199" y="175"/>
                  </a:cubicBezTo>
                  <a:cubicBezTo>
                    <a:pt x="198" y="172"/>
                    <a:pt x="231" y="157"/>
                    <a:pt x="231" y="157"/>
                  </a:cubicBezTo>
                  <a:cubicBezTo>
                    <a:pt x="231" y="147"/>
                    <a:pt x="231" y="147"/>
                    <a:pt x="231" y="147"/>
                  </a:cubicBezTo>
                  <a:cubicBezTo>
                    <a:pt x="250" y="145"/>
                    <a:pt x="250" y="145"/>
                    <a:pt x="250" y="145"/>
                  </a:cubicBezTo>
                  <a:cubicBezTo>
                    <a:pt x="250" y="145"/>
                    <a:pt x="255" y="136"/>
                    <a:pt x="261" y="136"/>
                  </a:cubicBezTo>
                  <a:cubicBezTo>
                    <a:pt x="267" y="136"/>
                    <a:pt x="278" y="155"/>
                    <a:pt x="278" y="155"/>
                  </a:cubicBezTo>
                  <a:cubicBezTo>
                    <a:pt x="285" y="148"/>
                    <a:pt x="285" y="148"/>
                    <a:pt x="285" y="148"/>
                  </a:cubicBezTo>
                  <a:cubicBezTo>
                    <a:pt x="304" y="153"/>
                    <a:pt x="304" y="153"/>
                    <a:pt x="304" y="153"/>
                  </a:cubicBezTo>
                  <a:cubicBezTo>
                    <a:pt x="304" y="153"/>
                    <a:pt x="309" y="144"/>
                    <a:pt x="310" y="135"/>
                  </a:cubicBezTo>
                  <a:cubicBezTo>
                    <a:pt x="311" y="126"/>
                    <a:pt x="319" y="113"/>
                    <a:pt x="327" y="112"/>
                  </a:cubicBezTo>
                  <a:cubicBezTo>
                    <a:pt x="335" y="111"/>
                    <a:pt x="354" y="119"/>
                    <a:pt x="366" y="119"/>
                  </a:cubicBezTo>
                  <a:cubicBezTo>
                    <a:pt x="378" y="119"/>
                    <a:pt x="378" y="101"/>
                    <a:pt x="378" y="98"/>
                  </a:cubicBezTo>
                  <a:cubicBezTo>
                    <a:pt x="378" y="95"/>
                    <a:pt x="397" y="78"/>
                    <a:pt x="397" y="78"/>
                  </a:cubicBezTo>
                  <a:cubicBezTo>
                    <a:pt x="429" y="65"/>
                    <a:pt x="429" y="65"/>
                    <a:pt x="429" y="65"/>
                  </a:cubicBezTo>
                  <a:cubicBezTo>
                    <a:pt x="429" y="65"/>
                    <a:pt x="443" y="65"/>
                    <a:pt x="446" y="64"/>
                  </a:cubicBezTo>
                  <a:cubicBezTo>
                    <a:pt x="449" y="63"/>
                    <a:pt x="447" y="51"/>
                    <a:pt x="443" y="46"/>
                  </a:cubicBezTo>
                  <a:cubicBezTo>
                    <a:pt x="429" y="41"/>
                    <a:pt x="429" y="41"/>
                    <a:pt x="429" y="41"/>
                  </a:cubicBezTo>
                  <a:cubicBezTo>
                    <a:pt x="401" y="41"/>
                    <a:pt x="401" y="41"/>
                    <a:pt x="401" y="41"/>
                  </a:cubicBezTo>
                  <a:cubicBezTo>
                    <a:pt x="384" y="23"/>
                    <a:pt x="384" y="23"/>
                    <a:pt x="384" y="23"/>
                  </a:cubicBezTo>
                  <a:cubicBezTo>
                    <a:pt x="372" y="23"/>
                    <a:pt x="372" y="23"/>
                    <a:pt x="372" y="23"/>
                  </a:cubicBezTo>
                  <a:cubicBezTo>
                    <a:pt x="364" y="15"/>
                    <a:pt x="364" y="15"/>
                    <a:pt x="364" y="15"/>
                  </a:cubicBezTo>
                  <a:cubicBezTo>
                    <a:pt x="332" y="16"/>
                    <a:pt x="332" y="16"/>
                    <a:pt x="332" y="16"/>
                  </a:cubicBezTo>
                  <a:cubicBezTo>
                    <a:pt x="332" y="16"/>
                    <a:pt x="302" y="12"/>
                    <a:pt x="294" y="13"/>
                  </a:cubicBezTo>
                  <a:cubicBezTo>
                    <a:pt x="286" y="14"/>
                    <a:pt x="238" y="14"/>
                    <a:pt x="238" y="14"/>
                  </a:cubicBezTo>
                  <a:cubicBezTo>
                    <a:pt x="226" y="18"/>
                    <a:pt x="226" y="18"/>
                    <a:pt x="226" y="18"/>
                  </a:cubicBezTo>
                  <a:cubicBezTo>
                    <a:pt x="226" y="18"/>
                    <a:pt x="198" y="12"/>
                    <a:pt x="194" y="12"/>
                  </a:cubicBezTo>
                  <a:cubicBezTo>
                    <a:pt x="190" y="12"/>
                    <a:pt x="180" y="0"/>
                    <a:pt x="170" y="0"/>
                  </a:cubicBezTo>
                  <a:cubicBezTo>
                    <a:pt x="160" y="0"/>
                    <a:pt x="147" y="2"/>
                    <a:pt x="144" y="5"/>
                  </a:cubicBezTo>
                  <a:cubicBezTo>
                    <a:pt x="141" y="8"/>
                    <a:pt x="149" y="43"/>
                    <a:pt x="149" y="43"/>
                  </a:cubicBezTo>
                  <a:cubicBezTo>
                    <a:pt x="138" y="37"/>
                    <a:pt x="138" y="37"/>
                    <a:pt x="138" y="37"/>
                  </a:cubicBezTo>
                  <a:cubicBezTo>
                    <a:pt x="115" y="37"/>
                    <a:pt x="115" y="37"/>
                    <a:pt x="115" y="37"/>
                  </a:cubicBezTo>
                  <a:cubicBezTo>
                    <a:pt x="115" y="37"/>
                    <a:pt x="84" y="17"/>
                    <a:pt x="61" y="18"/>
                  </a:cubicBezTo>
                  <a:cubicBezTo>
                    <a:pt x="38" y="19"/>
                    <a:pt x="37" y="48"/>
                    <a:pt x="37" y="48"/>
                  </a:cubicBezTo>
                  <a:cubicBezTo>
                    <a:pt x="37" y="48"/>
                    <a:pt x="55" y="49"/>
                    <a:pt x="57" y="54"/>
                  </a:cubicBezTo>
                  <a:cubicBezTo>
                    <a:pt x="59" y="59"/>
                    <a:pt x="23" y="88"/>
                    <a:pt x="23" y="88"/>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7" name="Freeform 236"/>
            <p:cNvSpPr>
              <a:spLocks/>
            </p:cNvSpPr>
            <p:nvPr/>
          </p:nvSpPr>
          <p:spPr bwMode="gray">
            <a:xfrm>
              <a:off x="5346822" y="3194804"/>
              <a:ext cx="373590" cy="206290"/>
            </a:xfrm>
            <a:custGeom>
              <a:avLst/>
              <a:gdLst>
                <a:gd name="T0" fmla="*/ 24 w 674"/>
                <a:gd name="T1" fmla="*/ 120 h 406"/>
                <a:gd name="T2" fmla="*/ 60 w 674"/>
                <a:gd name="T3" fmla="*/ 148 h 406"/>
                <a:gd name="T4" fmla="*/ 75 w 674"/>
                <a:gd name="T5" fmla="*/ 172 h 406"/>
                <a:gd name="T6" fmla="*/ 71 w 674"/>
                <a:gd name="T7" fmla="*/ 187 h 406"/>
                <a:gd name="T8" fmla="*/ 94 w 674"/>
                <a:gd name="T9" fmla="*/ 238 h 406"/>
                <a:gd name="T10" fmla="*/ 96 w 674"/>
                <a:gd name="T11" fmla="*/ 262 h 406"/>
                <a:gd name="T12" fmla="*/ 126 w 674"/>
                <a:gd name="T13" fmla="*/ 291 h 406"/>
                <a:gd name="T14" fmla="*/ 141 w 674"/>
                <a:gd name="T15" fmla="*/ 273 h 406"/>
                <a:gd name="T16" fmla="*/ 205 w 674"/>
                <a:gd name="T17" fmla="*/ 251 h 406"/>
                <a:gd name="T18" fmla="*/ 234 w 674"/>
                <a:gd name="T19" fmla="*/ 244 h 406"/>
                <a:gd name="T20" fmla="*/ 256 w 674"/>
                <a:gd name="T21" fmla="*/ 261 h 406"/>
                <a:gd name="T22" fmla="*/ 299 w 674"/>
                <a:gd name="T23" fmla="*/ 278 h 406"/>
                <a:gd name="T24" fmla="*/ 345 w 674"/>
                <a:gd name="T25" fmla="*/ 279 h 406"/>
                <a:gd name="T26" fmla="*/ 377 w 674"/>
                <a:gd name="T27" fmla="*/ 307 h 406"/>
                <a:gd name="T28" fmla="*/ 439 w 674"/>
                <a:gd name="T29" fmla="*/ 325 h 406"/>
                <a:gd name="T30" fmla="*/ 447 w 674"/>
                <a:gd name="T31" fmla="*/ 350 h 406"/>
                <a:gd name="T32" fmla="*/ 453 w 674"/>
                <a:gd name="T33" fmla="*/ 383 h 406"/>
                <a:gd name="T34" fmla="*/ 484 w 674"/>
                <a:gd name="T35" fmla="*/ 390 h 406"/>
                <a:gd name="T36" fmla="*/ 530 w 674"/>
                <a:gd name="T37" fmla="*/ 396 h 406"/>
                <a:gd name="T38" fmla="*/ 560 w 674"/>
                <a:gd name="T39" fmla="*/ 365 h 406"/>
                <a:gd name="T40" fmla="*/ 589 w 674"/>
                <a:gd name="T41" fmla="*/ 345 h 406"/>
                <a:gd name="T42" fmla="*/ 623 w 674"/>
                <a:gd name="T43" fmla="*/ 296 h 406"/>
                <a:gd name="T44" fmla="*/ 652 w 674"/>
                <a:gd name="T45" fmla="*/ 292 h 406"/>
                <a:gd name="T46" fmla="*/ 667 w 674"/>
                <a:gd name="T47" fmla="*/ 280 h 406"/>
                <a:gd name="T48" fmla="*/ 635 w 674"/>
                <a:gd name="T49" fmla="*/ 242 h 406"/>
                <a:gd name="T50" fmla="*/ 595 w 674"/>
                <a:gd name="T51" fmla="*/ 231 h 406"/>
                <a:gd name="T52" fmla="*/ 563 w 674"/>
                <a:gd name="T53" fmla="*/ 212 h 406"/>
                <a:gd name="T54" fmla="*/ 536 w 674"/>
                <a:gd name="T55" fmla="*/ 203 h 406"/>
                <a:gd name="T56" fmla="*/ 500 w 674"/>
                <a:gd name="T57" fmla="*/ 174 h 406"/>
                <a:gd name="T58" fmla="*/ 455 w 674"/>
                <a:gd name="T59" fmla="*/ 148 h 406"/>
                <a:gd name="T60" fmla="*/ 431 w 674"/>
                <a:gd name="T61" fmla="*/ 111 h 406"/>
                <a:gd name="T62" fmla="*/ 398 w 674"/>
                <a:gd name="T63" fmla="*/ 80 h 406"/>
                <a:gd name="T64" fmla="*/ 362 w 674"/>
                <a:gd name="T65" fmla="*/ 82 h 406"/>
                <a:gd name="T66" fmla="*/ 338 w 674"/>
                <a:gd name="T67" fmla="*/ 52 h 406"/>
                <a:gd name="T68" fmla="*/ 320 w 674"/>
                <a:gd name="T69" fmla="*/ 28 h 406"/>
                <a:gd name="T70" fmla="*/ 288 w 674"/>
                <a:gd name="T71" fmla="*/ 23 h 406"/>
                <a:gd name="T72" fmla="*/ 274 w 674"/>
                <a:gd name="T73" fmla="*/ 16 h 406"/>
                <a:gd name="T74" fmla="*/ 258 w 674"/>
                <a:gd name="T75" fmla="*/ 7 h 406"/>
                <a:gd name="T76" fmla="*/ 258 w 674"/>
                <a:gd name="T77" fmla="*/ 24 h 406"/>
                <a:gd name="T78" fmla="*/ 231 w 674"/>
                <a:gd name="T79" fmla="*/ 30 h 406"/>
                <a:gd name="T80" fmla="*/ 211 w 674"/>
                <a:gd name="T81" fmla="*/ 79 h 406"/>
                <a:gd name="T82" fmla="*/ 156 w 674"/>
                <a:gd name="T83" fmla="*/ 72 h 406"/>
                <a:gd name="T84" fmla="*/ 112 w 674"/>
                <a:gd name="T85" fmla="*/ 51 h 406"/>
                <a:gd name="T86" fmla="*/ 51 w 674"/>
                <a:gd name="T87" fmla="*/ 22 h 406"/>
                <a:gd name="T88" fmla="*/ 60 w 674"/>
                <a:gd name="T89" fmla="*/ 42 h 406"/>
                <a:gd name="T90" fmla="*/ 110 w 674"/>
                <a:gd name="T91" fmla="*/ 90 h 406"/>
                <a:gd name="T92" fmla="*/ 82 w 674"/>
                <a:gd name="T93" fmla="*/ 94 h 406"/>
                <a:gd name="T94" fmla="*/ 52 w 674"/>
                <a:gd name="T95" fmla="*/ 108 h 406"/>
                <a:gd name="T96" fmla="*/ 40 w 674"/>
                <a:gd name="T97" fmla="*/ 100 h 406"/>
                <a:gd name="T98" fmla="*/ 19 w 674"/>
                <a:gd name="T99" fmla="*/ 55 h 406"/>
                <a:gd name="T100" fmla="*/ 14 w 674"/>
                <a:gd name="T101" fmla="*/ 72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74" h="406">
                  <a:moveTo>
                    <a:pt x="34" y="100"/>
                  </a:moveTo>
                  <a:cubicBezTo>
                    <a:pt x="34" y="104"/>
                    <a:pt x="24" y="115"/>
                    <a:pt x="24" y="120"/>
                  </a:cubicBezTo>
                  <a:cubicBezTo>
                    <a:pt x="24" y="126"/>
                    <a:pt x="40" y="151"/>
                    <a:pt x="40" y="151"/>
                  </a:cubicBezTo>
                  <a:cubicBezTo>
                    <a:pt x="60" y="148"/>
                    <a:pt x="60" y="148"/>
                    <a:pt x="60" y="148"/>
                  </a:cubicBezTo>
                  <a:cubicBezTo>
                    <a:pt x="62" y="166"/>
                    <a:pt x="62" y="166"/>
                    <a:pt x="62" y="166"/>
                  </a:cubicBezTo>
                  <a:cubicBezTo>
                    <a:pt x="75" y="172"/>
                    <a:pt x="75" y="172"/>
                    <a:pt x="75" y="172"/>
                  </a:cubicBezTo>
                  <a:cubicBezTo>
                    <a:pt x="75" y="172"/>
                    <a:pt x="46" y="171"/>
                    <a:pt x="50" y="180"/>
                  </a:cubicBezTo>
                  <a:cubicBezTo>
                    <a:pt x="54" y="190"/>
                    <a:pt x="64" y="184"/>
                    <a:pt x="71" y="187"/>
                  </a:cubicBezTo>
                  <a:cubicBezTo>
                    <a:pt x="78" y="190"/>
                    <a:pt x="90" y="203"/>
                    <a:pt x="90" y="203"/>
                  </a:cubicBezTo>
                  <a:cubicBezTo>
                    <a:pt x="94" y="238"/>
                    <a:pt x="94" y="238"/>
                    <a:pt x="94" y="238"/>
                  </a:cubicBezTo>
                  <a:cubicBezTo>
                    <a:pt x="99" y="240"/>
                    <a:pt x="99" y="240"/>
                    <a:pt x="99" y="240"/>
                  </a:cubicBezTo>
                  <a:cubicBezTo>
                    <a:pt x="99" y="240"/>
                    <a:pt x="96" y="254"/>
                    <a:pt x="96" y="262"/>
                  </a:cubicBezTo>
                  <a:cubicBezTo>
                    <a:pt x="96" y="270"/>
                    <a:pt x="106" y="291"/>
                    <a:pt x="106" y="291"/>
                  </a:cubicBezTo>
                  <a:cubicBezTo>
                    <a:pt x="106" y="291"/>
                    <a:pt x="122" y="292"/>
                    <a:pt x="126" y="291"/>
                  </a:cubicBezTo>
                  <a:cubicBezTo>
                    <a:pt x="130" y="290"/>
                    <a:pt x="141" y="281"/>
                    <a:pt x="141" y="281"/>
                  </a:cubicBezTo>
                  <a:cubicBezTo>
                    <a:pt x="141" y="273"/>
                    <a:pt x="141" y="273"/>
                    <a:pt x="141" y="273"/>
                  </a:cubicBezTo>
                  <a:cubicBezTo>
                    <a:pt x="141" y="273"/>
                    <a:pt x="167" y="250"/>
                    <a:pt x="178" y="248"/>
                  </a:cubicBezTo>
                  <a:cubicBezTo>
                    <a:pt x="189" y="246"/>
                    <a:pt x="205" y="251"/>
                    <a:pt x="205" y="251"/>
                  </a:cubicBezTo>
                  <a:cubicBezTo>
                    <a:pt x="205" y="251"/>
                    <a:pt x="207" y="245"/>
                    <a:pt x="210" y="243"/>
                  </a:cubicBezTo>
                  <a:cubicBezTo>
                    <a:pt x="213" y="241"/>
                    <a:pt x="234" y="244"/>
                    <a:pt x="234" y="244"/>
                  </a:cubicBezTo>
                  <a:cubicBezTo>
                    <a:pt x="234" y="244"/>
                    <a:pt x="243" y="239"/>
                    <a:pt x="249" y="243"/>
                  </a:cubicBezTo>
                  <a:cubicBezTo>
                    <a:pt x="255" y="247"/>
                    <a:pt x="256" y="261"/>
                    <a:pt x="256" y="261"/>
                  </a:cubicBezTo>
                  <a:cubicBezTo>
                    <a:pt x="256" y="261"/>
                    <a:pt x="268" y="261"/>
                    <a:pt x="273" y="261"/>
                  </a:cubicBezTo>
                  <a:cubicBezTo>
                    <a:pt x="278" y="261"/>
                    <a:pt x="299" y="278"/>
                    <a:pt x="299" y="278"/>
                  </a:cubicBezTo>
                  <a:cubicBezTo>
                    <a:pt x="302" y="274"/>
                    <a:pt x="302" y="274"/>
                    <a:pt x="302" y="274"/>
                  </a:cubicBezTo>
                  <a:cubicBezTo>
                    <a:pt x="302" y="274"/>
                    <a:pt x="340" y="275"/>
                    <a:pt x="345" y="279"/>
                  </a:cubicBezTo>
                  <a:cubicBezTo>
                    <a:pt x="350" y="283"/>
                    <a:pt x="358" y="301"/>
                    <a:pt x="358" y="301"/>
                  </a:cubicBezTo>
                  <a:cubicBezTo>
                    <a:pt x="358" y="301"/>
                    <a:pt x="371" y="303"/>
                    <a:pt x="377" y="307"/>
                  </a:cubicBezTo>
                  <a:cubicBezTo>
                    <a:pt x="383" y="311"/>
                    <a:pt x="397" y="327"/>
                    <a:pt x="397" y="327"/>
                  </a:cubicBezTo>
                  <a:cubicBezTo>
                    <a:pt x="439" y="325"/>
                    <a:pt x="439" y="325"/>
                    <a:pt x="439" y="325"/>
                  </a:cubicBezTo>
                  <a:cubicBezTo>
                    <a:pt x="440" y="347"/>
                    <a:pt x="440" y="347"/>
                    <a:pt x="440" y="347"/>
                  </a:cubicBezTo>
                  <a:cubicBezTo>
                    <a:pt x="447" y="350"/>
                    <a:pt x="447" y="350"/>
                    <a:pt x="447" y="350"/>
                  </a:cubicBezTo>
                  <a:cubicBezTo>
                    <a:pt x="446" y="365"/>
                    <a:pt x="446" y="365"/>
                    <a:pt x="446" y="365"/>
                  </a:cubicBezTo>
                  <a:cubicBezTo>
                    <a:pt x="453" y="383"/>
                    <a:pt x="453" y="383"/>
                    <a:pt x="453" y="383"/>
                  </a:cubicBezTo>
                  <a:cubicBezTo>
                    <a:pt x="453" y="383"/>
                    <a:pt x="467" y="393"/>
                    <a:pt x="472" y="393"/>
                  </a:cubicBezTo>
                  <a:cubicBezTo>
                    <a:pt x="477" y="393"/>
                    <a:pt x="484" y="390"/>
                    <a:pt x="484" y="390"/>
                  </a:cubicBezTo>
                  <a:cubicBezTo>
                    <a:pt x="500" y="406"/>
                    <a:pt x="500" y="406"/>
                    <a:pt x="500" y="406"/>
                  </a:cubicBezTo>
                  <a:cubicBezTo>
                    <a:pt x="500" y="406"/>
                    <a:pt x="525" y="405"/>
                    <a:pt x="530" y="396"/>
                  </a:cubicBezTo>
                  <a:cubicBezTo>
                    <a:pt x="535" y="387"/>
                    <a:pt x="535" y="371"/>
                    <a:pt x="535" y="371"/>
                  </a:cubicBezTo>
                  <a:cubicBezTo>
                    <a:pt x="535" y="371"/>
                    <a:pt x="553" y="372"/>
                    <a:pt x="560" y="365"/>
                  </a:cubicBezTo>
                  <a:cubicBezTo>
                    <a:pt x="567" y="358"/>
                    <a:pt x="580" y="349"/>
                    <a:pt x="580" y="349"/>
                  </a:cubicBezTo>
                  <a:cubicBezTo>
                    <a:pt x="580" y="349"/>
                    <a:pt x="589" y="351"/>
                    <a:pt x="589" y="345"/>
                  </a:cubicBezTo>
                  <a:cubicBezTo>
                    <a:pt x="589" y="339"/>
                    <a:pt x="584" y="311"/>
                    <a:pt x="594" y="301"/>
                  </a:cubicBezTo>
                  <a:cubicBezTo>
                    <a:pt x="604" y="291"/>
                    <a:pt x="623" y="296"/>
                    <a:pt x="623" y="296"/>
                  </a:cubicBezTo>
                  <a:cubicBezTo>
                    <a:pt x="623" y="296"/>
                    <a:pt x="622" y="279"/>
                    <a:pt x="630" y="279"/>
                  </a:cubicBezTo>
                  <a:cubicBezTo>
                    <a:pt x="638" y="279"/>
                    <a:pt x="652" y="292"/>
                    <a:pt x="652" y="292"/>
                  </a:cubicBezTo>
                  <a:cubicBezTo>
                    <a:pt x="674" y="292"/>
                    <a:pt x="674" y="292"/>
                    <a:pt x="674" y="292"/>
                  </a:cubicBezTo>
                  <a:cubicBezTo>
                    <a:pt x="674" y="289"/>
                    <a:pt x="673" y="285"/>
                    <a:pt x="667" y="280"/>
                  </a:cubicBezTo>
                  <a:cubicBezTo>
                    <a:pt x="656" y="272"/>
                    <a:pt x="668" y="260"/>
                    <a:pt x="668" y="260"/>
                  </a:cubicBezTo>
                  <a:cubicBezTo>
                    <a:pt x="635" y="242"/>
                    <a:pt x="635" y="242"/>
                    <a:pt x="635" y="242"/>
                  </a:cubicBezTo>
                  <a:cubicBezTo>
                    <a:pt x="620" y="244"/>
                    <a:pt x="620" y="244"/>
                    <a:pt x="620" y="244"/>
                  </a:cubicBezTo>
                  <a:cubicBezTo>
                    <a:pt x="620" y="244"/>
                    <a:pt x="602" y="236"/>
                    <a:pt x="595" y="231"/>
                  </a:cubicBezTo>
                  <a:cubicBezTo>
                    <a:pt x="588" y="226"/>
                    <a:pt x="574" y="215"/>
                    <a:pt x="574" y="215"/>
                  </a:cubicBezTo>
                  <a:cubicBezTo>
                    <a:pt x="563" y="212"/>
                    <a:pt x="563" y="212"/>
                    <a:pt x="563" y="212"/>
                  </a:cubicBezTo>
                  <a:cubicBezTo>
                    <a:pt x="554" y="204"/>
                    <a:pt x="554" y="204"/>
                    <a:pt x="554" y="204"/>
                  </a:cubicBezTo>
                  <a:cubicBezTo>
                    <a:pt x="536" y="203"/>
                    <a:pt x="536" y="203"/>
                    <a:pt x="536" y="203"/>
                  </a:cubicBezTo>
                  <a:cubicBezTo>
                    <a:pt x="516" y="191"/>
                    <a:pt x="516" y="191"/>
                    <a:pt x="516" y="191"/>
                  </a:cubicBezTo>
                  <a:cubicBezTo>
                    <a:pt x="516" y="191"/>
                    <a:pt x="504" y="175"/>
                    <a:pt x="500" y="174"/>
                  </a:cubicBezTo>
                  <a:cubicBezTo>
                    <a:pt x="496" y="172"/>
                    <a:pt x="483" y="170"/>
                    <a:pt x="476" y="167"/>
                  </a:cubicBezTo>
                  <a:cubicBezTo>
                    <a:pt x="470" y="164"/>
                    <a:pt x="458" y="159"/>
                    <a:pt x="455" y="148"/>
                  </a:cubicBezTo>
                  <a:cubicBezTo>
                    <a:pt x="452" y="138"/>
                    <a:pt x="444" y="126"/>
                    <a:pt x="444" y="126"/>
                  </a:cubicBezTo>
                  <a:cubicBezTo>
                    <a:pt x="431" y="111"/>
                    <a:pt x="431" y="111"/>
                    <a:pt x="431" y="111"/>
                  </a:cubicBezTo>
                  <a:cubicBezTo>
                    <a:pt x="422" y="92"/>
                    <a:pt x="422" y="92"/>
                    <a:pt x="422" y="92"/>
                  </a:cubicBezTo>
                  <a:cubicBezTo>
                    <a:pt x="398" y="80"/>
                    <a:pt x="398" y="80"/>
                    <a:pt x="398" y="80"/>
                  </a:cubicBezTo>
                  <a:cubicBezTo>
                    <a:pt x="398" y="86"/>
                    <a:pt x="398" y="86"/>
                    <a:pt x="398" y="86"/>
                  </a:cubicBezTo>
                  <a:cubicBezTo>
                    <a:pt x="362" y="82"/>
                    <a:pt x="362" y="82"/>
                    <a:pt x="362" y="82"/>
                  </a:cubicBezTo>
                  <a:cubicBezTo>
                    <a:pt x="362" y="82"/>
                    <a:pt x="336" y="83"/>
                    <a:pt x="331" y="74"/>
                  </a:cubicBezTo>
                  <a:cubicBezTo>
                    <a:pt x="326" y="64"/>
                    <a:pt x="338" y="52"/>
                    <a:pt x="338" y="52"/>
                  </a:cubicBezTo>
                  <a:cubicBezTo>
                    <a:pt x="328" y="47"/>
                    <a:pt x="328" y="47"/>
                    <a:pt x="328" y="47"/>
                  </a:cubicBezTo>
                  <a:cubicBezTo>
                    <a:pt x="328" y="47"/>
                    <a:pt x="330" y="32"/>
                    <a:pt x="320" y="28"/>
                  </a:cubicBezTo>
                  <a:cubicBezTo>
                    <a:pt x="311" y="24"/>
                    <a:pt x="298" y="27"/>
                    <a:pt x="298" y="27"/>
                  </a:cubicBezTo>
                  <a:cubicBezTo>
                    <a:pt x="288" y="23"/>
                    <a:pt x="288" y="23"/>
                    <a:pt x="288" y="23"/>
                  </a:cubicBezTo>
                  <a:cubicBezTo>
                    <a:pt x="290" y="15"/>
                    <a:pt x="290" y="15"/>
                    <a:pt x="290" y="15"/>
                  </a:cubicBezTo>
                  <a:cubicBezTo>
                    <a:pt x="274" y="16"/>
                    <a:pt x="274" y="16"/>
                    <a:pt x="274" y="16"/>
                  </a:cubicBezTo>
                  <a:cubicBezTo>
                    <a:pt x="262" y="0"/>
                    <a:pt x="262" y="0"/>
                    <a:pt x="262" y="0"/>
                  </a:cubicBezTo>
                  <a:cubicBezTo>
                    <a:pt x="258" y="7"/>
                    <a:pt x="258" y="7"/>
                    <a:pt x="258" y="7"/>
                  </a:cubicBezTo>
                  <a:cubicBezTo>
                    <a:pt x="238" y="6"/>
                    <a:pt x="238" y="6"/>
                    <a:pt x="238" y="6"/>
                  </a:cubicBezTo>
                  <a:cubicBezTo>
                    <a:pt x="258" y="24"/>
                    <a:pt x="258" y="24"/>
                    <a:pt x="258" y="24"/>
                  </a:cubicBezTo>
                  <a:cubicBezTo>
                    <a:pt x="258" y="24"/>
                    <a:pt x="239" y="16"/>
                    <a:pt x="235" y="18"/>
                  </a:cubicBezTo>
                  <a:cubicBezTo>
                    <a:pt x="231" y="19"/>
                    <a:pt x="231" y="30"/>
                    <a:pt x="231" y="30"/>
                  </a:cubicBezTo>
                  <a:cubicBezTo>
                    <a:pt x="231" y="30"/>
                    <a:pt x="199" y="36"/>
                    <a:pt x="198" y="50"/>
                  </a:cubicBezTo>
                  <a:cubicBezTo>
                    <a:pt x="196" y="63"/>
                    <a:pt x="211" y="79"/>
                    <a:pt x="211" y="79"/>
                  </a:cubicBezTo>
                  <a:cubicBezTo>
                    <a:pt x="167" y="79"/>
                    <a:pt x="167" y="79"/>
                    <a:pt x="167" y="79"/>
                  </a:cubicBezTo>
                  <a:cubicBezTo>
                    <a:pt x="167" y="79"/>
                    <a:pt x="163" y="72"/>
                    <a:pt x="156" y="72"/>
                  </a:cubicBezTo>
                  <a:cubicBezTo>
                    <a:pt x="150" y="72"/>
                    <a:pt x="151" y="87"/>
                    <a:pt x="140" y="82"/>
                  </a:cubicBezTo>
                  <a:cubicBezTo>
                    <a:pt x="130" y="76"/>
                    <a:pt x="112" y="51"/>
                    <a:pt x="112" y="51"/>
                  </a:cubicBezTo>
                  <a:cubicBezTo>
                    <a:pt x="112" y="51"/>
                    <a:pt x="102" y="38"/>
                    <a:pt x="94" y="34"/>
                  </a:cubicBezTo>
                  <a:cubicBezTo>
                    <a:pt x="86" y="30"/>
                    <a:pt x="54" y="18"/>
                    <a:pt x="51" y="22"/>
                  </a:cubicBezTo>
                  <a:cubicBezTo>
                    <a:pt x="48" y="26"/>
                    <a:pt x="50" y="32"/>
                    <a:pt x="50" y="32"/>
                  </a:cubicBezTo>
                  <a:cubicBezTo>
                    <a:pt x="50" y="32"/>
                    <a:pt x="60" y="38"/>
                    <a:pt x="60" y="42"/>
                  </a:cubicBezTo>
                  <a:cubicBezTo>
                    <a:pt x="60" y="46"/>
                    <a:pt x="63" y="46"/>
                    <a:pt x="70" y="58"/>
                  </a:cubicBezTo>
                  <a:cubicBezTo>
                    <a:pt x="76" y="70"/>
                    <a:pt x="112" y="79"/>
                    <a:pt x="110" y="90"/>
                  </a:cubicBezTo>
                  <a:cubicBezTo>
                    <a:pt x="107" y="100"/>
                    <a:pt x="107" y="106"/>
                    <a:pt x="100" y="104"/>
                  </a:cubicBezTo>
                  <a:cubicBezTo>
                    <a:pt x="94" y="103"/>
                    <a:pt x="79" y="90"/>
                    <a:pt x="82" y="94"/>
                  </a:cubicBezTo>
                  <a:cubicBezTo>
                    <a:pt x="84" y="98"/>
                    <a:pt x="79" y="107"/>
                    <a:pt x="79" y="107"/>
                  </a:cubicBezTo>
                  <a:cubicBezTo>
                    <a:pt x="52" y="108"/>
                    <a:pt x="52" y="108"/>
                    <a:pt x="52" y="108"/>
                  </a:cubicBezTo>
                  <a:cubicBezTo>
                    <a:pt x="44" y="95"/>
                    <a:pt x="44" y="95"/>
                    <a:pt x="44" y="95"/>
                  </a:cubicBezTo>
                  <a:cubicBezTo>
                    <a:pt x="40" y="100"/>
                    <a:pt x="40" y="100"/>
                    <a:pt x="40" y="100"/>
                  </a:cubicBezTo>
                  <a:cubicBezTo>
                    <a:pt x="40" y="100"/>
                    <a:pt x="30" y="90"/>
                    <a:pt x="24" y="80"/>
                  </a:cubicBezTo>
                  <a:cubicBezTo>
                    <a:pt x="19" y="71"/>
                    <a:pt x="23" y="56"/>
                    <a:pt x="19" y="55"/>
                  </a:cubicBezTo>
                  <a:cubicBezTo>
                    <a:pt x="15" y="54"/>
                    <a:pt x="3" y="47"/>
                    <a:pt x="2" y="52"/>
                  </a:cubicBezTo>
                  <a:cubicBezTo>
                    <a:pt x="0" y="58"/>
                    <a:pt x="14" y="72"/>
                    <a:pt x="14" y="72"/>
                  </a:cubicBezTo>
                  <a:cubicBezTo>
                    <a:pt x="14" y="72"/>
                    <a:pt x="34" y="96"/>
                    <a:pt x="34" y="100"/>
                  </a:cubicBezTo>
                  <a:close/>
                </a:path>
              </a:pathLst>
            </a:custGeom>
            <a:solidFill>
              <a:schemeClr val="accent2">
                <a:lumMod val="50000"/>
              </a:schemeClr>
            </a:solid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8" name="Freeform 237"/>
            <p:cNvSpPr>
              <a:spLocks/>
            </p:cNvSpPr>
            <p:nvPr/>
          </p:nvSpPr>
          <p:spPr bwMode="gray">
            <a:xfrm>
              <a:off x="5581255" y="3311057"/>
              <a:ext cx="336513" cy="249912"/>
            </a:xfrm>
            <a:custGeom>
              <a:avLst/>
              <a:gdLst>
                <a:gd name="T0" fmla="*/ 607 w 607"/>
                <a:gd name="T1" fmla="*/ 64 h 492"/>
                <a:gd name="T2" fmla="*/ 587 w 607"/>
                <a:gd name="T3" fmla="*/ 59 h 492"/>
                <a:gd name="T4" fmla="*/ 561 w 607"/>
                <a:gd name="T5" fmla="*/ 57 h 492"/>
                <a:gd name="T6" fmla="*/ 516 w 607"/>
                <a:gd name="T7" fmla="*/ 81 h 492"/>
                <a:gd name="T8" fmla="*/ 485 w 607"/>
                <a:gd name="T9" fmla="*/ 100 h 492"/>
                <a:gd name="T10" fmla="*/ 455 w 607"/>
                <a:gd name="T11" fmla="*/ 33 h 492"/>
                <a:gd name="T12" fmla="*/ 441 w 607"/>
                <a:gd name="T13" fmla="*/ 14 h 492"/>
                <a:gd name="T14" fmla="*/ 413 w 607"/>
                <a:gd name="T15" fmla="*/ 19 h 492"/>
                <a:gd name="T16" fmla="*/ 407 w 607"/>
                <a:gd name="T17" fmla="*/ 40 h 492"/>
                <a:gd name="T18" fmla="*/ 395 w 607"/>
                <a:gd name="T19" fmla="*/ 48 h 492"/>
                <a:gd name="T20" fmla="*/ 364 w 607"/>
                <a:gd name="T21" fmla="*/ 79 h 492"/>
                <a:gd name="T22" fmla="*/ 315 w 607"/>
                <a:gd name="T23" fmla="*/ 83 h 492"/>
                <a:gd name="T24" fmla="*/ 287 w 607"/>
                <a:gd name="T25" fmla="*/ 66 h 492"/>
                <a:gd name="T26" fmla="*/ 267 w 607"/>
                <a:gd name="T27" fmla="*/ 57 h 492"/>
                <a:gd name="T28" fmla="*/ 229 w 607"/>
                <a:gd name="T29" fmla="*/ 63 h 492"/>
                <a:gd name="T30" fmla="*/ 200 w 607"/>
                <a:gd name="T31" fmla="*/ 67 h 492"/>
                <a:gd name="T32" fmla="*/ 166 w 607"/>
                <a:gd name="T33" fmla="*/ 116 h 492"/>
                <a:gd name="T34" fmla="*/ 137 w 607"/>
                <a:gd name="T35" fmla="*/ 136 h 492"/>
                <a:gd name="T36" fmla="*/ 107 w 607"/>
                <a:gd name="T37" fmla="*/ 167 h 492"/>
                <a:gd name="T38" fmla="*/ 61 w 607"/>
                <a:gd name="T39" fmla="*/ 161 h 492"/>
                <a:gd name="T40" fmla="*/ 30 w 607"/>
                <a:gd name="T41" fmla="*/ 154 h 492"/>
                <a:gd name="T42" fmla="*/ 29 w 607"/>
                <a:gd name="T43" fmla="*/ 205 h 492"/>
                <a:gd name="T44" fmla="*/ 20 w 607"/>
                <a:gd name="T45" fmla="*/ 220 h 492"/>
                <a:gd name="T46" fmla="*/ 11 w 607"/>
                <a:gd name="T47" fmla="*/ 244 h 492"/>
                <a:gd name="T48" fmla="*/ 31 w 607"/>
                <a:gd name="T49" fmla="*/ 266 h 492"/>
                <a:gd name="T50" fmla="*/ 40 w 607"/>
                <a:gd name="T51" fmla="*/ 341 h 492"/>
                <a:gd name="T52" fmla="*/ 70 w 607"/>
                <a:gd name="T53" fmla="*/ 382 h 492"/>
                <a:gd name="T54" fmla="*/ 79 w 607"/>
                <a:gd name="T55" fmla="*/ 434 h 492"/>
                <a:gd name="T56" fmla="*/ 61 w 607"/>
                <a:gd name="T57" fmla="*/ 467 h 492"/>
                <a:gd name="T58" fmla="*/ 142 w 607"/>
                <a:gd name="T59" fmla="*/ 490 h 492"/>
                <a:gd name="T60" fmla="*/ 196 w 607"/>
                <a:gd name="T61" fmla="*/ 484 h 492"/>
                <a:gd name="T62" fmla="*/ 218 w 607"/>
                <a:gd name="T63" fmla="*/ 482 h 492"/>
                <a:gd name="T64" fmla="*/ 307 w 607"/>
                <a:gd name="T65" fmla="*/ 459 h 492"/>
                <a:gd name="T66" fmla="*/ 298 w 607"/>
                <a:gd name="T67" fmla="*/ 403 h 492"/>
                <a:gd name="T68" fmla="*/ 327 w 607"/>
                <a:gd name="T69" fmla="*/ 390 h 492"/>
                <a:gd name="T70" fmla="*/ 348 w 607"/>
                <a:gd name="T71" fmla="*/ 376 h 492"/>
                <a:gd name="T72" fmla="*/ 381 w 607"/>
                <a:gd name="T73" fmla="*/ 361 h 492"/>
                <a:gd name="T74" fmla="*/ 409 w 607"/>
                <a:gd name="T75" fmla="*/ 371 h 492"/>
                <a:gd name="T76" fmla="*/ 417 w 607"/>
                <a:gd name="T77" fmla="*/ 325 h 492"/>
                <a:gd name="T78" fmla="*/ 425 w 607"/>
                <a:gd name="T79" fmla="*/ 291 h 492"/>
                <a:gd name="T80" fmla="*/ 462 w 607"/>
                <a:gd name="T81" fmla="*/ 275 h 492"/>
                <a:gd name="T82" fmla="*/ 447 w 607"/>
                <a:gd name="T83" fmla="*/ 258 h 492"/>
                <a:gd name="T84" fmla="*/ 434 w 607"/>
                <a:gd name="T85" fmla="*/ 238 h 492"/>
                <a:gd name="T86" fmla="*/ 456 w 607"/>
                <a:gd name="T87" fmla="*/ 246 h 492"/>
                <a:gd name="T88" fmla="*/ 467 w 607"/>
                <a:gd name="T89" fmla="*/ 242 h 492"/>
                <a:gd name="T90" fmla="*/ 479 w 607"/>
                <a:gd name="T91" fmla="*/ 222 h 492"/>
                <a:gd name="T92" fmla="*/ 494 w 607"/>
                <a:gd name="T93" fmla="*/ 188 h 492"/>
                <a:gd name="T94" fmla="*/ 479 w 607"/>
                <a:gd name="T95" fmla="*/ 144 h 492"/>
                <a:gd name="T96" fmla="*/ 486 w 607"/>
                <a:gd name="T97" fmla="*/ 109 h 492"/>
                <a:gd name="T98" fmla="*/ 540 w 607"/>
                <a:gd name="T99" fmla="*/ 88 h 492"/>
                <a:gd name="T100" fmla="*/ 584 w 607"/>
                <a:gd name="T101" fmla="*/ 88 h 492"/>
                <a:gd name="T102" fmla="*/ 602 w 607"/>
                <a:gd name="T103" fmla="*/ 78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07" h="492">
                  <a:moveTo>
                    <a:pt x="596" y="71"/>
                  </a:moveTo>
                  <a:cubicBezTo>
                    <a:pt x="594" y="65"/>
                    <a:pt x="600" y="65"/>
                    <a:pt x="607" y="64"/>
                  </a:cubicBezTo>
                  <a:cubicBezTo>
                    <a:pt x="600" y="59"/>
                    <a:pt x="600" y="59"/>
                    <a:pt x="600" y="59"/>
                  </a:cubicBezTo>
                  <a:cubicBezTo>
                    <a:pt x="587" y="59"/>
                    <a:pt x="587" y="59"/>
                    <a:pt x="587" y="59"/>
                  </a:cubicBezTo>
                  <a:cubicBezTo>
                    <a:pt x="563" y="67"/>
                    <a:pt x="563" y="67"/>
                    <a:pt x="563" y="67"/>
                  </a:cubicBezTo>
                  <a:cubicBezTo>
                    <a:pt x="561" y="57"/>
                    <a:pt x="561" y="57"/>
                    <a:pt x="561" y="57"/>
                  </a:cubicBezTo>
                  <a:cubicBezTo>
                    <a:pt x="561" y="57"/>
                    <a:pt x="537" y="54"/>
                    <a:pt x="530" y="62"/>
                  </a:cubicBezTo>
                  <a:cubicBezTo>
                    <a:pt x="523" y="70"/>
                    <a:pt x="516" y="81"/>
                    <a:pt x="516" y="81"/>
                  </a:cubicBezTo>
                  <a:cubicBezTo>
                    <a:pt x="506" y="81"/>
                    <a:pt x="506" y="81"/>
                    <a:pt x="506" y="81"/>
                  </a:cubicBezTo>
                  <a:cubicBezTo>
                    <a:pt x="506" y="81"/>
                    <a:pt x="492" y="97"/>
                    <a:pt x="485" y="100"/>
                  </a:cubicBezTo>
                  <a:cubicBezTo>
                    <a:pt x="478" y="103"/>
                    <a:pt x="462" y="75"/>
                    <a:pt x="462" y="75"/>
                  </a:cubicBezTo>
                  <a:cubicBezTo>
                    <a:pt x="455" y="33"/>
                    <a:pt x="455" y="33"/>
                    <a:pt x="455" y="33"/>
                  </a:cubicBezTo>
                  <a:cubicBezTo>
                    <a:pt x="441" y="33"/>
                    <a:pt x="441" y="33"/>
                    <a:pt x="441" y="33"/>
                  </a:cubicBezTo>
                  <a:cubicBezTo>
                    <a:pt x="441" y="33"/>
                    <a:pt x="441" y="19"/>
                    <a:pt x="441" y="14"/>
                  </a:cubicBezTo>
                  <a:cubicBezTo>
                    <a:pt x="441" y="9"/>
                    <a:pt x="430" y="0"/>
                    <a:pt x="421" y="0"/>
                  </a:cubicBezTo>
                  <a:cubicBezTo>
                    <a:pt x="412" y="0"/>
                    <a:pt x="413" y="15"/>
                    <a:pt x="413" y="19"/>
                  </a:cubicBezTo>
                  <a:cubicBezTo>
                    <a:pt x="413" y="23"/>
                    <a:pt x="399" y="26"/>
                    <a:pt x="399" y="33"/>
                  </a:cubicBezTo>
                  <a:cubicBezTo>
                    <a:pt x="399" y="40"/>
                    <a:pt x="407" y="40"/>
                    <a:pt x="407" y="40"/>
                  </a:cubicBezTo>
                  <a:cubicBezTo>
                    <a:pt x="402" y="54"/>
                    <a:pt x="402" y="54"/>
                    <a:pt x="402" y="54"/>
                  </a:cubicBezTo>
                  <a:cubicBezTo>
                    <a:pt x="395" y="48"/>
                    <a:pt x="395" y="48"/>
                    <a:pt x="395" y="48"/>
                  </a:cubicBezTo>
                  <a:cubicBezTo>
                    <a:pt x="395" y="48"/>
                    <a:pt x="373" y="49"/>
                    <a:pt x="368" y="54"/>
                  </a:cubicBezTo>
                  <a:cubicBezTo>
                    <a:pt x="363" y="59"/>
                    <a:pt x="368" y="77"/>
                    <a:pt x="364" y="79"/>
                  </a:cubicBezTo>
                  <a:cubicBezTo>
                    <a:pt x="360" y="81"/>
                    <a:pt x="349" y="64"/>
                    <a:pt x="346" y="64"/>
                  </a:cubicBezTo>
                  <a:cubicBezTo>
                    <a:pt x="343" y="64"/>
                    <a:pt x="318" y="84"/>
                    <a:pt x="315" y="83"/>
                  </a:cubicBezTo>
                  <a:cubicBezTo>
                    <a:pt x="312" y="82"/>
                    <a:pt x="292" y="66"/>
                    <a:pt x="292" y="66"/>
                  </a:cubicBezTo>
                  <a:cubicBezTo>
                    <a:pt x="287" y="66"/>
                    <a:pt x="287" y="66"/>
                    <a:pt x="287" y="66"/>
                  </a:cubicBezTo>
                  <a:cubicBezTo>
                    <a:pt x="276" y="71"/>
                    <a:pt x="276" y="71"/>
                    <a:pt x="276" y="71"/>
                  </a:cubicBezTo>
                  <a:cubicBezTo>
                    <a:pt x="267" y="57"/>
                    <a:pt x="267" y="57"/>
                    <a:pt x="267" y="57"/>
                  </a:cubicBezTo>
                  <a:cubicBezTo>
                    <a:pt x="259" y="63"/>
                    <a:pt x="259" y="63"/>
                    <a:pt x="259" y="63"/>
                  </a:cubicBezTo>
                  <a:cubicBezTo>
                    <a:pt x="229" y="63"/>
                    <a:pt x="229" y="63"/>
                    <a:pt x="229" y="63"/>
                  </a:cubicBezTo>
                  <a:cubicBezTo>
                    <a:pt x="229" y="63"/>
                    <a:pt x="215" y="50"/>
                    <a:pt x="207" y="50"/>
                  </a:cubicBezTo>
                  <a:cubicBezTo>
                    <a:pt x="199" y="50"/>
                    <a:pt x="200" y="67"/>
                    <a:pt x="200" y="67"/>
                  </a:cubicBezTo>
                  <a:cubicBezTo>
                    <a:pt x="200" y="67"/>
                    <a:pt x="181" y="62"/>
                    <a:pt x="171" y="72"/>
                  </a:cubicBezTo>
                  <a:cubicBezTo>
                    <a:pt x="161" y="82"/>
                    <a:pt x="166" y="110"/>
                    <a:pt x="166" y="116"/>
                  </a:cubicBezTo>
                  <a:cubicBezTo>
                    <a:pt x="166" y="122"/>
                    <a:pt x="157" y="120"/>
                    <a:pt x="157" y="120"/>
                  </a:cubicBezTo>
                  <a:cubicBezTo>
                    <a:pt x="157" y="120"/>
                    <a:pt x="144" y="129"/>
                    <a:pt x="137" y="136"/>
                  </a:cubicBezTo>
                  <a:cubicBezTo>
                    <a:pt x="130" y="143"/>
                    <a:pt x="112" y="142"/>
                    <a:pt x="112" y="142"/>
                  </a:cubicBezTo>
                  <a:cubicBezTo>
                    <a:pt x="112" y="142"/>
                    <a:pt x="112" y="158"/>
                    <a:pt x="107" y="167"/>
                  </a:cubicBezTo>
                  <a:cubicBezTo>
                    <a:pt x="102" y="176"/>
                    <a:pt x="77" y="177"/>
                    <a:pt x="77" y="177"/>
                  </a:cubicBezTo>
                  <a:cubicBezTo>
                    <a:pt x="61" y="161"/>
                    <a:pt x="61" y="161"/>
                    <a:pt x="61" y="161"/>
                  </a:cubicBezTo>
                  <a:cubicBezTo>
                    <a:pt x="61" y="161"/>
                    <a:pt x="54" y="164"/>
                    <a:pt x="49" y="164"/>
                  </a:cubicBezTo>
                  <a:cubicBezTo>
                    <a:pt x="44" y="164"/>
                    <a:pt x="30" y="154"/>
                    <a:pt x="30" y="154"/>
                  </a:cubicBezTo>
                  <a:cubicBezTo>
                    <a:pt x="30" y="154"/>
                    <a:pt x="24" y="161"/>
                    <a:pt x="23" y="168"/>
                  </a:cubicBezTo>
                  <a:cubicBezTo>
                    <a:pt x="22" y="175"/>
                    <a:pt x="29" y="205"/>
                    <a:pt x="29" y="205"/>
                  </a:cubicBezTo>
                  <a:cubicBezTo>
                    <a:pt x="15" y="209"/>
                    <a:pt x="15" y="209"/>
                    <a:pt x="15" y="209"/>
                  </a:cubicBezTo>
                  <a:cubicBezTo>
                    <a:pt x="20" y="220"/>
                    <a:pt x="20" y="220"/>
                    <a:pt x="20" y="220"/>
                  </a:cubicBezTo>
                  <a:cubicBezTo>
                    <a:pt x="20" y="220"/>
                    <a:pt x="6" y="225"/>
                    <a:pt x="3" y="230"/>
                  </a:cubicBezTo>
                  <a:cubicBezTo>
                    <a:pt x="0" y="235"/>
                    <a:pt x="11" y="244"/>
                    <a:pt x="11" y="244"/>
                  </a:cubicBezTo>
                  <a:cubicBezTo>
                    <a:pt x="9" y="263"/>
                    <a:pt x="9" y="263"/>
                    <a:pt x="9" y="263"/>
                  </a:cubicBezTo>
                  <a:cubicBezTo>
                    <a:pt x="9" y="263"/>
                    <a:pt x="30" y="260"/>
                    <a:pt x="31" y="266"/>
                  </a:cubicBezTo>
                  <a:cubicBezTo>
                    <a:pt x="32" y="272"/>
                    <a:pt x="17" y="280"/>
                    <a:pt x="15" y="293"/>
                  </a:cubicBezTo>
                  <a:cubicBezTo>
                    <a:pt x="13" y="306"/>
                    <a:pt x="40" y="330"/>
                    <a:pt x="40" y="341"/>
                  </a:cubicBezTo>
                  <a:cubicBezTo>
                    <a:pt x="40" y="352"/>
                    <a:pt x="40" y="366"/>
                    <a:pt x="40" y="374"/>
                  </a:cubicBezTo>
                  <a:cubicBezTo>
                    <a:pt x="40" y="382"/>
                    <a:pt x="70" y="382"/>
                    <a:pt x="70" y="382"/>
                  </a:cubicBezTo>
                  <a:cubicBezTo>
                    <a:pt x="70" y="382"/>
                    <a:pt x="85" y="377"/>
                    <a:pt x="91" y="394"/>
                  </a:cubicBezTo>
                  <a:cubicBezTo>
                    <a:pt x="97" y="411"/>
                    <a:pt x="86" y="424"/>
                    <a:pt x="79" y="434"/>
                  </a:cubicBezTo>
                  <a:cubicBezTo>
                    <a:pt x="72" y="444"/>
                    <a:pt x="56" y="458"/>
                    <a:pt x="56" y="462"/>
                  </a:cubicBezTo>
                  <a:cubicBezTo>
                    <a:pt x="56" y="466"/>
                    <a:pt x="61" y="467"/>
                    <a:pt x="61" y="467"/>
                  </a:cubicBezTo>
                  <a:cubicBezTo>
                    <a:pt x="61" y="467"/>
                    <a:pt x="73" y="464"/>
                    <a:pt x="82" y="469"/>
                  </a:cubicBezTo>
                  <a:cubicBezTo>
                    <a:pt x="91" y="474"/>
                    <a:pt x="121" y="492"/>
                    <a:pt x="142" y="490"/>
                  </a:cubicBezTo>
                  <a:cubicBezTo>
                    <a:pt x="163" y="488"/>
                    <a:pt x="161" y="483"/>
                    <a:pt x="161" y="483"/>
                  </a:cubicBezTo>
                  <a:cubicBezTo>
                    <a:pt x="196" y="484"/>
                    <a:pt x="196" y="484"/>
                    <a:pt x="196" y="484"/>
                  </a:cubicBezTo>
                  <a:cubicBezTo>
                    <a:pt x="196" y="484"/>
                    <a:pt x="193" y="488"/>
                    <a:pt x="205" y="488"/>
                  </a:cubicBezTo>
                  <a:cubicBezTo>
                    <a:pt x="217" y="488"/>
                    <a:pt x="218" y="482"/>
                    <a:pt x="218" y="482"/>
                  </a:cubicBezTo>
                  <a:cubicBezTo>
                    <a:pt x="218" y="482"/>
                    <a:pt x="260" y="480"/>
                    <a:pt x="263" y="479"/>
                  </a:cubicBezTo>
                  <a:cubicBezTo>
                    <a:pt x="266" y="478"/>
                    <a:pt x="305" y="465"/>
                    <a:pt x="307" y="459"/>
                  </a:cubicBezTo>
                  <a:cubicBezTo>
                    <a:pt x="309" y="453"/>
                    <a:pt x="303" y="433"/>
                    <a:pt x="303" y="433"/>
                  </a:cubicBezTo>
                  <a:cubicBezTo>
                    <a:pt x="303" y="433"/>
                    <a:pt x="296" y="409"/>
                    <a:pt x="298" y="403"/>
                  </a:cubicBezTo>
                  <a:cubicBezTo>
                    <a:pt x="300" y="397"/>
                    <a:pt x="315" y="384"/>
                    <a:pt x="323" y="384"/>
                  </a:cubicBezTo>
                  <a:cubicBezTo>
                    <a:pt x="331" y="384"/>
                    <a:pt x="327" y="390"/>
                    <a:pt x="327" y="390"/>
                  </a:cubicBezTo>
                  <a:cubicBezTo>
                    <a:pt x="327" y="390"/>
                    <a:pt x="357" y="395"/>
                    <a:pt x="359" y="389"/>
                  </a:cubicBezTo>
                  <a:cubicBezTo>
                    <a:pt x="361" y="383"/>
                    <a:pt x="344" y="381"/>
                    <a:pt x="348" y="376"/>
                  </a:cubicBezTo>
                  <a:cubicBezTo>
                    <a:pt x="352" y="371"/>
                    <a:pt x="366" y="367"/>
                    <a:pt x="366" y="367"/>
                  </a:cubicBezTo>
                  <a:cubicBezTo>
                    <a:pt x="366" y="367"/>
                    <a:pt x="373" y="361"/>
                    <a:pt x="381" y="361"/>
                  </a:cubicBezTo>
                  <a:cubicBezTo>
                    <a:pt x="389" y="361"/>
                    <a:pt x="399" y="359"/>
                    <a:pt x="399" y="359"/>
                  </a:cubicBezTo>
                  <a:cubicBezTo>
                    <a:pt x="399" y="359"/>
                    <a:pt x="396" y="378"/>
                    <a:pt x="409" y="371"/>
                  </a:cubicBezTo>
                  <a:cubicBezTo>
                    <a:pt x="422" y="364"/>
                    <a:pt x="425" y="355"/>
                    <a:pt x="425" y="355"/>
                  </a:cubicBezTo>
                  <a:cubicBezTo>
                    <a:pt x="425" y="355"/>
                    <a:pt x="416" y="337"/>
                    <a:pt x="417" y="325"/>
                  </a:cubicBezTo>
                  <a:cubicBezTo>
                    <a:pt x="418" y="313"/>
                    <a:pt x="424" y="316"/>
                    <a:pt x="424" y="316"/>
                  </a:cubicBezTo>
                  <a:cubicBezTo>
                    <a:pt x="424" y="316"/>
                    <a:pt x="421" y="294"/>
                    <a:pt x="425" y="291"/>
                  </a:cubicBezTo>
                  <a:cubicBezTo>
                    <a:pt x="429" y="288"/>
                    <a:pt x="442" y="289"/>
                    <a:pt x="442" y="289"/>
                  </a:cubicBezTo>
                  <a:cubicBezTo>
                    <a:pt x="462" y="275"/>
                    <a:pt x="462" y="275"/>
                    <a:pt x="462" y="275"/>
                  </a:cubicBezTo>
                  <a:cubicBezTo>
                    <a:pt x="462" y="275"/>
                    <a:pt x="451" y="276"/>
                    <a:pt x="449" y="269"/>
                  </a:cubicBezTo>
                  <a:cubicBezTo>
                    <a:pt x="447" y="262"/>
                    <a:pt x="447" y="258"/>
                    <a:pt x="447" y="258"/>
                  </a:cubicBezTo>
                  <a:cubicBezTo>
                    <a:pt x="447" y="258"/>
                    <a:pt x="432" y="254"/>
                    <a:pt x="431" y="249"/>
                  </a:cubicBezTo>
                  <a:cubicBezTo>
                    <a:pt x="430" y="244"/>
                    <a:pt x="430" y="239"/>
                    <a:pt x="434" y="238"/>
                  </a:cubicBezTo>
                  <a:cubicBezTo>
                    <a:pt x="438" y="237"/>
                    <a:pt x="445" y="245"/>
                    <a:pt x="445" y="245"/>
                  </a:cubicBezTo>
                  <a:cubicBezTo>
                    <a:pt x="456" y="246"/>
                    <a:pt x="456" y="246"/>
                    <a:pt x="456" y="246"/>
                  </a:cubicBezTo>
                  <a:cubicBezTo>
                    <a:pt x="463" y="249"/>
                    <a:pt x="463" y="249"/>
                    <a:pt x="463" y="249"/>
                  </a:cubicBezTo>
                  <a:cubicBezTo>
                    <a:pt x="467" y="242"/>
                    <a:pt x="467" y="242"/>
                    <a:pt x="467" y="242"/>
                  </a:cubicBezTo>
                  <a:cubicBezTo>
                    <a:pt x="467" y="242"/>
                    <a:pt x="478" y="245"/>
                    <a:pt x="479" y="238"/>
                  </a:cubicBezTo>
                  <a:cubicBezTo>
                    <a:pt x="480" y="231"/>
                    <a:pt x="479" y="222"/>
                    <a:pt x="479" y="222"/>
                  </a:cubicBezTo>
                  <a:cubicBezTo>
                    <a:pt x="479" y="222"/>
                    <a:pt x="472" y="221"/>
                    <a:pt x="473" y="212"/>
                  </a:cubicBezTo>
                  <a:cubicBezTo>
                    <a:pt x="474" y="203"/>
                    <a:pt x="491" y="195"/>
                    <a:pt x="494" y="188"/>
                  </a:cubicBezTo>
                  <a:cubicBezTo>
                    <a:pt x="497" y="181"/>
                    <a:pt x="487" y="173"/>
                    <a:pt x="487" y="173"/>
                  </a:cubicBezTo>
                  <a:cubicBezTo>
                    <a:pt x="487" y="173"/>
                    <a:pt x="490" y="156"/>
                    <a:pt x="479" y="144"/>
                  </a:cubicBezTo>
                  <a:cubicBezTo>
                    <a:pt x="468" y="132"/>
                    <a:pt x="463" y="136"/>
                    <a:pt x="469" y="124"/>
                  </a:cubicBezTo>
                  <a:cubicBezTo>
                    <a:pt x="475" y="112"/>
                    <a:pt x="486" y="109"/>
                    <a:pt x="486" y="109"/>
                  </a:cubicBezTo>
                  <a:cubicBezTo>
                    <a:pt x="486" y="109"/>
                    <a:pt x="509" y="93"/>
                    <a:pt x="516" y="90"/>
                  </a:cubicBezTo>
                  <a:cubicBezTo>
                    <a:pt x="523" y="87"/>
                    <a:pt x="540" y="88"/>
                    <a:pt x="540" y="88"/>
                  </a:cubicBezTo>
                  <a:cubicBezTo>
                    <a:pt x="540" y="88"/>
                    <a:pt x="563" y="83"/>
                    <a:pt x="566" y="83"/>
                  </a:cubicBezTo>
                  <a:cubicBezTo>
                    <a:pt x="569" y="83"/>
                    <a:pt x="579" y="89"/>
                    <a:pt x="584" y="88"/>
                  </a:cubicBezTo>
                  <a:cubicBezTo>
                    <a:pt x="587" y="87"/>
                    <a:pt x="596" y="82"/>
                    <a:pt x="602" y="78"/>
                  </a:cubicBezTo>
                  <a:cubicBezTo>
                    <a:pt x="602" y="78"/>
                    <a:pt x="602" y="78"/>
                    <a:pt x="602" y="78"/>
                  </a:cubicBezTo>
                  <a:cubicBezTo>
                    <a:pt x="599" y="76"/>
                    <a:pt x="597" y="74"/>
                    <a:pt x="596" y="7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79" name="Freeform 238"/>
            <p:cNvSpPr>
              <a:spLocks/>
            </p:cNvSpPr>
            <p:nvPr/>
          </p:nvSpPr>
          <p:spPr bwMode="gray">
            <a:xfrm>
              <a:off x="4951408" y="3483180"/>
              <a:ext cx="553345" cy="431920"/>
            </a:xfrm>
            <a:custGeom>
              <a:avLst/>
              <a:gdLst>
                <a:gd name="T0" fmla="*/ 976 w 998"/>
                <a:gd name="T1" fmla="*/ 516 h 851"/>
                <a:gd name="T2" fmla="*/ 804 w 998"/>
                <a:gd name="T3" fmla="*/ 446 h 851"/>
                <a:gd name="T4" fmla="*/ 794 w 998"/>
                <a:gd name="T5" fmla="*/ 413 h 851"/>
                <a:gd name="T6" fmla="*/ 780 w 998"/>
                <a:gd name="T7" fmla="*/ 407 h 851"/>
                <a:gd name="T8" fmla="*/ 764 w 998"/>
                <a:gd name="T9" fmla="*/ 400 h 851"/>
                <a:gd name="T10" fmla="*/ 719 w 998"/>
                <a:gd name="T11" fmla="*/ 332 h 851"/>
                <a:gd name="T12" fmla="*/ 669 w 998"/>
                <a:gd name="T13" fmla="*/ 265 h 851"/>
                <a:gd name="T14" fmla="*/ 646 w 998"/>
                <a:gd name="T15" fmla="*/ 218 h 851"/>
                <a:gd name="T16" fmla="*/ 637 w 998"/>
                <a:gd name="T17" fmla="*/ 195 h 851"/>
                <a:gd name="T18" fmla="*/ 588 w 998"/>
                <a:gd name="T19" fmla="*/ 170 h 851"/>
                <a:gd name="T20" fmla="*/ 332 w 998"/>
                <a:gd name="T21" fmla="*/ 63 h 851"/>
                <a:gd name="T22" fmla="*/ 250 w 998"/>
                <a:gd name="T23" fmla="*/ 9 h 851"/>
                <a:gd name="T24" fmla="*/ 200 w 998"/>
                <a:gd name="T25" fmla="*/ 0 h 851"/>
                <a:gd name="T26" fmla="*/ 147 w 998"/>
                <a:gd name="T27" fmla="*/ 18 h 851"/>
                <a:gd name="T28" fmla="*/ 111 w 998"/>
                <a:gd name="T29" fmla="*/ 32 h 851"/>
                <a:gd name="T30" fmla="*/ 111 w 998"/>
                <a:gd name="T31" fmla="*/ 46 h 851"/>
                <a:gd name="T32" fmla="*/ 123 w 998"/>
                <a:gd name="T33" fmla="*/ 118 h 851"/>
                <a:gd name="T34" fmla="*/ 70 w 998"/>
                <a:gd name="T35" fmla="*/ 163 h 851"/>
                <a:gd name="T36" fmla="*/ 12 w 998"/>
                <a:gd name="T37" fmla="*/ 161 h 851"/>
                <a:gd name="T38" fmla="*/ 12 w 998"/>
                <a:gd name="T39" fmla="*/ 249 h 851"/>
                <a:gd name="T40" fmla="*/ 85 w 998"/>
                <a:gd name="T41" fmla="*/ 334 h 851"/>
                <a:gd name="T42" fmla="*/ 145 w 998"/>
                <a:gd name="T43" fmla="*/ 433 h 851"/>
                <a:gd name="T44" fmla="*/ 232 w 998"/>
                <a:gd name="T45" fmla="*/ 560 h 851"/>
                <a:gd name="T46" fmla="*/ 300 w 998"/>
                <a:gd name="T47" fmla="*/ 631 h 851"/>
                <a:gd name="T48" fmla="*/ 419 w 998"/>
                <a:gd name="T49" fmla="*/ 826 h 851"/>
                <a:gd name="T50" fmla="*/ 427 w 998"/>
                <a:gd name="T51" fmla="*/ 837 h 851"/>
                <a:gd name="T52" fmla="*/ 437 w 998"/>
                <a:gd name="T53" fmla="*/ 790 h 851"/>
                <a:gd name="T54" fmla="*/ 470 w 998"/>
                <a:gd name="T55" fmla="*/ 798 h 851"/>
                <a:gd name="T56" fmla="*/ 522 w 998"/>
                <a:gd name="T57" fmla="*/ 791 h 851"/>
                <a:gd name="T58" fmla="*/ 593 w 998"/>
                <a:gd name="T59" fmla="*/ 799 h 851"/>
                <a:gd name="T60" fmla="*/ 628 w 998"/>
                <a:gd name="T61" fmla="*/ 804 h 851"/>
                <a:gd name="T62" fmla="*/ 653 w 998"/>
                <a:gd name="T63" fmla="*/ 755 h 851"/>
                <a:gd name="T64" fmla="*/ 839 w 998"/>
                <a:gd name="T65" fmla="*/ 710 h 851"/>
                <a:gd name="T66" fmla="*/ 998 w 998"/>
                <a:gd name="T67" fmla="*/ 546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8" h="851">
                  <a:moveTo>
                    <a:pt x="980" y="527"/>
                  </a:moveTo>
                  <a:cubicBezTo>
                    <a:pt x="980" y="525"/>
                    <a:pt x="978" y="521"/>
                    <a:pt x="976" y="516"/>
                  </a:cubicBezTo>
                  <a:cubicBezTo>
                    <a:pt x="942" y="512"/>
                    <a:pt x="853" y="501"/>
                    <a:pt x="851" y="501"/>
                  </a:cubicBezTo>
                  <a:cubicBezTo>
                    <a:pt x="848" y="501"/>
                    <a:pt x="811" y="453"/>
                    <a:pt x="804" y="446"/>
                  </a:cubicBezTo>
                  <a:cubicBezTo>
                    <a:pt x="799" y="441"/>
                    <a:pt x="799" y="433"/>
                    <a:pt x="800" y="428"/>
                  </a:cubicBezTo>
                  <a:cubicBezTo>
                    <a:pt x="796" y="423"/>
                    <a:pt x="793" y="417"/>
                    <a:pt x="794" y="413"/>
                  </a:cubicBezTo>
                  <a:cubicBezTo>
                    <a:pt x="788" y="415"/>
                    <a:pt x="788" y="415"/>
                    <a:pt x="788" y="415"/>
                  </a:cubicBezTo>
                  <a:cubicBezTo>
                    <a:pt x="780" y="407"/>
                    <a:pt x="780" y="407"/>
                    <a:pt x="780" y="407"/>
                  </a:cubicBezTo>
                  <a:cubicBezTo>
                    <a:pt x="770" y="410"/>
                    <a:pt x="770" y="410"/>
                    <a:pt x="770" y="410"/>
                  </a:cubicBezTo>
                  <a:cubicBezTo>
                    <a:pt x="764" y="400"/>
                    <a:pt x="764" y="400"/>
                    <a:pt x="764" y="400"/>
                  </a:cubicBezTo>
                  <a:cubicBezTo>
                    <a:pt x="757" y="398"/>
                    <a:pt x="750" y="359"/>
                    <a:pt x="744" y="354"/>
                  </a:cubicBezTo>
                  <a:cubicBezTo>
                    <a:pt x="738" y="349"/>
                    <a:pt x="722" y="346"/>
                    <a:pt x="719" y="332"/>
                  </a:cubicBezTo>
                  <a:cubicBezTo>
                    <a:pt x="715" y="318"/>
                    <a:pt x="720" y="296"/>
                    <a:pt x="707" y="286"/>
                  </a:cubicBezTo>
                  <a:cubicBezTo>
                    <a:pt x="693" y="275"/>
                    <a:pt x="675" y="277"/>
                    <a:pt x="669" y="265"/>
                  </a:cubicBezTo>
                  <a:cubicBezTo>
                    <a:pt x="663" y="252"/>
                    <a:pt x="670" y="239"/>
                    <a:pt x="664" y="235"/>
                  </a:cubicBezTo>
                  <a:cubicBezTo>
                    <a:pt x="658" y="231"/>
                    <a:pt x="646" y="218"/>
                    <a:pt x="646" y="218"/>
                  </a:cubicBezTo>
                  <a:cubicBezTo>
                    <a:pt x="645" y="201"/>
                    <a:pt x="645" y="201"/>
                    <a:pt x="645" y="201"/>
                  </a:cubicBezTo>
                  <a:cubicBezTo>
                    <a:pt x="645" y="201"/>
                    <a:pt x="642" y="198"/>
                    <a:pt x="637" y="195"/>
                  </a:cubicBezTo>
                  <a:cubicBezTo>
                    <a:pt x="624" y="196"/>
                    <a:pt x="606" y="196"/>
                    <a:pt x="598" y="196"/>
                  </a:cubicBezTo>
                  <a:cubicBezTo>
                    <a:pt x="584" y="195"/>
                    <a:pt x="594" y="177"/>
                    <a:pt x="588" y="170"/>
                  </a:cubicBezTo>
                  <a:cubicBezTo>
                    <a:pt x="582" y="163"/>
                    <a:pt x="460" y="160"/>
                    <a:pt x="460" y="160"/>
                  </a:cubicBezTo>
                  <a:cubicBezTo>
                    <a:pt x="332" y="63"/>
                    <a:pt x="332" y="63"/>
                    <a:pt x="332" y="63"/>
                  </a:cubicBezTo>
                  <a:cubicBezTo>
                    <a:pt x="332" y="63"/>
                    <a:pt x="311" y="49"/>
                    <a:pt x="299" y="43"/>
                  </a:cubicBezTo>
                  <a:cubicBezTo>
                    <a:pt x="287" y="37"/>
                    <a:pt x="250" y="9"/>
                    <a:pt x="250" y="9"/>
                  </a:cubicBezTo>
                  <a:cubicBezTo>
                    <a:pt x="250" y="9"/>
                    <a:pt x="225" y="8"/>
                    <a:pt x="216" y="9"/>
                  </a:cubicBezTo>
                  <a:cubicBezTo>
                    <a:pt x="207" y="10"/>
                    <a:pt x="200" y="0"/>
                    <a:pt x="200" y="0"/>
                  </a:cubicBezTo>
                  <a:cubicBezTo>
                    <a:pt x="200" y="0"/>
                    <a:pt x="187" y="8"/>
                    <a:pt x="181" y="14"/>
                  </a:cubicBezTo>
                  <a:cubicBezTo>
                    <a:pt x="175" y="20"/>
                    <a:pt x="147" y="18"/>
                    <a:pt x="147" y="18"/>
                  </a:cubicBezTo>
                  <a:cubicBezTo>
                    <a:pt x="139" y="32"/>
                    <a:pt x="139" y="32"/>
                    <a:pt x="139" y="32"/>
                  </a:cubicBezTo>
                  <a:cubicBezTo>
                    <a:pt x="111" y="32"/>
                    <a:pt x="111" y="32"/>
                    <a:pt x="111" y="32"/>
                  </a:cubicBezTo>
                  <a:cubicBezTo>
                    <a:pt x="111" y="32"/>
                    <a:pt x="86" y="31"/>
                    <a:pt x="79" y="38"/>
                  </a:cubicBezTo>
                  <a:cubicBezTo>
                    <a:pt x="72" y="45"/>
                    <a:pt x="104" y="42"/>
                    <a:pt x="111" y="46"/>
                  </a:cubicBezTo>
                  <a:cubicBezTo>
                    <a:pt x="118" y="50"/>
                    <a:pt x="137" y="85"/>
                    <a:pt x="137" y="85"/>
                  </a:cubicBezTo>
                  <a:cubicBezTo>
                    <a:pt x="137" y="85"/>
                    <a:pt x="131" y="111"/>
                    <a:pt x="123" y="118"/>
                  </a:cubicBezTo>
                  <a:cubicBezTo>
                    <a:pt x="115" y="125"/>
                    <a:pt x="98" y="121"/>
                    <a:pt x="92" y="123"/>
                  </a:cubicBezTo>
                  <a:cubicBezTo>
                    <a:pt x="86" y="125"/>
                    <a:pt x="84" y="152"/>
                    <a:pt x="70" y="163"/>
                  </a:cubicBezTo>
                  <a:cubicBezTo>
                    <a:pt x="56" y="174"/>
                    <a:pt x="25" y="154"/>
                    <a:pt x="18" y="155"/>
                  </a:cubicBezTo>
                  <a:cubicBezTo>
                    <a:pt x="12" y="156"/>
                    <a:pt x="12" y="160"/>
                    <a:pt x="12" y="161"/>
                  </a:cubicBezTo>
                  <a:cubicBezTo>
                    <a:pt x="12" y="161"/>
                    <a:pt x="12" y="161"/>
                    <a:pt x="12" y="161"/>
                  </a:cubicBezTo>
                  <a:cubicBezTo>
                    <a:pt x="12" y="170"/>
                    <a:pt x="0" y="237"/>
                    <a:pt x="12" y="249"/>
                  </a:cubicBezTo>
                  <a:cubicBezTo>
                    <a:pt x="24" y="260"/>
                    <a:pt x="49" y="260"/>
                    <a:pt x="54" y="274"/>
                  </a:cubicBezTo>
                  <a:cubicBezTo>
                    <a:pt x="60" y="288"/>
                    <a:pt x="76" y="325"/>
                    <a:pt x="85" y="334"/>
                  </a:cubicBezTo>
                  <a:cubicBezTo>
                    <a:pt x="94" y="343"/>
                    <a:pt x="113" y="358"/>
                    <a:pt x="120" y="370"/>
                  </a:cubicBezTo>
                  <a:cubicBezTo>
                    <a:pt x="128" y="383"/>
                    <a:pt x="132" y="421"/>
                    <a:pt x="145" y="433"/>
                  </a:cubicBezTo>
                  <a:cubicBezTo>
                    <a:pt x="157" y="445"/>
                    <a:pt x="184" y="434"/>
                    <a:pt x="201" y="453"/>
                  </a:cubicBezTo>
                  <a:cubicBezTo>
                    <a:pt x="218" y="472"/>
                    <a:pt x="232" y="531"/>
                    <a:pt x="232" y="560"/>
                  </a:cubicBezTo>
                  <a:cubicBezTo>
                    <a:pt x="232" y="590"/>
                    <a:pt x="267" y="626"/>
                    <a:pt x="267" y="626"/>
                  </a:cubicBezTo>
                  <a:cubicBezTo>
                    <a:pt x="267" y="626"/>
                    <a:pt x="291" y="623"/>
                    <a:pt x="300" y="631"/>
                  </a:cubicBezTo>
                  <a:cubicBezTo>
                    <a:pt x="308" y="639"/>
                    <a:pt x="344" y="704"/>
                    <a:pt x="358" y="728"/>
                  </a:cubicBezTo>
                  <a:cubicBezTo>
                    <a:pt x="372" y="752"/>
                    <a:pt x="420" y="810"/>
                    <a:pt x="419" y="826"/>
                  </a:cubicBezTo>
                  <a:cubicBezTo>
                    <a:pt x="419" y="833"/>
                    <a:pt x="417" y="842"/>
                    <a:pt x="414" y="851"/>
                  </a:cubicBezTo>
                  <a:cubicBezTo>
                    <a:pt x="418" y="848"/>
                    <a:pt x="423" y="844"/>
                    <a:pt x="427" y="837"/>
                  </a:cubicBezTo>
                  <a:cubicBezTo>
                    <a:pt x="434" y="826"/>
                    <a:pt x="428" y="824"/>
                    <a:pt x="428" y="824"/>
                  </a:cubicBezTo>
                  <a:cubicBezTo>
                    <a:pt x="428" y="824"/>
                    <a:pt x="427" y="795"/>
                    <a:pt x="437" y="790"/>
                  </a:cubicBezTo>
                  <a:cubicBezTo>
                    <a:pt x="447" y="785"/>
                    <a:pt x="452" y="799"/>
                    <a:pt x="452" y="799"/>
                  </a:cubicBezTo>
                  <a:cubicBezTo>
                    <a:pt x="470" y="798"/>
                    <a:pt x="470" y="798"/>
                    <a:pt x="470" y="798"/>
                  </a:cubicBezTo>
                  <a:cubicBezTo>
                    <a:pt x="470" y="798"/>
                    <a:pt x="477" y="792"/>
                    <a:pt x="482" y="792"/>
                  </a:cubicBezTo>
                  <a:cubicBezTo>
                    <a:pt x="487" y="792"/>
                    <a:pt x="506" y="791"/>
                    <a:pt x="522" y="791"/>
                  </a:cubicBezTo>
                  <a:cubicBezTo>
                    <a:pt x="538" y="791"/>
                    <a:pt x="549" y="799"/>
                    <a:pt x="549" y="799"/>
                  </a:cubicBezTo>
                  <a:cubicBezTo>
                    <a:pt x="549" y="799"/>
                    <a:pt x="589" y="797"/>
                    <a:pt x="593" y="799"/>
                  </a:cubicBezTo>
                  <a:cubicBezTo>
                    <a:pt x="597" y="801"/>
                    <a:pt x="611" y="816"/>
                    <a:pt x="616" y="816"/>
                  </a:cubicBezTo>
                  <a:cubicBezTo>
                    <a:pt x="621" y="816"/>
                    <a:pt x="628" y="804"/>
                    <a:pt x="628" y="804"/>
                  </a:cubicBezTo>
                  <a:cubicBezTo>
                    <a:pt x="628" y="792"/>
                    <a:pt x="628" y="792"/>
                    <a:pt x="628" y="792"/>
                  </a:cubicBezTo>
                  <a:cubicBezTo>
                    <a:pt x="628" y="792"/>
                    <a:pt x="643" y="768"/>
                    <a:pt x="653" y="755"/>
                  </a:cubicBezTo>
                  <a:cubicBezTo>
                    <a:pt x="663" y="742"/>
                    <a:pt x="705" y="723"/>
                    <a:pt x="717" y="723"/>
                  </a:cubicBezTo>
                  <a:cubicBezTo>
                    <a:pt x="729" y="723"/>
                    <a:pt x="839" y="710"/>
                    <a:pt x="839" y="710"/>
                  </a:cubicBezTo>
                  <a:cubicBezTo>
                    <a:pt x="972" y="661"/>
                    <a:pt x="972" y="661"/>
                    <a:pt x="972" y="661"/>
                  </a:cubicBezTo>
                  <a:cubicBezTo>
                    <a:pt x="998" y="546"/>
                    <a:pt x="998" y="546"/>
                    <a:pt x="998" y="546"/>
                  </a:cubicBezTo>
                  <a:cubicBezTo>
                    <a:pt x="998" y="546"/>
                    <a:pt x="980" y="531"/>
                    <a:pt x="980" y="527"/>
                  </a:cubicBezTo>
                  <a:close/>
                </a:path>
              </a:pathLst>
            </a:custGeom>
            <a:solidFill>
              <a:schemeClr val="accent2">
                <a:lumMod val="50000"/>
              </a:schemeClr>
            </a:solid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0" name="Freeform 239"/>
            <p:cNvSpPr>
              <a:spLocks/>
            </p:cNvSpPr>
            <p:nvPr/>
          </p:nvSpPr>
          <p:spPr bwMode="gray">
            <a:xfrm>
              <a:off x="4948827" y="3415706"/>
              <a:ext cx="42005" cy="53292"/>
            </a:xfrm>
            <a:custGeom>
              <a:avLst/>
              <a:gdLst>
                <a:gd name="T0" fmla="*/ 46 w 76"/>
                <a:gd name="T1" fmla="*/ 66 h 105"/>
                <a:gd name="T2" fmla="*/ 50 w 76"/>
                <a:gd name="T3" fmla="*/ 46 h 105"/>
                <a:gd name="T4" fmla="*/ 71 w 76"/>
                <a:gd name="T5" fmla="*/ 34 h 105"/>
                <a:gd name="T6" fmla="*/ 64 w 76"/>
                <a:gd name="T7" fmla="*/ 10 h 105"/>
                <a:gd name="T8" fmla="*/ 65 w 76"/>
                <a:gd name="T9" fmla="*/ 0 h 105"/>
                <a:gd name="T10" fmla="*/ 40 w 76"/>
                <a:gd name="T11" fmla="*/ 0 h 105"/>
                <a:gd name="T12" fmla="*/ 37 w 76"/>
                <a:gd name="T13" fmla="*/ 0 h 105"/>
                <a:gd name="T14" fmla="*/ 36 w 76"/>
                <a:gd name="T15" fmla="*/ 5 h 105"/>
                <a:gd name="T16" fmla="*/ 20 w 76"/>
                <a:gd name="T17" fmla="*/ 21 h 105"/>
                <a:gd name="T18" fmla="*/ 11 w 76"/>
                <a:gd name="T19" fmla="*/ 45 h 105"/>
                <a:gd name="T20" fmla="*/ 0 w 76"/>
                <a:gd name="T21" fmla="*/ 89 h 105"/>
                <a:gd name="T22" fmla="*/ 1 w 76"/>
                <a:gd name="T23" fmla="*/ 105 h 105"/>
                <a:gd name="T24" fmla="*/ 6 w 76"/>
                <a:gd name="T25" fmla="*/ 100 h 105"/>
                <a:gd name="T26" fmla="*/ 13 w 76"/>
                <a:gd name="T27" fmla="*/ 87 h 105"/>
                <a:gd name="T28" fmla="*/ 27 w 76"/>
                <a:gd name="T29" fmla="*/ 86 h 105"/>
                <a:gd name="T30" fmla="*/ 31 w 76"/>
                <a:gd name="T31" fmla="*/ 69 h 105"/>
                <a:gd name="T32" fmla="*/ 46 w 76"/>
                <a:gd name="T33" fmla="*/ 6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105">
                  <a:moveTo>
                    <a:pt x="46" y="66"/>
                  </a:moveTo>
                  <a:cubicBezTo>
                    <a:pt x="46" y="66"/>
                    <a:pt x="41" y="49"/>
                    <a:pt x="50" y="46"/>
                  </a:cubicBezTo>
                  <a:cubicBezTo>
                    <a:pt x="59" y="43"/>
                    <a:pt x="66" y="46"/>
                    <a:pt x="71" y="34"/>
                  </a:cubicBezTo>
                  <a:cubicBezTo>
                    <a:pt x="76" y="22"/>
                    <a:pt x="64" y="10"/>
                    <a:pt x="64" y="10"/>
                  </a:cubicBezTo>
                  <a:cubicBezTo>
                    <a:pt x="65" y="0"/>
                    <a:pt x="65" y="0"/>
                    <a:pt x="65" y="0"/>
                  </a:cubicBezTo>
                  <a:cubicBezTo>
                    <a:pt x="40" y="0"/>
                    <a:pt x="40" y="0"/>
                    <a:pt x="40" y="0"/>
                  </a:cubicBezTo>
                  <a:cubicBezTo>
                    <a:pt x="37" y="0"/>
                    <a:pt x="37" y="0"/>
                    <a:pt x="37" y="0"/>
                  </a:cubicBezTo>
                  <a:cubicBezTo>
                    <a:pt x="37" y="2"/>
                    <a:pt x="37" y="4"/>
                    <a:pt x="36" y="5"/>
                  </a:cubicBezTo>
                  <a:cubicBezTo>
                    <a:pt x="29" y="15"/>
                    <a:pt x="20" y="21"/>
                    <a:pt x="20" y="21"/>
                  </a:cubicBezTo>
                  <a:cubicBezTo>
                    <a:pt x="11" y="45"/>
                    <a:pt x="11" y="45"/>
                    <a:pt x="11" y="45"/>
                  </a:cubicBezTo>
                  <a:cubicBezTo>
                    <a:pt x="11" y="45"/>
                    <a:pt x="1" y="69"/>
                    <a:pt x="0" y="89"/>
                  </a:cubicBezTo>
                  <a:cubicBezTo>
                    <a:pt x="0" y="94"/>
                    <a:pt x="0" y="100"/>
                    <a:pt x="1" y="105"/>
                  </a:cubicBezTo>
                  <a:cubicBezTo>
                    <a:pt x="6" y="100"/>
                    <a:pt x="6" y="100"/>
                    <a:pt x="6" y="100"/>
                  </a:cubicBezTo>
                  <a:cubicBezTo>
                    <a:pt x="13" y="87"/>
                    <a:pt x="13" y="87"/>
                    <a:pt x="13" y="87"/>
                  </a:cubicBezTo>
                  <a:cubicBezTo>
                    <a:pt x="13" y="87"/>
                    <a:pt x="22" y="93"/>
                    <a:pt x="27" y="86"/>
                  </a:cubicBezTo>
                  <a:cubicBezTo>
                    <a:pt x="32" y="79"/>
                    <a:pt x="31" y="69"/>
                    <a:pt x="31" y="69"/>
                  </a:cubicBezTo>
                  <a:cubicBezTo>
                    <a:pt x="46" y="66"/>
                    <a:pt x="46" y="66"/>
                    <a:pt x="46" y="66"/>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1" name="Freeform 240"/>
            <p:cNvSpPr>
              <a:spLocks/>
            </p:cNvSpPr>
            <p:nvPr/>
          </p:nvSpPr>
          <p:spPr bwMode="gray">
            <a:xfrm>
              <a:off x="4959856" y="3341141"/>
              <a:ext cx="164502" cy="139461"/>
            </a:xfrm>
            <a:custGeom>
              <a:avLst/>
              <a:gdLst>
                <a:gd name="T0" fmla="*/ 281 w 297"/>
                <a:gd name="T1" fmla="*/ 39 h 275"/>
                <a:gd name="T2" fmla="*/ 297 w 297"/>
                <a:gd name="T3" fmla="*/ 19 h 275"/>
                <a:gd name="T4" fmla="*/ 290 w 297"/>
                <a:gd name="T5" fmla="*/ 2 h 275"/>
                <a:gd name="T6" fmla="*/ 277 w 297"/>
                <a:gd name="T7" fmla="*/ 12 h 275"/>
                <a:gd name="T8" fmla="*/ 264 w 297"/>
                <a:gd name="T9" fmla="*/ 15 h 275"/>
                <a:gd name="T10" fmla="*/ 250 w 297"/>
                <a:gd name="T11" fmla="*/ 22 h 275"/>
                <a:gd name="T12" fmla="*/ 241 w 297"/>
                <a:gd name="T13" fmla="*/ 16 h 275"/>
                <a:gd name="T14" fmla="*/ 217 w 297"/>
                <a:gd name="T15" fmla="*/ 16 h 275"/>
                <a:gd name="T16" fmla="*/ 188 w 297"/>
                <a:gd name="T17" fmla="*/ 32 h 275"/>
                <a:gd name="T18" fmla="*/ 163 w 297"/>
                <a:gd name="T19" fmla="*/ 39 h 275"/>
                <a:gd name="T20" fmla="*/ 140 w 297"/>
                <a:gd name="T21" fmla="*/ 35 h 275"/>
                <a:gd name="T22" fmla="*/ 114 w 297"/>
                <a:gd name="T23" fmla="*/ 22 h 275"/>
                <a:gd name="T24" fmla="*/ 100 w 297"/>
                <a:gd name="T25" fmla="*/ 33 h 275"/>
                <a:gd name="T26" fmla="*/ 64 w 297"/>
                <a:gd name="T27" fmla="*/ 41 h 275"/>
                <a:gd name="T28" fmla="*/ 58 w 297"/>
                <a:gd name="T29" fmla="*/ 31 h 275"/>
                <a:gd name="T30" fmla="*/ 42 w 297"/>
                <a:gd name="T31" fmla="*/ 32 h 275"/>
                <a:gd name="T32" fmla="*/ 43 w 297"/>
                <a:gd name="T33" fmla="*/ 53 h 275"/>
                <a:gd name="T34" fmla="*/ 48 w 297"/>
                <a:gd name="T35" fmla="*/ 64 h 275"/>
                <a:gd name="T36" fmla="*/ 33 w 297"/>
                <a:gd name="T37" fmla="*/ 66 h 275"/>
                <a:gd name="T38" fmla="*/ 33 w 297"/>
                <a:gd name="T39" fmla="*/ 75 h 275"/>
                <a:gd name="T40" fmla="*/ 27 w 297"/>
                <a:gd name="T41" fmla="*/ 84 h 275"/>
                <a:gd name="T42" fmla="*/ 14 w 297"/>
                <a:gd name="T43" fmla="*/ 78 h 275"/>
                <a:gd name="T44" fmla="*/ 5 w 297"/>
                <a:gd name="T45" fmla="*/ 98 h 275"/>
                <a:gd name="T46" fmla="*/ 1 w 297"/>
                <a:gd name="T47" fmla="*/ 99 h 275"/>
                <a:gd name="T48" fmla="*/ 0 w 297"/>
                <a:gd name="T49" fmla="*/ 131 h 275"/>
                <a:gd name="T50" fmla="*/ 17 w 297"/>
                <a:gd name="T51" fmla="*/ 147 h 275"/>
                <a:gd name="T52" fmla="*/ 20 w 297"/>
                <a:gd name="T53" fmla="*/ 147 h 275"/>
                <a:gd name="T54" fmla="*/ 45 w 297"/>
                <a:gd name="T55" fmla="*/ 147 h 275"/>
                <a:gd name="T56" fmla="*/ 44 w 297"/>
                <a:gd name="T57" fmla="*/ 157 h 275"/>
                <a:gd name="T58" fmla="*/ 51 w 297"/>
                <a:gd name="T59" fmla="*/ 181 h 275"/>
                <a:gd name="T60" fmla="*/ 30 w 297"/>
                <a:gd name="T61" fmla="*/ 193 h 275"/>
                <a:gd name="T62" fmla="*/ 26 w 297"/>
                <a:gd name="T63" fmla="*/ 213 h 275"/>
                <a:gd name="T64" fmla="*/ 16 w 297"/>
                <a:gd name="T65" fmla="*/ 224 h 275"/>
                <a:gd name="T66" fmla="*/ 19 w 297"/>
                <a:gd name="T67" fmla="*/ 254 h 275"/>
                <a:gd name="T68" fmla="*/ 23 w 297"/>
                <a:gd name="T69" fmla="*/ 251 h 275"/>
                <a:gd name="T70" fmla="*/ 45 w 297"/>
                <a:gd name="T71" fmla="*/ 263 h 275"/>
                <a:gd name="T72" fmla="*/ 73 w 297"/>
                <a:gd name="T73" fmla="*/ 275 h 275"/>
                <a:gd name="T74" fmla="*/ 157 w 297"/>
                <a:gd name="T75" fmla="*/ 218 h 275"/>
                <a:gd name="T76" fmla="*/ 200 w 297"/>
                <a:gd name="T77" fmla="*/ 183 h 275"/>
                <a:gd name="T78" fmla="*/ 261 w 297"/>
                <a:gd name="T79" fmla="*/ 156 h 275"/>
                <a:gd name="T80" fmla="*/ 255 w 297"/>
                <a:gd name="T81" fmla="*/ 131 h 275"/>
                <a:gd name="T82" fmla="*/ 264 w 297"/>
                <a:gd name="T83" fmla="*/ 112 h 275"/>
                <a:gd name="T84" fmla="*/ 260 w 297"/>
                <a:gd name="T85" fmla="*/ 77 h 275"/>
                <a:gd name="T86" fmla="*/ 249 w 297"/>
                <a:gd name="T87" fmla="*/ 55 h 275"/>
                <a:gd name="T88" fmla="*/ 281 w 297"/>
                <a:gd name="T89" fmla="*/ 39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7" h="275">
                  <a:moveTo>
                    <a:pt x="281" y="39"/>
                  </a:moveTo>
                  <a:cubicBezTo>
                    <a:pt x="290" y="35"/>
                    <a:pt x="295" y="26"/>
                    <a:pt x="297" y="19"/>
                  </a:cubicBezTo>
                  <a:cubicBezTo>
                    <a:pt x="288" y="20"/>
                    <a:pt x="293" y="4"/>
                    <a:pt x="290" y="2"/>
                  </a:cubicBezTo>
                  <a:cubicBezTo>
                    <a:pt x="287" y="0"/>
                    <a:pt x="285" y="11"/>
                    <a:pt x="277" y="12"/>
                  </a:cubicBezTo>
                  <a:cubicBezTo>
                    <a:pt x="269" y="13"/>
                    <a:pt x="264" y="15"/>
                    <a:pt x="264" y="15"/>
                  </a:cubicBezTo>
                  <a:cubicBezTo>
                    <a:pt x="264" y="15"/>
                    <a:pt x="259" y="21"/>
                    <a:pt x="250" y="22"/>
                  </a:cubicBezTo>
                  <a:cubicBezTo>
                    <a:pt x="241" y="23"/>
                    <a:pt x="246" y="18"/>
                    <a:pt x="241" y="16"/>
                  </a:cubicBezTo>
                  <a:cubicBezTo>
                    <a:pt x="236" y="14"/>
                    <a:pt x="230" y="15"/>
                    <a:pt x="217" y="16"/>
                  </a:cubicBezTo>
                  <a:cubicBezTo>
                    <a:pt x="204" y="17"/>
                    <a:pt x="197" y="29"/>
                    <a:pt x="188" y="32"/>
                  </a:cubicBezTo>
                  <a:cubicBezTo>
                    <a:pt x="179" y="35"/>
                    <a:pt x="174" y="38"/>
                    <a:pt x="163" y="39"/>
                  </a:cubicBezTo>
                  <a:cubicBezTo>
                    <a:pt x="152" y="40"/>
                    <a:pt x="140" y="35"/>
                    <a:pt x="140" y="35"/>
                  </a:cubicBezTo>
                  <a:cubicBezTo>
                    <a:pt x="140" y="35"/>
                    <a:pt x="117" y="23"/>
                    <a:pt x="114" y="22"/>
                  </a:cubicBezTo>
                  <a:cubicBezTo>
                    <a:pt x="111" y="21"/>
                    <a:pt x="100" y="33"/>
                    <a:pt x="100" y="33"/>
                  </a:cubicBezTo>
                  <a:cubicBezTo>
                    <a:pt x="100" y="33"/>
                    <a:pt x="85" y="41"/>
                    <a:pt x="64" y="41"/>
                  </a:cubicBezTo>
                  <a:cubicBezTo>
                    <a:pt x="43" y="41"/>
                    <a:pt x="60" y="35"/>
                    <a:pt x="58" y="31"/>
                  </a:cubicBezTo>
                  <a:cubicBezTo>
                    <a:pt x="56" y="27"/>
                    <a:pt x="42" y="32"/>
                    <a:pt x="42" y="32"/>
                  </a:cubicBezTo>
                  <a:cubicBezTo>
                    <a:pt x="43" y="53"/>
                    <a:pt x="43" y="53"/>
                    <a:pt x="43" y="53"/>
                  </a:cubicBezTo>
                  <a:cubicBezTo>
                    <a:pt x="43" y="53"/>
                    <a:pt x="50" y="51"/>
                    <a:pt x="48" y="64"/>
                  </a:cubicBezTo>
                  <a:cubicBezTo>
                    <a:pt x="47" y="72"/>
                    <a:pt x="33" y="66"/>
                    <a:pt x="33" y="66"/>
                  </a:cubicBezTo>
                  <a:cubicBezTo>
                    <a:pt x="33" y="75"/>
                    <a:pt x="33" y="75"/>
                    <a:pt x="33" y="75"/>
                  </a:cubicBezTo>
                  <a:cubicBezTo>
                    <a:pt x="33" y="75"/>
                    <a:pt x="31" y="83"/>
                    <a:pt x="27" y="84"/>
                  </a:cubicBezTo>
                  <a:cubicBezTo>
                    <a:pt x="24" y="85"/>
                    <a:pt x="17" y="80"/>
                    <a:pt x="14" y="78"/>
                  </a:cubicBezTo>
                  <a:cubicBezTo>
                    <a:pt x="12" y="83"/>
                    <a:pt x="2" y="91"/>
                    <a:pt x="5" y="98"/>
                  </a:cubicBezTo>
                  <a:cubicBezTo>
                    <a:pt x="1" y="99"/>
                    <a:pt x="1" y="99"/>
                    <a:pt x="1" y="99"/>
                  </a:cubicBezTo>
                  <a:cubicBezTo>
                    <a:pt x="0" y="131"/>
                    <a:pt x="0" y="131"/>
                    <a:pt x="0" y="131"/>
                  </a:cubicBezTo>
                  <a:cubicBezTo>
                    <a:pt x="0" y="131"/>
                    <a:pt x="14" y="139"/>
                    <a:pt x="17" y="147"/>
                  </a:cubicBezTo>
                  <a:cubicBezTo>
                    <a:pt x="20" y="147"/>
                    <a:pt x="20" y="147"/>
                    <a:pt x="20" y="147"/>
                  </a:cubicBezTo>
                  <a:cubicBezTo>
                    <a:pt x="45" y="147"/>
                    <a:pt x="45" y="147"/>
                    <a:pt x="45" y="147"/>
                  </a:cubicBezTo>
                  <a:cubicBezTo>
                    <a:pt x="44" y="157"/>
                    <a:pt x="44" y="157"/>
                    <a:pt x="44" y="157"/>
                  </a:cubicBezTo>
                  <a:cubicBezTo>
                    <a:pt x="44" y="157"/>
                    <a:pt x="56" y="169"/>
                    <a:pt x="51" y="181"/>
                  </a:cubicBezTo>
                  <a:cubicBezTo>
                    <a:pt x="46" y="193"/>
                    <a:pt x="39" y="190"/>
                    <a:pt x="30" y="193"/>
                  </a:cubicBezTo>
                  <a:cubicBezTo>
                    <a:pt x="21" y="196"/>
                    <a:pt x="26" y="213"/>
                    <a:pt x="26" y="213"/>
                  </a:cubicBezTo>
                  <a:cubicBezTo>
                    <a:pt x="16" y="224"/>
                    <a:pt x="16" y="224"/>
                    <a:pt x="16" y="224"/>
                  </a:cubicBezTo>
                  <a:cubicBezTo>
                    <a:pt x="19" y="254"/>
                    <a:pt x="19" y="254"/>
                    <a:pt x="19" y="254"/>
                  </a:cubicBezTo>
                  <a:cubicBezTo>
                    <a:pt x="23" y="251"/>
                    <a:pt x="23" y="251"/>
                    <a:pt x="23" y="251"/>
                  </a:cubicBezTo>
                  <a:cubicBezTo>
                    <a:pt x="45" y="263"/>
                    <a:pt x="45" y="263"/>
                    <a:pt x="45" y="263"/>
                  </a:cubicBezTo>
                  <a:cubicBezTo>
                    <a:pt x="45" y="263"/>
                    <a:pt x="52" y="275"/>
                    <a:pt x="73" y="275"/>
                  </a:cubicBezTo>
                  <a:cubicBezTo>
                    <a:pt x="94" y="275"/>
                    <a:pt x="157" y="218"/>
                    <a:pt x="157" y="218"/>
                  </a:cubicBezTo>
                  <a:cubicBezTo>
                    <a:pt x="200" y="183"/>
                    <a:pt x="200" y="183"/>
                    <a:pt x="200" y="183"/>
                  </a:cubicBezTo>
                  <a:cubicBezTo>
                    <a:pt x="200" y="183"/>
                    <a:pt x="249" y="165"/>
                    <a:pt x="261" y="156"/>
                  </a:cubicBezTo>
                  <a:cubicBezTo>
                    <a:pt x="273" y="147"/>
                    <a:pt x="256" y="138"/>
                    <a:pt x="255" y="131"/>
                  </a:cubicBezTo>
                  <a:cubicBezTo>
                    <a:pt x="254" y="124"/>
                    <a:pt x="260" y="117"/>
                    <a:pt x="264" y="112"/>
                  </a:cubicBezTo>
                  <a:cubicBezTo>
                    <a:pt x="268" y="107"/>
                    <a:pt x="260" y="77"/>
                    <a:pt x="260" y="77"/>
                  </a:cubicBezTo>
                  <a:cubicBezTo>
                    <a:pt x="260" y="77"/>
                    <a:pt x="245" y="69"/>
                    <a:pt x="249" y="55"/>
                  </a:cubicBezTo>
                  <a:cubicBezTo>
                    <a:pt x="253" y="41"/>
                    <a:pt x="265" y="46"/>
                    <a:pt x="281" y="39"/>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2" name="Freeform 241"/>
            <p:cNvSpPr>
              <a:spLocks/>
            </p:cNvSpPr>
            <p:nvPr/>
          </p:nvSpPr>
          <p:spPr bwMode="gray">
            <a:xfrm>
              <a:off x="5133979" y="3233913"/>
              <a:ext cx="84246" cy="71127"/>
            </a:xfrm>
            <a:custGeom>
              <a:avLst/>
              <a:gdLst>
                <a:gd name="T0" fmla="*/ 147 w 152"/>
                <a:gd name="T1" fmla="*/ 111 h 140"/>
                <a:gd name="T2" fmla="*/ 143 w 152"/>
                <a:gd name="T3" fmla="*/ 104 h 140"/>
                <a:gd name="T4" fmla="*/ 145 w 152"/>
                <a:gd name="T5" fmla="*/ 94 h 140"/>
                <a:gd name="T6" fmla="*/ 125 w 152"/>
                <a:gd name="T7" fmla="*/ 92 h 140"/>
                <a:gd name="T8" fmla="*/ 115 w 152"/>
                <a:gd name="T9" fmla="*/ 78 h 140"/>
                <a:gd name="T10" fmla="*/ 97 w 152"/>
                <a:gd name="T11" fmla="*/ 70 h 140"/>
                <a:gd name="T12" fmla="*/ 118 w 152"/>
                <a:gd name="T13" fmla="*/ 61 h 140"/>
                <a:gd name="T14" fmla="*/ 88 w 152"/>
                <a:gd name="T15" fmla="*/ 39 h 140"/>
                <a:gd name="T16" fmla="*/ 94 w 152"/>
                <a:gd name="T17" fmla="*/ 24 h 140"/>
                <a:gd name="T18" fmla="*/ 75 w 152"/>
                <a:gd name="T19" fmla="*/ 16 h 140"/>
                <a:gd name="T20" fmla="*/ 76 w 152"/>
                <a:gd name="T21" fmla="*/ 7 h 140"/>
                <a:gd name="T22" fmla="*/ 61 w 152"/>
                <a:gd name="T23" fmla="*/ 0 h 140"/>
                <a:gd name="T24" fmla="*/ 55 w 152"/>
                <a:gd name="T25" fmla="*/ 10 h 140"/>
                <a:gd name="T26" fmla="*/ 22 w 152"/>
                <a:gd name="T27" fmla="*/ 6 h 140"/>
                <a:gd name="T28" fmla="*/ 17 w 152"/>
                <a:gd name="T29" fmla="*/ 13 h 140"/>
                <a:gd name="T30" fmla="*/ 0 w 152"/>
                <a:gd name="T31" fmla="*/ 14 h 140"/>
                <a:gd name="T32" fmla="*/ 6 w 152"/>
                <a:gd name="T33" fmla="*/ 29 h 140"/>
                <a:gd name="T34" fmla="*/ 18 w 152"/>
                <a:gd name="T35" fmla="*/ 69 h 140"/>
                <a:gd name="T36" fmla="*/ 47 w 152"/>
                <a:gd name="T37" fmla="*/ 72 h 140"/>
                <a:gd name="T38" fmla="*/ 57 w 152"/>
                <a:gd name="T39" fmla="*/ 93 h 140"/>
                <a:gd name="T40" fmla="*/ 55 w 152"/>
                <a:gd name="T41" fmla="*/ 98 h 140"/>
                <a:gd name="T42" fmla="*/ 62 w 152"/>
                <a:gd name="T43" fmla="*/ 103 h 140"/>
                <a:gd name="T44" fmla="*/ 72 w 152"/>
                <a:gd name="T45" fmla="*/ 89 h 140"/>
                <a:gd name="T46" fmla="*/ 83 w 152"/>
                <a:gd name="T47" fmla="*/ 86 h 140"/>
                <a:gd name="T48" fmla="*/ 100 w 152"/>
                <a:gd name="T49" fmla="*/ 97 h 140"/>
                <a:gd name="T50" fmla="*/ 111 w 152"/>
                <a:gd name="T51" fmla="*/ 95 h 140"/>
                <a:gd name="T52" fmla="*/ 119 w 152"/>
                <a:gd name="T53" fmla="*/ 111 h 140"/>
                <a:gd name="T54" fmla="*/ 130 w 152"/>
                <a:gd name="T55" fmla="*/ 138 h 140"/>
                <a:gd name="T56" fmla="*/ 148 w 152"/>
                <a:gd name="T57" fmla="*/ 140 h 140"/>
                <a:gd name="T58" fmla="*/ 147 w 152"/>
                <a:gd name="T59" fmla="*/ 11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40">
                  <a:moveTo>
                    <a:pt x="147" y="111"/>
                  </a:moveTo>
                  <a:cubicBezTo>
                    <a:pt x="143" y="104"/>
                    <a:pt x="143" y="104"/>
                    <a:pt x="143" y="104"/>
                  </a:cubicBezTo>
                  <a:cubicBezTo>
                    <a:pt x="145" y="94"/>
                    <a:pt x="145" y="94"/>
                    <a:pt x="145" y="94"/>
                  </a:cubicBezTo>
                  <a:cubicBezTo>
                    <a:pt x="125" y="92"/>
                    <a:pt x="125" y="92"/>
                    <a:pt x="125" y="92"/>
                  </a:cubicBezTo>
                  <a:cubicBezTo>
                    <a:pt x="115" y="78"/>
                    <a:pt x="115" y="78"/>
                    <a:pt x="115" y="78"/>
                  </a:cubicBezTo>
                  <a:cubicBezTo>
                    <a:pt x="97" y="70"/>
                    <a:pt x="97" y="70"/>
                    <a:pt x="97" y="70"/>
                  </a:cubicBezTo>
                  <a:cubicBezTo>
                    <a:pt x="97" y="70"/>
                    <a:pt x="117" y="70"/>
                    <a:pt x="118" y="61"/>
                  </a:cubicBezTo>
                  <a:cubicBezTo>
                    <a:pt x="119" y="52"/>
                    <a:pt x="88" y="39"/>
                    <a:pt x="88" y="39"/>
                  </a:cubicBezTo>
                  <a:cubicBezTo>
                    <a:pt x="88" y="39"/>
                    <a:pt x="94" y="31"/>
                    <a:pt x="94" y="24"/>
                  </a:cubicBezTo>
                  <a:cubicBezTo>
                    <a:pt x="94" y="17"/>
                    <a:pt x="75" y="16"/>
                    <a:pt x="75" y="16"/>
                  </a:cubicBezTo>
                  <a:cubicBezTo>
                    <a:pt x="76" y="7"/>
                    <a:pt x="76" y="7"/>
                    <a:pt x="76" y="7"/>
                  </a:cubicBezTo>
                  <a:cubicBezTo>
                    <a:pt x="76" y="7"/>
                    <a:pt x="64" y="0"/>
                    <a:pt x="61" y="0"/>
                  </a:cubicBezTo>
                  <a:cubicBezTo>
                    <a:pt x="58" y="0"/>
                    <a:pt x="55" y="10"/>
                    <a:pt x="55" y="10"/>
                  </a:cubicBezTo>
                  <a:cubicBezTo>
                    <a:pt x="22" y="6"/>
                    <a:pt x="22" y="6"/>
                    <a:pt x="22" y="6"/>
                  </a:cubicBezTo>
                  <a:cubicBezTo>
                    <a:pt x="17" y="13"/>
                    <a:pt x="17" y="13"/>
                    <a:pt x="17" y="13"/>
                  </a:cubicBezTo>
                  <a:cubicBezTo>
                    <a:pt x="0" y="14"/>
                    <a:pt x="0" y="14"/>
                    <a:pt x="0" y="14"/>
                  </a:cubicBezTo>
                  <a:cubicBezTo>
                    <a:pt x="2" y="17"/>
                    <a:pt x="3" y="22"/>
                    <a:pt x="6" y="29"/>
                  </a:cubicBezTo>
                  <a:cubicBezTo>
                    <a:pt x="12" y="44"/>
                    <a:pt x="10" y="58"/>
                    <a:pt x="18" y="69"/>
                  </a:cubicBezTo>
                  <a:cubicBezTo>
                    <a:pt x="26" y="80"/>
                    <a:pt x="42" y="71"/>
                    <a:pt x="47" y="72"/>
                  </a:cubicBezTo>
                  <a:cubicBezTo>
                    <a:pt x="50" y="72"/>
                    <a:pt x="54" y="83"/>
                    <a:pt x="57" y="93"/>
                  </a:cubicBezTo>
                  <a:cubicBezTo>
                    <a:pt x="56" y="95"/>
                    <a:pt x="56" y="96"/>
                    <a:pt x="55" y="98"/>
                  </a:cubicBezTo>
                  <a:cubicBezTo>
                    <a:pt x="62" y="103"/>
                    <a:pt x="62" y="103"/>
                    <a:pt x="62" y="103"/>
                  </a:cubicBezTo>
                  <a:cubicBezTo>
                    <a:pt x="72" y="89"/>
                    <a:pt x="72" y="89"/>
                    <a:pt x="72" y="89"/>
                  </a:cubicBezTo>
                  <a:cubicBezTo>
                    <a:pt x="72" y="89"/>
                    <a:pt x="82" y="86"/>
                    <a:pt x="83" y="86"/>
                  </a:cubicBezTo>
                  <a:cubicBezTo>
                    <a:pt x="90" y="96"/>
                    <a:pt x="100" y="97"/>
                    <a:pt x="100" y="97"/>
                  </a:cubicBezTo>
                  <a:cubicBezTo>
                    <a:pt x="100" y="97"/>
                    <a:pt x="102" y="94"/>
                    <a:pt x="111" y="95"/>
                  </a:cubicBezTo>
                  <a:cubicBezTo>
                    <a:pt x="120" y="96"/>
                    <a:pt x="116" y="107"/>
                    <a:pt x="119" y="111"/>
                  </a:cubicBezTo>
                  <a:cubicBezTo>
                    <a:pt x="122" y="115"/>
                    <a:pt x="130" y="138"/>
                    <a:pt x="130" y="138"/>
                  </a:cubicBezTo>
                  <a:cubicBezTo>
                    <a:pt x="130" y="138"/>
                    <a:pt x="144" y="140"/>
                    <a:pt x="148" y="140"/>
                  </a:cubicBezTo>
                  <a:cubicBezTo>
                    <a:pt x="152" y="140"/>
                    <a:pt x="147" y="111"/>
                    <a:pt x="147" y="11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3" name="Freeform 242"/>
            <p:cNvSpPr>
              <a:spLocks noEditPoints="1"/>
            </p:cNvSpPr>
            <p:nvPr/>
          </p:nvSpPr>
          <p:spPr bwMode="gray">
            <a:xfrm>
              <a:off x="4692570" y="3211565"/>
              <a:ext cx="492332" cy="172768"/>
            </a:xfrm>
            <a:custGeom>
              <a:avLst/>
              <a:gdLst>
                <a:gd name="T0" fmla="*/ 20 w 888"/>
                <a:gd name="T1" fmla="*/ 116 h 340"/>
                <a:gd name="T2" fmla="*/ 27 w 888"/>
                <a:gd name="T3" fmla="*/ 107 h 340"/>
                <a:gd name="T4" fmla="*/ 63 w 888"/>
                <a:gd name="T5" fmla="*/ 93 h 340"/>
                <a:gd name="T6" fmla="*/ 52 w 888"/>
                <a:gd name="T7" fmla="*/ 101 h 340"/>
                <a:gd name="T8" fmla="*/ 887 w 888"/>
                <a:gd name="T9" fmla="*/ 259 h 340"/>
                <a:gd name="T10" fmla="*/ 850 w 888"/>
                <a:gd name="T11" fmla="*/ 224 h 340"/>
                <a:gd name="T12" fmla="*/ 845 w 888"/>
                <a:gd name="T13" fmla="*/ 165 h 340"/>
                <a:gd name="T14" fmla="*/ 853 w 888"/>
                <a:gd name="T15" fmla="*/ 137 h 340"/>
                <a:gd name="T16" fmla="*/ 802 w 888"/>
                <a:gd name="T17" fmla="*/ 73 h 340"/>
                <a:gd name="T18" fmla="*/ 761 w 888"/>
                <a:gd name="T19" fmla="*/ 32 h 340"/>
                <a:gd name="T20" fmla="*/ 678 w 888"/>
                <a:gd name="T21" fmla="*/ 63 h 340"/>
                <a:gd name="T22" fmla="*/ 542 w 888"/>
                <a:gd name="T23" fmla="*/ 57 h 340"/>
                <a:gd name="T24" fmla="*/ 491 w 888"/>
                <a:gd name="T25" fmla="*/ 51 h 340"/>
                <a:gd name="T26" fmla="*/ 442 w 888"/>
                <a:gd name="T27" fmla="*/ 30 h 340"/>
                <a:gd name="T28" fmla="*/ 385 w 888"/>
                <a:gd name="T29" fmla="*/ 16 h 340"/>
                <a:gd name="T30" fmla="*/ 272 w 888"/>
                <a:gd name="T31" fmla="*/ 42 h 340"/>
                <a:gd name="T32" fmla="*/ 203 w 888"/>
                <a:gd name="T33" fmla="*/ 53 h 340"/>
                <a:gd name="T34" fmla="*/ 120 w 888"/>
                <a:gd name="T35" fmla="*/ 14 h 340"/>
                <a:gd name="T36" fmla="*/ 79 w 888"/>
                <a:gd name="T37" fmla="*/ 10 h 340"/>
                <a:gd name="T38" fmla="*/ 52 w 888"/>
                <a:gd name="T39" fmla="*/ 28 h 340"/>
                <a:gd name="T40" fmla="*/ 50 w 888"/>
                <a:gd name="T41" fmla="*/ 47 h 340"/>
                <a:gd name="T42" fmla="*/ 50 w 888"/>
                <a:gd name="T43" fmla="*/ 86 h 340"/>
                <a:gd name="T44" fmla="*/ 107 w 888"/>
                <a:gd name="T45" fmla="*/ 65 h 340"/>
                <a:gd name="T46" fmla="*/ 165 w 888"/>
                <a:gd name="T47" fmla="*/ 81 h 340"/>
                <a:gd name="T48" fmla="*/ 92 w 888"/>
                <a:gd name="T49" fmla="*/ 91 h 340"/>
                <a:gd name="T50" fmla="*/ 76 w 888"/>
                <a:gd name="T51" fmla="*/ 142 h 340"/>
                <a:gd name="T52" fmla="*/ 83 w 888"/>
                <a:gd name="T53" fmla="*/ 186 h 340"/>
                <a:gd name="T54" fmla="*/ 108 w 888"/>
                <a:gd name="T55" fmla="*/ 234 h 340"/>
                <a:gd name="T56" fmla="*/ 146 w 888"/>
                <a:gd name="T57" fmla="*/ 297 h 340"/>
                <a:gd name="T58" fmla="*/ 250 w 888"/>
                <a:gd name="T59" fmla="*/ 310 h 340"/>
                <a:gd name="T60" fmla="*/ 359 w 888"/>
                <a:gd name="T61" fmla="*/ 325 h 340"/>
                <a:gd name="T62" fmla="*/ 477 w 888"/>
                <a:gd name="T63" fmla="*/ 298 h 340"/>
                <a:gd name="T64" fmla="*/ 495 w 888"/>
                <a:gd name="T65" fmla="*/ 329 h 340"/>
                <a:gd name="T66" fmla="*/ 515 w 888"/>
                <a:gd name="T67" fmla="*/ 330 h 340"/>
                <a:gd name="T68" fmla="*/ 525 w 888"/>
                <a:gd name="T69" fmla="*/ 308 h 340"/>
                <a:gd name="T70" fmla="*/ 546 w 888"/>
                <a:gd name="T71" fmla="*/ 296 h 340"/>
                <a:gd name="T72" fmla="*/ 622 w 888"/>
                <a:gd name="T73" fmla="*/ 290 h 340"/>
                <a:gd name="T74" fmla="*/ 699 w 888"/>
                <a:gd name="T75" fmla="*/ 271 h 340"/>
                <a:gd name="T76" fmla="*/ 746 w 888"/>
                <a:gd name="T77" fmla="*/ 270 h 340"/>
                <a:gd name="T78" fmla="*/ 781 w 888"/>
                <a:gd name="T79" fmla="*/ 274 h 340"/>
                <a:gd name="T80" fmla="*/ 835 w 888"/>
                <a:gd name="T81" fmla="*/ 267 h 340"/>
                <a:gd name="T82" fmla="*/ 888 w 888"/>
                <a:gd name="T83" fmla="*/ 265 h 340"/>
                <a:gd name="T84" fmla="*/ 81 w 888"/>
                <a:gd name="T85" fmla="*/ 204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8" h="340">
                  <a:moveTo>
                    <a:pt x="3" y="126"/>
                  </a:moveTo>
                  <a:cubicBezTo>
                    <a:pt x="17" y="125"/>
                    <a:pt x="17" y="125"/>
                    <a:pt x="17" y="125"/>
                  </a:cubicBezTo>
                  <a:cubicBezTo>
                    <a:pt x="20" y="116"/>
                    <a:pt x="20" y="116"/>
                    <a:pt x="20" y="116"/>
                  </a:cubicBezTo>
                  <a:cubicBezTo>
                    <a:pt x="0" y="116"/>
                    <a:pt x="0" y="116"/>
                    <a:pt x="0" y="116"/>
                  </a:cubicBezTo>
                  <a:lnTo>
                    <a:pt x="3" y="126"/>
                  </a:lnTo>
                  <a:close/>
                  <a:moveTo>
                    <a:pt x="27" y="107"/>
                  </a:moveTo>
                  <a:cubicBezTo>
                    <a:pt x="30" y="116"/>
                    <a:pt x="40" y="122"/>
                    <a:pt x="39" y="106"/>
                  </a:cubicBezTo>
                  <a:cubicBezTo>
                    <a:pt x="38" y="90"/>
                    <a:pt x="27" y="107"/>
                    <a:pt x="27" y="107"/>
                  </a:cubicBezTo>
                  <a:close/>
                  <a:moveTo>
                    <a:pt x="63" y="93"/>
                  </a:moveTo>
                  <a:cubicBezTo>
                    <a:pt x="45" y="93"/>
                    <a:pt x="45" y="93"/>
                    <a:pt x="45" y="93"/>
                  </a:cubicBezTo>
                  <a:cubicBezTo>
                    <a:pt x="45" y="114"/>
                    <a:pt x="45" y="114"/>
                    <a:pt x="45" y="114"/>
                  </a:cubicBezTo>
                  <a:cubicBezTo>
                    <a:pt x="52" y="101"/>
                    <a:pt x="52" y="101"/>
                    <a:pt x="52" y="101"/>
                  </a:cubicBezTo>
                  <a:lnTo>
                    <a:pt x="63" y="93"/>
                  </a:lnTo>
                  <a:close/>
                  <a:moveTo>
                    <a:pt x="888" y="265"/>
                  </a:moveTo>
                  <a:cubicBezTo>
                    <a:pt x="887" y="261"/>
                    <a:pt x="887" y="259"/>
                    <a:pt x="887" y="259"/>
                  </a:cubicBezTo>
                  <a:cubicBezTo>
                    <a:pt x="871" y="254"/>
                    <a:pt x="871" y="254"/>
                    <a:pt x="871" y="254"/>
                  </a:cubicBezTo>
                  <a:cubicBezTo>
                    <a:pt x="871" y="236"/>
                    <a:pt x="871" y="236"/>
                    <a:pt x="871" y="236"/>
                  </a:cubicBezTo>
                  <a:cubicBezTo>
                    <a:pt x="850" y="224"/>
                    <a:pt x="850" y="224"/>
                    <a:pt x="850" y="224"/>
                  </a:cubicBezTo>
                  <a:cubicBezTo>
                    <a:pt x="850" y="224"/>
                    <a:pt x="863" y="205"/>
                    <a:pt x="858" y="203"/>
                  </a:cubicBezTo>
                  <a:cubicBezTo>
                    <a:pt x="853" y="201"/>
                    <a:pt x="846" y="180"/>
                    <a:pt x="846" y="180"/>
                  </a:cubicBezTo>
                  <a:cubicBezTo>
                    <a:pt x="845" y="165"/>
                    <a:pt x="845" y="165"/>
                    <a:pt x="845" y="165"/>
                  </a:cubicBezTo>
                  <a:cubicBezTo>
                    <a:pt x="834" y="149"/>
                    <a:pt x="834" y="149"/>
                    <a:pt x="834" y="149"/>
                  </a:cubicBezTo>
                  <a:cubicBezTo>
                    <a:pt x="850" y="147"/>
                    <a:pt x="850" y="147"/>
                    <a:pt x="850" y="147"/>
                  </a:cubicBezTo>
                  <a:cubicBezTo>
                    <a:pt x="850" y="147"/>
                    <a:pt x="851" y="142"/>
                    <a:pt x="853" y="137"/>
                  </a:cubicBezTo>
                  <a:cubicBezTo>
                    <a:pt x="850" y="127"/>
                    <a:pt x="846" y="116"/>
                    <a:pt x="843" y="116"/>
                  </a:cubicBezTo>
                  <a:cubicBezTo>
                    <a:pt x="838" y="115"/>
                    <a:pt x="822" y="124"/>
                    <a:pt x="814" y="113"/>
                  </a:cubicBezTo>
                  <a:cubicBezTo>
                    <a:pt x="806" y="102"/>
                    <a:pt x="808" y="88"/>
                    <a:pt x="802" y="73"/>
                  </a:cubicBezTo>
                  <a:cubicBezTo>
                    <a:pt x="796" y="58"/>
                    <a:pt x="794" y="50"/>
                    <a:pt x="794" y="50"/>
                  </a:cubicBezTo>
                  <a:cubicBezTo>
                    <a:pt x="777" y="50"/>
                    <a:pt x="777" y="50"/>
                    <a:pt x="777" y="50"/>
                  </a:cubicBezTo>
                  <a:cubicBezTo>
                    <a:pt x="777" y="50"/>
                    <a:pt x="775" y="35"/>
                    <a:pt x="761" y="32"/>
                  </a:cubicBezTo>
                  <a:cubicBezTo>
                    <a:pt x="747" y="29"/>
                    <a:pt x="741" y="39"/>
                    <a:pt x="741" y="39"/>
                  </a:cubicBezTo>
                  <a:cubicBezTo>
                    <a:pt x="715" y="34"/>
                    <a:pt x="715" y="34"/>
                    <a:pt x="715" y="34"/>
                  </a:cubicBezTo>
                  <a:cubicBezTo>
                    <a:pt x="706" y="43"/>
                    <a:pt x="688" y="59"/>
                    <a:pt x="678" y="63"/>
                  </a:cubicBezTo>
                  <a:cubicBezTo>
                    <a:pt x="665" y="68"/>
                    <a:pt x="621" y="62"/>
                    <a:pt x="621" y="62"/>
                  </a:cubicBezTo>
                  <a:cubicBezTo>
                    <a:pt x="585" y="72"/>
                    <a:pt x="585" y="72"/>
                    <a:pt x="585" y="72"/>
                  </a:cubicBezTo>
                  <a:cubicBezTo>
                    <a:pt x="542" y="57"/>
                    <a:pt x="542" y="57"/>
                    <a:pt x="542" y="57"/>
                  </a:cubicBezTo>
                  <a:cubicBezTo>
                    <a:pt x="525" y="63"/>
                    <a:pt x="525" y="63"/>
                    <a:pt x="525" y="63"/>
                  </a:cubicBezTo>
                  <a:cubicBezTo>
                    <a:pt x="525" y="63"/>
                    <a:pt x="516" y="40"/>
                    <a:pt x="508" y="42"/>
                  </a:cubicBezTo>
                  <a:cubicBezTo>
                    <a:pt x="500" y="44"/>
                    <a:pt x="491" y="51"/>
                    <a:pt x="491" y="51"/>
                  </a:cubicBezTo>
                  <a:cubicBezTo>
                    <a:pt x="475" y="40"/>
                    <a:pt x="475" y="40"/>
                    <a:pt x="475" y="40"/>
                  </a:cubicBezTo>
                  <a:cubicBezTo>
                    <a:pt x="472" y="25"/>
                    <a:pt x="472" y="25"/>
                    <a:pt x="472" y="25"/>
                  </a:cubicBezTo>
                  <a:cubicBezTo>
                    <a:pt x="442" y="30"/>
                    <a:pt x="442" y="30"/>
                    <a:pt x="442" y="30"/>
                  </a:cubicBezTo>
                  <a:cubicBezTo>
                    <a:pt x="424" y="20"/>
                    <a:pt x="424" y="20"/>
                    <a:pt x="424" y="20"/>
                  </a:cubicBezTo>
                  <a:cubicBezTo>
                    <a:pt x="421" y="6"/>
                    <a:pt x="421" y="6"/>
                    <a:pt x="421" y="6"/>
                  </a:cubicBezTo>
                  <a:cubicBezTo>
                    <a:pt x="421" y="6"/>
                    <a:pt x="398" y="16"/>
                    <a:pt x="385" y="16"/>
                  </a:cubicBezTo>
                  <a:cubicBezTo>
                    <a:pt x="373" y="16"/>
                    <a:pt x="355" y="10"/>
                    <a:pt x="343" y="11"/>
                  </a:cubicBezTo>
                  <a:cubicBezTo>
                    <a:pt x="332" y="12"/>
                    <a:pt x="297" y="26"/>
                    <a:pt x="291" y="32"/>
                  </a:cubicBezTo>
                  <a:cubicBezTo>
                    <a:pt x="286" y="39"/>
                    <a:pt x="272" y="42"/>
                    <a:pt x="272" y="42"/>
                  </a:cubicBezTo>
                  <a:cubicBezTo>
                    <a:pt x="266" y="58"/>
                    <a:pt x="266" y="58"/>
                    <a:pt x="266" y="58"/>
                  </a:cubicBezTo>
                  <a:cubicBezTo>
                    <a:pt x="266" y="58"/>
                    <a:pt x="266" y="62"/>
                    <a:pt x="252" y="59"/>
                  </a:cubicBezTo>
                  <a:cubicBezTo>
                    <a:pt x="239" y="56"/>
                    <a:pt x="216" y="53"/>
                    <a:pt x="203" y="53"/>
                  </a:cubicBezTo>
                  <a:cubicBezTo>
                    <a:pt x="191" y="53"/>
                    <a:pt x="151" y="44"/>
                    <a:pt x="151" y="44"/>
                  </a:cubicBezTo>
                  <a:cubicBezTo>
                    <a:pt x="151" y="44"/>
                    <a:pt x="127" y="47"/>
                    <a:pt x="124" y="33"/>
                  </a:cubicBezTo>
                  <a:cubicBezTo>
                    <a:pt x="122" y="26"/>
                    <a:pt x="121" y="19"/>
                    <a:pt x="120" y="14"/>
                  </a:cubicBezTo>
                  <a:cubicBezTo>
                    <a:pt x="111" y="15"/>
                    <a:pt x="97" y="13"/>
                    <a:pt x="97" y="13"/>
                  </a:cubicBezTo>
                  <a:cubicBezTo>
                    <a:pt x="87" y="0"/>
                    <a:pt x="87" y="0"/>
                    <a:pt x="87" y="0"/>
                  </a:cubicBezTo>
                  <a:cubicBezTo>
                    <a:pt x="79" y="10"/>
                    <a:pt x="79" y="10"/>
                    <a:pt x="79" y="10"/>
                  </a:cubicBezTo>
                  <a:cubicBezTo>
                    <a:pt x="59" y="8"/>
                    <a:pt x="59" y="8"/>
                    <a:pt x="59" y="8"/>
                  </a:cubicBezTo>
                  <a:cubicBezTo>
                    <a:pt x="50" y="23"/>
                    <a:pt x="50" y="23"/>
                    <a:pt x="50" y="23"/>
                  </a:cubicBezTo>
                  <a:cubicBezTo>
                    <a:pt x="52" y="28"/>
                    <a:pt x="52" y="28"/>
                    <a:pt x="52" y="28"/>
                  </a:cubicBezTo>
                  <a:cubicBezTo>
                    <a:pt x="52" y="28"/>
                    <a:pt x="59" y="27"/>
                    <a:pt x="62" y="32"/>
                  </a:cubicBezTo>
                  <a:cubicBezTo>
                    <a:pt x="65" y="37"/>
                    <a:pt x="64" y="45"/>
                    <a:pt x="64" y="45"/>
                  </a:cubicBezTo>
                  <a:cubicBezTo>
                    <a:pt x="64" y="45"/>
                    <a:pt x="51" y="41"/>
                    <a:pt x="50" y="47"/>
                  </a:cubicBezTo>
                  <a:cubicBezTo>
                    <a:pt x="49" y="53"/>
                    <a:pt x="54" y="56"/>
                    <a:pt x="52" y="63"/>
                  </a:cubicBezTo>
                  <a:cubicBezTo>
                    <a:pt x="50" y="70"/>
                    <a:pt x="47" y="75"/>
                    <a:pt x="47" y="75"/>
                  </a:cubicBezTo>
                  <a:cubicBezTo>
                    <a:pt x="47" y="75"/>
                    <a:pt x="35" y="87"/>
                    <a:pt x="50" y="86"/>
                  </a:cubicBezTo>
                  <a:cubicBezTo>
                    <a:pt x="65" y="85"/>
                    <a:pt x="76" y="80"/>
                    <a:pt x="76" y="80"/>
                  </a:cubicBezTo>
                  <a:cubicBezTo>
                    <a:pt x="76" y="80"/>
                    <a:pt x="72" y="90"/>
                    <a:pt x="80" y="87"/>
                  </a:cubicBezTo>
                  <a:cubicBezTo>
                    <a:pt x="88" y="84"/>
                    <a:pt x="107" y="65"/>
                    <a:pt x="107" y="65"/>
                  </a:cubicBezTo>
                  <a:cubicBezTo>
                    <a:pt x="107" y="65"/>
                    <a:pt x="141" y="53"/>
                    <a:pt x="152" y="61"/>
                  </a:cubicBezTo>
                  <a:cubicBezTo>
                    <a:pt x="163" y="69"/>
                    <a:pt x="197" y="74"/>
                    <a:pt x="197" y="74"/>
                  </a:cubicBezTo>
                  <a:cubicBezTo>
                    <a:pt x="197" y="74"/>
                    <a:pt x="166" y="78"/>
                    <a:pt x="165" y="81"/>
                  </a:cubicBezTo>
                  <a:cubicBezTo>
                    <a:pt x="164" y="84"/>
                    <a:pt x="159" y="93"/>
                    <a:pt x="159" y="93"/>
                  </a:cubicBezTo>
                  <a:cubicBezTo>
                    <a:pt x="126" y="94"/>
                    <a:pt x="126" y="94"/>
                    <a:pt x="126" y="94"/>
                  </a:cubicBezTo>
                  <a:cubicBezTo>
                    <a:pt x="92" y="91"/>
                    <a:pt x="92" y="91"/>
                    <a:pt x="92" y="91"/>
                  </a:cubicBezTo>
                  <a:cubicBezTo>
                    <a:pt x="92" y="91"/>
                    <a:pt x="66" y="97"/>
                    <a:pt x="62" y="105"/>
                  </a:cubicBezTo>
                  <a:cubicBezTo>
                    <a:pt x="58" y="113"/>
                    <a:pt x="49" y="143"/>
                    <a:pt x="49" y="143"/>
                  </a:cubicBezTo>
                  <a:cubicBezTo>
                    <a:pt x="76" y="142"/>
                    <a:pt x="76" y="142"/>
                    <a:pt x="76" y="142"/>
                  </a:cubicBezTo>
                  <a:cubicBezTo>
                    <a:pt x="76" y="142"/>
                    <a:pt x="72" y="151"/>
                    <a:pt x="77" y="159"/>
                  </a:cubicBezTo>
                  <a:cubicBezTo>
                    <a:pt x="82" y="167"/>
                    <a:pt x="88" y="175"/>
                    <a:pt x="88" y="175"/>
                  </a:cubicBezTo>
                  <a:cubicBezTo>
                    <a:pt x="83" y="186"/>
                    <a:pt x="83" y="186"/>
                    <a:pt x="83" y="186"/>
                  </a:cubicBezTo>
                  <a:cubicBezTo>
                    <a:pt x="93" y="201"/>
                    <a:pt x="93" y="201"/>
                    <a:pt x="93" y="201"/>
                  </a:cubicBezTo>
                  <a:cubicBezTo>
                    <a:pt x="84" y="212"/>
                    <a:pt x="84" y="212"/>
                    <a:pt x="84" y="212"/>
                  </a:cubicBezTo>
                  <a:cubicBezTo>
                    <a:pt x="108" y="234"/>
                    <a:pt x="108" y="234"/>
                    <a:pt x="108" y="234"/>
                  </a:cubicBezTo>
                  <a:cubicBezTo>
                    <a:pt x="106" y="258"/>
                    <a:pt x="106" y="258"/>
                    <a:pt x="106" y="258"/>
                  </a:cubicBezTo>
                  <a:cubicBezTo>
                    <a:pt x="140" y="275"/>
                    <a:pt x="140" y="275"/>
                    <a:pt x="140" y="275"/>
                  </a:cubicBezTo>
                  <a:cubicBezTo>
                    <a:pt x="146" y="297"/>
                    <a:pt x="146" y="297"/>
                    <a:pt x="146" y="297"/>
                  </a:cubicBezTo>
                  <a:cubicBezTo>
                    <a:pt x="146" y="297"/>
                    <a:pt x="143" y="285"/>
                    <a:pt x="162" y="290"/>
                  </a:cubicBezTo>
                  <a:cubicBezTo>
                    <a:pt x="181" y="295"/>
                    <a:pt x="178" y="312"/>
                    <a:pt x="208" y="315"/>
                  </a:cubicBezTo>
                  <a:cubicBezTo>
                    <a:pt x="238" y="318"/>
                    <a:pt x="250" y="317"/>
                    <a:pt x="250" y="310"/>
                  </a:cubicBezTo>
                  <a:cubicBezTo>
                    <a:pt x="250" y="303"/>
                    <a:pt x="252" y="284"/>
                    <a:pt x="262" y="283"/>
                  </a:cubicBezTo>
                  <a:cubicBezTo>
                    <a:pt x="272" y="282"/>
                    <a:pt x="299" y="289"/>
                    <a:pt x="313" y="294"/>
                  </a:cubicBezTo>
                  <a:cubicBezTo>
                    <a:pt x="327" y="299"/>
                    <a:pt x="313" y="326"/>
                    <a:pt x="359" y="325"/>
                  </a:cubicBezTo>
                  <a:cubicBezTo>
                    <a:pt x="405" y="324"/>
                    <a:pt x="406" y="299"/>
                    <a:pt x="422" y="294"/>
                  </a:cubicBezTo>
                  <a:cubicBezTo>
                    <a:pt x="438" y="289"/>
                    <a:pt x="450" y="285"/>
                    <a:pt x="457" y="291"/>
                  </a:cubicBezTo>
                  <a:cubicBezTo>
                    <a:pt x="464" y="297"/>
                    <a:pt x="466" y="303"/>
                    <a:pt x="477" y="298"/>
                  </a:cubicBezTo>
                  <a:cubicBezTo>
                    <a:pt x="488" y="293"/>
                    <a:pt x="495" y="277"/>
                    <a:pt x="502" y="284"/>
                  </a:cubicBezTo>
                  <a:cubicBezTo>
                    <a:pt x="509" y="291"/>
                    <a:pt x="501" y="300"/>
                    <a:pt x="498" y="306"/>
                  </a:cubicBezTo>
                  <a:cubicBezTo>
                    <a:pt x="495" y="312"/>
                    <a:pt x="488" y="324"/>
                    <a:pt x="495" y="329"/>
                  </a:cubicBezTo>
                  <a:cubicBezTo>
                    <a:pt x="496" y="330"/>
                    <a:pt x="497" y="331"/>
                    <a:pt x="496" y="333"/>
                  </a:cubicBezTo>
                  <a:cubicBezTo>
                    <a:pt x="499" y="335"/>
                    <a:pt x="506" y="340"/>
                    <a:pt x="509" y="339"/>
                  </a:cubicBezTo>
                  <a:cubicBezTo>
                    <a:pt x="513" y="338"/>
                    <a:pt x="515" y="330"/>
                    <a:pt x="515" y="330"/>
                  </a:cubicBezTo>
                  <a:cubicBezTo>
                    <a:pt x="515" y="321"/>
                    <a:pt x="515" y="321"/>
                    <a:pt x="515" y="321"/>
                  </a:cubicBezTo>
                  <a:cubicBezTo>
                    <a:pt x="515" y="321"/>
                    <a:pt x="529" y="327"/>
                    <a:pt x="530" y="319"/>
                  </a:cubicBezTo>
                  <a:cubicBezTo>
                    <a:pt x="532" y="306"/>
                    <a:pt x="525" y="308"/>
                    <a:pt x="525" y="308"/>
                  </a:cubicBezTo>
                  <a:cubicBezTo>
                    <a:pt x="524" y="287"/>
                    <a:pt x="524" y="287"/>
                    <a:pt x="524" y="287"/>
                  </a:cubicBezTo>
                  <a:cubicBezTo>
                    <a:pt x="524" y="287"/>
                    <a:pt x="538" y="282"/>
                    <a:pt x="540" y="286"/>
                  </a:cubicBezTo>
                  <a:cubicBezTo>
                    <a:pt x="542" y="290"/>
                    <a:pt x="525" y="296"/>
                    <a:pt x="546" y="296"/>
                  </a:cubicBezTo>
                  <a:cubicBezTo>
                    <a:pt x="567" y="296"/>
                    <a:pt x="582" y="288"/>
                    <a:pt x="582" y="288"/>
                  </a:cubicBezTo>
                  <a:cubicBezTo>
                    <a:pt x="582" y="288"/>
                    <a:pt x="593" y="276"/>
                    <a:pt x="596" y="277"/>
                  </a:cubicBezTo>
                  <a:cubicBezTo>
                    <a:pt x="599" y="278"/>
                    <a:pt x="622" y="290"/>
                    <a:pt x="622" y="290"/>
                  </a:cubicBezTo>
                  <a:cubicBezTo>
                    <a:pt x="622" y="290"/>
                    <a:pt x="634" y="295"/>
                    <a:pt x="645" y="294"/>
                  </a:cubicBezTo>
                  <a:cubicBezTo>
                    <a:pt x="656" y="293"/>
                    <a:pt x="661" y="290"/>
                    <a:pt x="670" y="287"/>
                  </a:cubicBezTo>
                  <a:cubicBezTo>
                    <a:pt x="679" y="284"/>
                    <a:pt x="686" y="272"/>
                    <a:pt x="699" y="271"/>
                  </a:cubicBezTo>
                  <a:cubicBezTo>
                    <a:pt x="712" y="270"/>
                    <a:pt x="718" y="269"/>
                    <a:pt x="723" y="271"/>
                  </a:cubicBezTo>
                  <a:cubicBezTo>
                    <a:pt x="728" y="273"/>
                    <a:pt x="723" y="278"/>
                    <a:pt x="732" y="277"/>
                  </a:cubicBezTo>
                  <a:cubicBezTo>
                    <a:pt x="741" y="276"/>
                    <a:pt x="746" y="270"/>
                    <a:pt x="746" y="270"/>
                  </a:cubicBezTo>
                  <a:cubicBezTo>
                    <a:pt x="746" y="270"/>
                    <a:pt x="751" y="268"/>
                    <a:pt x="759" y="267"/>
                  </a:cubicBezTo>
                  <a:cubicBezTo>
                    <a:pt x="767" y="266"/>
                    <a:pt x="769" y="255"/>
                    <a:pt x="772" y="257"/>
                  </a:cubicBezTo>
                  <a:cubicBezTo>
                    <a:pt x="775" y="259"/>
                    <a:pt x="769" y="277"/>
                    <a:pt x="781" y="274"/>
                  </a:cubicBezTo>
                  <a:cubicBezTo>
                    <a:pt x="793" y="271"/>
                    <a:pt x="792" y="258"/>
                    <a:pt x="792" y="258"/>
                  </a:cubicBezTo>
                  <a:cubicBezTo>
                    <a:pt x="818" y="258"/>
                    <a:pt x="818" y="258"/>
                    <a:pt x="818" y="258"/>
                  </a:cubicBezTo>
                  <a:cubicBezTo>
                    <a:pt x="818" y="258"/>
                    <a:pt x="827" y="269"/>
                    <a:pt x="835" y="267"/>
                  </a:cubicBezTo>
                  <a:cubicBezTo>
                    <a:pt x="843" y="265"/>
                    <a:pt x="835" y="257"/>
                    <a:pt x="849" y="258"/>
                  </a:cubicBezTo>
                  <a:cubicBezTo>
                    <a:pt x="863" y="259"/>
                    <a:pt x="861" y="276"/>
                    <a:pt x="861" y="276"/>
                  </a:cubicBezTo>
                  <a:lnTo>
                    <a:pt x="888" y="265"/>
                  </a:lnTo>
                  <a:close/>
                  <a:moveTo>
                    <a:pt x="67" y="189"/>
                  </a:moveTo>
                  <a:cubicBezTo>
                    <a:pt x="63" y="185"/>
                    <a:pt x="61" y="207"/>
                    <a:pt x="67" y="217"/>
                  </a:cubicBezTo>
                  <a:cubicBezTo>
                    <a:pt x="72" y="226"/>
                    <a:pt x="79" y="208"/>
                    <a:pt x="81" y="204"/>
                  </a:cubicBezTo>
                  <a:cubicBezTo>
                    <a:pt x="83" y="200"/>
                    <a:pt x="71" y="193"/>
                    <a:pt x="67" y="189"/>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4" name="Freeform 243"/>
            <p:cNvSpPr>
              <a:spLocks noEditPoints="1"/>
            </p:cNvSpPr>
            <p:nvPr/>
          </p:nvSpPr>
          <p:spPr bwMode="gray">
            <a:xfrm>
              <a:off x="4575706" y="3223384"/>
              <a:ext cx="202283" cy="186306"/>
            </a:xfrm>
            <a:custGeom>
              <a:avLst/>
              <a:gdLst>
                <a:gd name="T0" fmla="*/ 190 w 365"/>
                <a:gd name="T1" fmla="*/ 78 h 367"/>
                <a:gd name="T2" fmla="*/ 5 w 365"/>
                <a:gd name="T3" fmla="*/ 188 h 367"/>
                <a:gd name="T4" fmla="*/ 212 w 365"/>
                <a:gd name="T5" fmla="*/ 277 h 367"/>
                <a:gd name="T6" fmla="*/ 210 w 365"/>
                <a:gd name="T7" fmla="*/ 258 h 367"/>
                <a:gd name="T8" fmla="*/ 210 w 365"/>
                <a:gd name="T9" fmla="*/ 258 h 367"/>
                <a:gd name="T10" fmla="*/ 223 w 365"/>
                <a:gd name="T11" fmla="*/ 213 h 367"/>
                <a:gd name="T12" fmla="*/ 97 w 365"/>
                <a:gd name="T13" fmla="*/ 176 h 367"/>
                <a:gd name="T14" fmla="*/ 166 w 365"/>
                <a:gd name="T15" fmla="*/ 188 h 367"/>
                <a:gd name="T16" fmla="*/ 128 w 365"/>
                <a:gd name="T17" fmla="*/ 152 h 367"/>
                <a:gd name="T18" fmla="*/ 153 w 365"/>
                <a:gd name="T19" fmla="*/ 156 h 367"/>
                <a:gd name="T20" fmla="*/ 107 w 365"/>
                <a:gd name="T21" fmla="*/ 94 h 367"/>
                <a:gd name="T22" fmla="*/ 129 w 365"/>
                <a:gd name="T23" fmla="*/ 78 h 367"/>
                <a:gd name="T24" fmla="*/ 140 w 365"/>
                <a:gd name="T25" fmla="*/ 79 h 367"/>
                <a:gd name="T26" fmla="*/ 152 w 365"/>
                <a:gd name="T27" fmla="*/ 77 h 367"/>
                <a:gd name="T28" fmla="*/ 182 w 365"/>
                <a:gd name="T29" fmla="*/ 49 h 367"/>
                <a:gd name="T30" fmla="*/ 258 w 365"/>
                <a:gd name="T31" fmla="*/ 52 h 367"/>
                <a:gd name="T32" fmla="*/ 275 w 365"/>
                <a:gd name="T33" fmla="*/ 22 h 367"/>
                <a:gd name="T34" fmla="*/ 261 w 365"/>
                <a:gd name="T35" fmla="*/ 0 h 367"/>
                <a:gd name="T36" fmla="*/ 237 w 365"/>
                <a:gd name="T37" fmla="*/ 25 h 367"/>
                <a:gd name="T38" fmla="*/ 205 w 365"/>
                <a:gd name="T39" fmla="*/ 17 h 367"/>
                <a:gd name="T40" fmla="*/ 161 w 365"/>
                <a:gd name="T41" fmla="*/ 9 h 367"/>
                <a:gd name="T42" fmla="*/ 123 w 365"/>
                <a:gd name="T43" fmla="*/ 25 h 367"/>
                <a:gd name="T44" fmla="*/ 70 w 365"/>
                <a:gd name="T45" fmla="*/ 36 h 367"/>
                <a:gd name="T46" fmla="*/ 38 w 365"/>
                <a:gd name="T47" fmla="*/ 50 h 367"/>
                <a:gd name="T48" fmla="*/ 21 w 365"/>
                <a:gd name="T49" fmla="*/ 84 h 367"/>
                <a:gd name="T50" fmla="*/ 3 w 365"/>
                <a:gd name="T51" fmla="*/ 109 h 367"/>
                <a:gd name="T52" fmla="*/ 29 w 365"/>
                <a:gd name="T53" fmla="*/ 156 h 367"/>
                <a:gd name="T54" fmla="*/ 266 w 365"/>
                <a:gd name="T55" fmla="*/ 168 h 367"/>
                <a:gd name="T56" fmla="*/ 261 w 365"/>
                <a:gd name="T57" fmla="*/ 196 h 367"/>
                <a:gd name="T58" fmla="*/ 30 w 365"/>
                <a:gd name="T59" fmla="*/ 220 h 367"/>
                <a:gd name="T60" fmla="*/ 255 w 365"/>
                <a:gd name="T61" fmla="*/ 270 h 367"/>
                <a:gd name="T62" fmla="*/ 275 w 365"/>
                <a:gd name="T63" fmla="*/ 220 h 367"/>
                <a:gd name="T64" fmla="*/ 269 w 365"/>
                <a:gd name="T65" fmla="*/ 127 h 367"/>
                <a:gd name="T66" fmla="*/ 278 w 365"/>
                <a:gd name="T67" fmla="*/ 148 h 367"/>
                <a:gd name="T68" fmla="*/ 247 w 365"/>
                <a:gd name="T69" fmla="*/ 254 h 367"/>
                <a:gd name="T70" fmla="*/ 291 w 365"/>
                <a:gd name="T71" fmla="*/ 220 h 367"/>
                <a:gd name="T72" fmla="*/ 307 w 365"/>
                <a:gd name="T73" fmla="*/ 236 h 367"/>
                <a:gd name="T74" fmla="*/ 186 w 365"/>
                <a:gd name="T75" fmla="*/ 146 h 367"/>
                <a:gd name="T76" fmla="*/ 361 w 365"/>
                <a:gd name="T77" fmla="*/ 281 h 367"/>
                <a:gd name="T78" fmla="*/ 310 w 365"/>
                <a:gd name="T79" fmla="*/ 258 h 367"/>
                <a:gd name="T80" fmla="*/ 326 w 365"/>
                <a:gd name="T81" fmla="*/ 249 h 367"/>
                <a:gd name="T82" fmla="*/ 324 w 365"/>
                <a:gd name="T83" fmla="*/ 339 h 367"/>
                <a:gd name="T84" fmla="*/ 186 w 365"/>
                <a:gd name="T85" fmla="*/ 221 h 367"/>
                <a:gd name="T86" fmla="*/ 127 w 365"/>
                <a:gd name="T87" fmla="*/ 288 h 367"/>
                <a:gd name="T88" fmla="*/ 259 w 365"/>
                <a:gd name="T89" fmla="*/ 352 h 367"/>
                <a:gd name="T90" fmla="*/ 209 w 365"/>
                <a:gd name="T91" fmla="*/ 336 h 367"/>
                <a:gd name="T92" fmla="*/ 161 w 365"/>
                <a:gd name="T93" fmla="*/ 342 h 367"/>
                <a:gd name="T94" fmla="*/ 205 w 365"/>
                <a:gd name="T95" fmla="*/ 352 h 367"/>
                <a:gd name="T96" fmla="*/ 241 w 365"/>
                <a:gd name="T97" fmla="*/ 362 h 367"/>
                <a:gd name="T98" fmla="*/ 285 w 365"/>
                <a:gd name="T99" fmla="*/ 272 h 367"/>
                <a:gd name="T100" fmla="*/ 79 w 365"/>
                <a:gd name="T101" fmla="*/ 186 h 367"/>
                <a:gd name="T102" fmla="*/ 47 w 365"/>
                <a:gd name="T103" fmla="*/ 207 h 367"/>
                <a:gd name="T104" fmla="*/ 81 w 365"/>
                <a:gd name="T105" fmla="*/ 260 h 367"/>
                <a:gd name="T106" fmla="*/ 113 w 365"/>
                <a:gd name="T107" fmla="*/ 262 h 367"/>
                <a:gd name="T108" fmla="*/ 129 w 365"/>
                <a:gd name="T109" fmla="*/ 270 h 367"/>
                <a:gd name="T110" fmla="*/ 117 w 365"/>
                <a:gd name="T111" fmla="*/ 221 h 367"/>
                <a:gd name="T112" fmla="*/ 132 w 365"/>
                <a:gd name="T113" fmla="*/ 212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5" h="367">
                  <a:moveTo>
                    <a:pt x="165" y="73"/>
                  </a:moveTo>
                  <a:cubicBezTo>
                    <a:pt x="183" y="85"/>
                    <a:pt x="183" y="85"/>
                    <a:pt x="183" y="85"/>
                  </a:cubicBezTo>
                  <a:cubicBezTo>
                    <a:pt x="190" y="78"/>
                    <a:pt x="190" y="78"/>
                    <a:pt x="190" y="78"/>
                  </a:cubicBezTo>
                  <a:lnTo>
                    <a:pt x="165" y="73"/>
                  </a:lnTo>
                  <a:close/>
                  <a:moveTo>
                    <a:pt x="19" y="173"/>
                  </a:moveTo>
                  <a:cubicBezTo>
                    <a:pt x="5" y="188"/>
                    <a:pt x="5" y="188"/>
                    <a:pt x="5" y="188"/>
                  </a:cubicBezTo>
                  <a:cubicBezTo>
                    <a:pt x="30" y="195"/>
                    <a:pt x="30" y="195"/>
                    <a:pt x="30" y="195"/>
                  </a:cubicBezTo>
                  <a:lnTo>
                    <a:pt x="19" y="173"/>
                  </a:lnTo>
                  <a:close/>
                  <a:moveTo>
                    <a:pt x="212" y="277"/>
                  </a:moveTo>
                  <a:cubicBezTo>
                    <a:pt x="211" y="280"/>
                    <a:pt x="220" y="282"/>
                    <a:pt x="219" y="275"/>
                  </a:cubicBezTo>
                  <a:cubicBezTo>
                    <a:pt x="218" y="268"/>
                    <a:pt x="213" y="271"/>
                    <a:pt x="212" y="277"/>
                  </a:cubicBezTo>
                  <a:close/>
                  <a:moveTo>
                    <a:pt x="210" y="258"/>
                  </a:moveTo>
                  <a:cubicBezTo>
                    <a:pt x="204" y="253"/>
                    <a:pt x="204" y="253"/>
                    <a:pt x="204" y="253"/>
                  </a:cubicBezTo>
                  <a:cubicBezTo>
                    <a:pt x="198" y="259"/>
                    <a:pt x="198" y="259"/>
                    <a:pt x="198" y="259"/>
                  </a:cubicBezTo>
                  <a:lnTo>
                    <a:pt x="210" y="258"/>
                  </a:lnTo>
                  <a:close/>
                  <a:moveTo>
                    <a:pt x="201" y="196"/>
                  </a:moveTo>
                  <a:cubicBezTo>
                    <a:pt x="217" y="224"/>
                    <a:pt x="217" y="224"/>
                    <a:pt x="217" y="224"/>
                  </a:cubicBezTo>
                  <a:cubicBezTo>
                    <a:pt x="223" y="213"/>
                    <a:pt x="223" y="213"/>
                    <a:pt x="223" y="213"/>
                  </a:cubicBezTo>
                  <a:lnTo>
                    <a:pt x="201" y="196"/>
                  </a:lnTo>
                  <a:close/>
                  <a:moveTo>
                    <a:pt x="76" y="178"/>
                  </a:moveTo>
                  <a:cubicBezTo>
                    <a:pt x="76" y="178"/>
                    <a:pt x="90" y="173"/>
                    <a:pt x="97" y="176"/>
                  </a:cubicBezTo>
                  <a:cubicBezTo>
                    <a:pt x="104" y="179"/>
                    <a:pt x="141" y="193"/>
                    <a:pt x="141" y="193"/>
                  </a:cubicBezTo>
                  <a:cubicBezTo>
                    <a:pt x="141" y="193"/>
                    <a:pt x="163" y="216"/>
                    <a:pt x="168" y="210"/>
                  </a:cubicBezTo>
                  <a:cubicBezTo>
                    <a:pt x="173" y="204"/>
                    <a:pt x="174" y="195"/>
                    <a:pt x="166" y="188"/>
                  </a:cubicBezTo>
                  <a:cubicBezTo>
                    <a:pt x="158" y="181"/>
                    <a:pt x="142" y="168"/>
                    <a:pt x="139" y="167"/>
                  </a:cubicBezTo>
                  <a:cubicBezTo>
                    <a:pt x="136" y="166"/>
                    <a:pt x="117" y="157"/>
                    <a:pt x="117" y="157"/>
                  </a:cubicBezTo>
                  <a:cubicBezTo>
                    <a:pt x="117" y="157"/>
                    <a:pt x="124" y="151"/>
                    <a:pt x="128" y="152"/>
                  </a:cubicBezTo>
                  <a:cubicBezTo>
                    <a:pt x="132" y="153"/>
                    <a:pt x="155" y="176"/>
                    <a:pt x="169" y="178"/>
                  </a:cubicBezTo>
                  <a:cubicBezTo>
                    <a:pt x="183" y="180"/>
                    <a:pt x="189" y="164"/>
                    <a:pt x="176" y="162"/>
                  </a:cubicBezTo>
                  <a:cubicBezTo>
                    <a:pt x="163" y="160"/>
                    <a:pt x="153" y="156"/>
                    <a:pt x="153" y="156"/>
                  </a:cubicBezTo>
                  <a:cubicBezTo>
                    <a:pt x="153" y="156"/>
                    <a:pt x="139" y="148"/>
                    <a:pt x="137" y="141"/>
                  </a:cubicBezTo>
                  <a:cubicBezTo>
                    <a:pt x="135" y="134"/>
                    <a:pt x="123" y="117"/>
                    <a:pt x="123" y="117"/>
                  </a:cubicBezTo>
                  <a:cubicBezTo>
                    <a:pt x="123" y="117"/>
                    <a:pt x="112" y="100"/>
                    <a:pt x="107" y="94"/>
                  </a:cubicBezTo>
                  <a:cubicBezTo>
                    <a:pt x="102" y="88"/>
                    <a:pt x="97" y="67"/>
                    <a:pt x="104" y="64"/>
                  </a:cubicBezTo>
                  <a:cubicBezTo>
                    <a:pt x="111" y="61"/>
                    <a:pt x="113" y="78"/>
                    <a:pt x="121" y="78"/>
                  </a:cubicBezTo>
                  <a:cubicBezTo>
                    <a:pt x="123" y="78"/>
                    <a:pt x="126" y="78"/>
                    <a:pt x="129" y="78"/>
                  </a:cubicBezTo>
                  <a:cubicBezTo>
                    <a:pt x="133" y="86"/>
                    <a:pt x="137" y="95"/>
                    <a:pt x="139" y="96"/>
                  </a:cubicBezTo>
                  <a:cubicBezTo>
                    <a:pt x="142" y="98"/>
                    <a:pt x="148" y="94"/>
                    <a:pt x="148" y="94"/>
                  </a:cubicBezTo>
                  <a:cubicBezTo>
                    <a:pt x="140" y="79"/>
                    <a:pt x="140" y="79"/>
                    <a:pt x="140" y="79"/>
                  </a:cubicBezTo>
                  <a:cubicBezTo>
                    <a:pt x="141" y="79"/>
                    <a:pt x="142" y="79"/>
                    <a:pt x="143" y="79"/>
                  </a:cubicBezTo>
                  <a:cubicBezTo>
                    <a:pt x="161" y="90"/>
                    <a:pt x="161" y="90"/>
                    <a:pt x="161" y="90"/>
                  </a:cubicBezTo>
                  <a:cubicBezTo>
                    <a:pt x="152" y="77"/>
                    <a:pt x="152" y="77"/>
                    <a:pt x="152" y="77"/>
                  </a:cubicBezTo>
                  <a:cubicBezTo>
                    <a:pt x="152" y="77"/>
                    <a:pt x="153" y="77"/>
                    <a:pt x="153" y="77"/>
                  </a:cubicBezTo>
                  <a:cubicBezTo>
                    <a:pt x="156" y="74"/>
                    <a:pt x="157" y="66"/>
                    <a:pt x="156" y="58"/>
                  </a:cubicBezTo>
                  <a:cubicBezTo>
                    <a:pt x="155" y="50"/>
                    <a:pt x="173" y="46"/>
                    <a:pt x="182" y="49"/>
                  </a:cubicBezTo>
                  <a:cubicBezTo>
                    <a:pt x="191" y="52"/>
                    <a:pt x="184" y="65"/>
                    <a:pt x="193" y="62"/>
                  </a:cubicBezTo>
                  <a:cubicBezTo>
                    <a:pt x="202" y="59"/>
                    <a:pt x="205" y="44"/>
                    <a:pt x="210" y="43"/>
                  </a:cubicBezTo>
                  <a:cubicBezTo>
                    <a:pt x="215" y="42"/>
                    <a:pt x="258" y="52"/>
                    <a:pt x="258" y="52"/>
                  </a:cubicBezTo>
                  <a:cubicBezTo>
                    <a:pt x="258" y="52"/>
                    <a:pt x="261" y="47"/>
                    <a:pt x="263" y="40"/>
                  </a:cubicBezTo>
                  <a:cubicBezTo>
                    <a:pt x="265" y="33"/>
                    <a:pt x="260" y="30"/>
                    <a:pt x="261" y="24"/>
                  </a:cubicBezTo>
                  <a:cubicBezTo>
                    <a:pt x="262" y="18"/>
                    <a:pt x="275" y="22"/>
                    <a:pt x="275" y="22"/>
                  </a:cubicBezTo>
                  <a:cubicBezTo>
                    <a:pt x="275" y="22"/>
                    <a:pt x="276" y="14"/>
                    <a:pt x="273" y="9"/>
                  </a:cubicBezTo>
                  <a:cubicBezTo>
                    <a:pt x="270" y="4"/>
                    <a:pt x="263" y="5"/>
                    <a:pt x="263" y="5"/>
                  </a:cubicBezTo>
                  <a:cubicBezTo>
                    <a:pt x="261" y="0"/>
                    <a:pt x="261" y="0"/>
                    <a:pt x="261" y="0"/>
                  </a:cubicBezTo>
                  <a:cubicBezTo>
                    <a:pt x="249" y="6"/>
                    <a:pt x="249" y="6"/>
                    <a:pt x="249" y="6"/>
                  </a:cubicBezTo>
                  <a:cubicBezTo>
                    <a:pt x="249" y="6"/>
                    <a:pt x="255" y="14"/>
                    <a:pt x="253" y="19"/>
                  </a:cubicBezTo>
                  <a:cubicBezTo>
                    <a:pt x="251" y="24"/>
                    <a:pt x="237" y="25"/>
                    <a:pt x="237" y="25"/>
                  </a:cubicBezTo>
                  <a:cubicBezTo>
                    <a:pt x="227" y="17"/>
                    <a:pt x="227" y="17"/>
                    <a:pt x="227" y="17"/>
                  </a:cubicBezTo>
                  <a:cubicBezTo>
                    <a:pt x="227" y="17"/>
                    <a:pt x="222" y="24"/>
                    <a:pt x="214" y="25"/>
                  </a:cubicBezTo>
                  <a:cubicBezTo>
                    <a:pt x="206" y="26"/>
                    <a:pt x="205" y="17"/>
                    <a:pt x="205" y="17"/>
                  </a:cubicBezTo>
                  <a:cubicBezTo>
                    <a:pt x="205" y="17"/>
                    <a:pt x="199" y="20"/>
                    <a:pt x="191" y="20"/>
                  </a:cubicBezTo>
                  <a:cubicBezTo>
                    <a:pt x="183" y="20"/>
                    <a:pt x="179" y="6"/>
                    <a:pt x="179" y="6"/>
                  </a:cubicBezTo>
                  <a:cubicBezTo>
                    <a:pt x="161" y="9"/>
                    <a:pt x="161" y="9"/>
                    <a:pt x="161" y="9"/>
                  </a:cubicBezTo>
                  <a:cubicBezTo>
                    <a:pt x="155" y="21"/>
                    <a:pt x="155" y="21"/>
                    <a:pt x="155" y="21"/>
                  </a:cubicBezTo>
                  <a:cubicBezTo>
                    <a:pt x="141" y="15"/>
                    <a:pt x="141" y="15"/>
                    <a:pt x="141" y="15"/>
                  </a:cubicBezTo>
                  <a:cubicBezTo>
                    <a:pt x="141" y="15"/>
                    <a:pt x="131" y="25"/>
                    <a:pt x="123" y="25"/>
                  </a:cubicBezTo>
                  <a:cubicBezTo>
                    <a:pt x="118" y="25"/>
                    <a:pt x="114" y="21"/>
                    <a:pt x="111" y="18"/>
                  </a:cubicBezTo>
                  <a:cubicBezTo>
                    <a:pt x="107" y="23"/>
                    <a:pt x="102" y="26"/>
                    <a:pt x="97" y="32"/>
                  </a:cubicBezTo>
                  <a:cubicBezTo>
                    <a:pt x="89" y="40"/>
                    <a:pt x="70" y="36"/>
                    <a:pt x="70" y="36"/>
                  </a:cubicBezTo>
                  <a:cubicBezTo>
                    <a:pt x="70" y="36"/>
                    <a:pt x="71" y="41"/>
                    <a:pt x="67" y="47"/>
                  </a:cubicBezTo>
                  <a:cubicBezTo>
                    <a:pt x="63" y="53"/>
                    <a:pt x="43" y="45"/>
                    <a:pt x="43" y="45"/>
                  </a:cubicBezTo>
                  <a:cubicBezTo>
                    <a:pt x="38" y="50"/>
                    <a:pt x="38" y="50"/>
                    <a:pt x="38" y="50"/>
                  </a:cubicBezTo>
                  <a:cubicBezTo>
                    <a:pt x="38" y="55"/>
                    <a:pt x="39" y="62"/>
                    <a:pt x="36" y="64"/>
                  </a:cubicBezTo>
                  <a:cubicBezTo>
                    <a:pt x="31" y="68"/>
                    <a:pt x="21" y="70"/>
                    <a:pt x="21" y="70"/>
                  </a:cubicBezTo>
                  <a:cubicBezTo>
                    <a:pt x="21" y="84"/>
                    <a:pt x="21" y="84"/>
                    <a:pt x="21" y="84"/>
                  </a:cubicBezTo>
                  <a:cubicBezTo>
                    <a:pt x="13" y="89"/>
                    <a:pt x="13" y="89"/>
                    <a:pt x="13" y="89"/>
                  </a:cubicBezTo>
                  <a:cubicBezTo>
                    <a:pt x="13" y="89"/>
                    <a:pt x="4" y="86"/>
                    <a:pt x="3" y="93"/>
                  </a:cubicBezTo>
                  <a:cubicBezTo>
                    <a:pt x="2" y="100"/>
                    <a:pt x="3" y="109"/>
                    <a:pt x="3" y="109"/>
                  </a:cubicBezTo>
                  <a:cubicBezTo>
                    <a:pt x="5" y="116"/>
                    <a:pt x="5" y="116"/>
                    <a:pt x="5" y="116"/>
                  </a:cubicBezTo>
                  <a:cubicBezTo>
                    <a:pt x="5" y="116"/>
                    <a:pt x="0" y="133"/>
                    <a:pt x="9" y="136"/>
                  </a:cubicBezTo>
                  <a:cubicBezTo>
                    <a:pt x="18" y="139"/>
                    <a:pt x="29" y="156"/>
                    <a:pt x="29" y="156"/>
                  </a:cubicBezTo>
                  <a:cubicBezTo>
                    <a:pt x="29" y="156"/>
                    <a:pt x="39" y="179"/>
                    <a:pt x="47" y="179"/>
                  </a:cubicBezTo>
                  <a:cubicBezTo>
                    <a:pt x="55" y="179"/>
                    <a:pt x="76" y="178"/>
                    <a:pt x="76" y="178"/>
                  </a:cubicBezTo>
                  <a:close/>
                  <a:moveTo>
                    <a:pt x="266" y="168"/>
                  </a:moveTo>
                  <a:cubicBezTo>
                    <a:pt x="253" y="168"/>
                    <a:pt x="253" y="168"/>
                    <a:pt x="253" y="168"/>
                  </a:cubicBezTo>
                  <a:cubicBezTo>
                    <a:pt x="252" y="180"/>
                    <a:pt x="252" y="180"/>
                    <a:pt x="252" y="180"/>
                  </a:cubicBezTo>
                  <a:cubicBezTo>
                    <a:pt x="261" y="196"/>
                    <a:pt x="261" y="196"/>
                    <a:pt x="261" y="196"/>
                  </a:cubicBezTo>
                  <a:lnTo>
                    <a:pt x="266" y="168"/>
                  </a:lnTo>
                  <a:close/>
                  <a:moveTo>
                    <a:pt x="19" y="207"/>
                  </a:moveTo>
                  <a:cubicBezTo>
                    <a:pt x="10" y="214"/>
                    <a:pt x="30" y="220"/>
                    <a:pt x="30" y="220"/>
                  </a:cubicBezTo>
                  <a:cubicBezTo>
                    <a:pt x="36" y="216"/>
                    <a:pt x="28" y="200"/>
                    <a:pt x="19" y="207"/>
                  </a:cubicBezTo>
                  <a:close/>
                  <a:moveTo>
                    <a:pt x="255" y="261"/>
                  </a:moveTo>
                  <a:cubicBezTo>
                    <a:pt x="255" y="270"/>
                    <a:pt x="255" y="270"/>
                    <a:pt x="255" y="270"/>
                  </a:cubicBezTo>
                  <a:cubicBezTo>
                    <a:pt x="264" y="260"/>
                    <a:pt x="264" y="260"/>
                    <a:pt x="264" y="260"/>
                  </a:cubicBezTo>
                  <a:lnTo>
                    <a:pt x="255" y="261"/>
                  </a:lnTo>
                  <a:close/>
                  <a:moveTo>
                    <a:pt x="275" y="220"/>
                  </a:moveTo>
                  <a:cubicBezTo>
                    <a:pt x="271" y="216"/>
                    <a:pt x="259" y="219"/>
                    <a:pt x="259" y="227"/>
                  </a:cubicBezTo>
                  <a:cubicBezTo>
                    <a:pt x="259" y="232"/>
                    <a:pt x="279" y="224"/>
                    <a:pt x="275" y="220"/>
                  </a:cubicBezTo>
                  <a:close/>
                  <a:moveTo>
                    <a:pt x="269" y="127"/>
                  </a:moveTo>
                  <a:cubicBezTo>
                    <a:pt x="250" y="132"/>
                    <a:pt x="250" y="132"/>
                    <a:pt x="250" y="132"/>
                  </a:cubicBezTo>
                  <a:cubicBezTo>
                    <a:pt x="251" y="148"/>
                    <a:pt x="264" y="141"/>
                    <a:pt x="264" y="141"/>
                  </a:cubicBezTo>
                  <a:cubicBezTo>
                    <a:pt x="264" y="141"/>
                    <a:pt x="269" y="152"/>
                    <a:pt x="278" y="148"/>
                  </a:cubicBezTo>
                  <a:cubicBezTo>
                    <a:pt x="287" y="144"/>
                    <a:pt x="269" y="127"/>
                    <a:pt x="269" y="127"/>
                  </a:cubicBezTo>
                  <a:close/>
                  <a:moveTo>
                    <a:pt x="230" y="247"/>
                  </a:moveTo>
                  <a:cubicBezTo>
                    <a:pt x="232" y="259"/>
                    <a:pt x="242" y="262"/>
                    <a:pt x="247" y="254"/>
                  </a:cubicBezTo>
                  <a:cubicBezTo>
                    <a:pt x="253" y="244"/>
                    <a:pt x="228" y="235"/>
                    <a:pt x="230" y="247"/>
                  </a:cubicBezTo>
                  <a:close/>
                  <a:moveTo>
                    <a:pt x="299" y="210"/>
                  </a:moveTo>
                  <a:cubicBezTo>
                    <a:pt x="289" y="202"/>
                    <a:pt x="291" y="220"/>
                    <a:pt x="291" y="220"/>
                  </a:cubicBezTo>
                  <a:cubicBezTo>
                    <a:pt x="305" y="227"/>
                    <a:pt x="309" y="218"/>
                    <a:pt x="299" y="210"/>
                  </a:cubicBezTo>
                  <a:close/>
                  <a:moveTo>
                    <a:pt x="298" y="249"/>
                  </a:moveTo>
                  <a:cubicBezTo>
                    <a:pt x="307" y="236"/>
                    <a:pt x="307" y="236"/>
                    <a:pt x="307" y="236"/>
                  </a:cubicBezTo>
                  <a:cubicBezTo>
                    <a:pt x="295" y="236"/>
                    <a:pt x="295" y="236"/>
                    <a:pt x="295" y="236"/>
                  </a:cubicBezTo>
                  <a:lnTo>
                    <a:pt x="298" y="249"/>
                  </a:lnTo>
                  <a:close/>
                  <a:moveTo>
                    <a:pt x="186" y="146"/>
                  </a:moveTo>
                  <a:cubicBezTo>
                    <a:pt x="186" y="146"/>
                    <a:pt x="180" y="158"/>
                    <a:pt x="196" y="158"/>
                  </a:cubicBezTo>
                  <a:lnTo>
                    <a:pt x="186" y="146"/>
                  </a:lnTo>
                  <a:close/>
                  <a:moveTo>
                    <a:pt x="361" y="281"/>
                  </a:moveTo>
                  <a:cubicBezTo>
                    <a:pt x="357" y="274"/>
                    <a:pt x="336" y="302"/>
                    <a:pt x="342" y="312"/>
                  </a:cubicBezTo>
                  <a:cubicBezTo>
                    <a:pt x="347" y="321"/>
                    <a:pt x="365" y="288"/>
                    <a:pt x="361" y="281"/>
                  </a:cubicBezTo>
                  <a:close/>
                  <a:moveTo>
                    <a:pt x="310" y="258"/>
                  </a:moveTo>
                  <a:cubicBezTo>
                    <a:pt x="309" y="273"/>
                    <a:pt x="309" y="273"/>
                    <a:pt x="309" y="273"/>
                  </a:cubicBezTo>
                  <a:cubicBezTo>
                    <a:pt x="334" y="254"/>
                    <a:pt x="334" y="254"/>
                    <a:pt x="334" y="254"/>
                  </a:cubicBezTo>
                  <a:cubicBezTo>
                    <a:pt x="326" y="249"/>
                    <a:pt x="326" y="249"/>
                    <a:pt x="326" y="249"/>
                  </a:cubicBezTo>
                  <a:lnTo>
                    <a:pt x="310" y="258"/>
                  </a:lnTo>
                  <a:close/>
                  <a:moveTo>
                    <a:pt x="311" y="342"/>
                  </a:moveTo>
                  <a:cubicBezTo>
                    <a:pt x="324" y="339"/>
                    <a:pt x="324" y="339"/>
                    <a:pt x="324" y="339"/>
                  </a:cubicBezTo>
                  <a:cubicBezTo>
                    <a:pt x="317" y="312"/>
                    <a:pt x="317" y="312"/>
                    <a:pt x="317" y="312"/>
                  </a:cubicBezTo>
                  <a:lnTo>
                    <a:pt x="311" y="342"/>
                  </a:lnTo>
                  <a:close/>
                  <a:moveTo>
                    <a:pt x="186" y="221"/>
                  </a:moveTo>
                  <a:cubicBezTo>
                    <a:pt x="181" y="226"/>
                    <a:pt x="184" y="232"/>
                    <a:pt x="189" y="231"/>
                  </a:cubicBezTo>
                  <a:cubicBezTo>
                    <a:pt x="198" y="229"/>
                    <a:pt x="191" y="216"/>
                    <a:pt x="186" y="221"/>
                  </a:cubicBezTo>
                  <a:close/>
                  <a:moveTo>
                    <a:pt x="127" y="288"/>
                  </a:moveTo>
                  <a:cubicBezTo>
                    <a:pt x="121" y="290"/>
                    <a:pt x="126" y="307"/>
                    <a:pt x="133" y="301"/>
                  </a:cubicBezTo>
                  <a:cubicBezTo>
                    <a:pt x="140" y="295"/>
                    <a:pt x="134" y="286"/>
                    <a:pt x="127" y="288"/>
                  </a:cubicBezTo>
                  <a:close/>
                  <a:moveTo>
                    <a:pt x="259" y="352"/>
                  </a:moveTo>
                  <a:cubicBezTo>
                    <a:pt x="255" y="354"/>
                    <a:pt x="252" y="342"/>
                    <a:pt x="252" y="342"/>
                  </a:cubicBezTo>
                  <a:cubicBezTo>
                    <a:pt x="230" y="341"/>
                    <a:pt x="230" y="341"/>
                    <a:pt x="230" y="341"/>
                  </a:cubicBezTo>
                  <a:cubicBezTo>
                    <a:pt x="209" y="336"/>
                    <a:pt x="209" y="336"/>
                    <a:pt x="209" y="336"/>
                  </a:cubicBezTo>
                  <a:cubicBezTo>
                    <a:pt x="188" y="336"/>
                    <a:pt x="188" y="336"/>
                    <a:pt x="188" y="336"/>
                  </a:cubicBezTo>
                  <a:cubicBezTo>
                    <a:pt x="168" y="325"/>
                    <a:pt x="168" y="325"/>
                    <a:pt x="168" y="325"/>
                  </a:cubicBezTo>
                  <a:cubicBezTo>
                    <a:pt x="168" y="325"/>
                    <a:pt x="152" y="332"/>
                    <a:pt x="161" y="342"/>
                  </a:cubicBezTo>
                  <a:cubicBezTo>
                    <a:pt x="170" y="352"/>
                    <a:pt x="175" y="345"/>
                    <a:pt x="175" y="345"/>
                  </a:cubicBezTo>
                  <a:cubicBezTo>
                    <a:pt x="181" y="351"/>
                    <a:pt x="181" y="351"/>
                    <a:pt x="181" y="351"/>
                  </a:cubicBezTo>
                  <a:cubicBezTo>
                    <a:pt x="205" y="352"/>
                    <a:pt x="205" y="352"/>
                    <a:pt x="205" y="352"/>
                  </a:cubicBezTo>
                  <a:cubicBezTo>
                    <a:pt x="213" y="367"/>
                    <a:pt x="213" y="367"/>
                    <a:pt x="213" y="367"/>
                  </a:cubicBezTo>
                  <a:cubicBezTo>
                    <a:pt x="238" y="366"/>
                    <a:pt x="238" y="366"/>
                    <a:pt x="238" y="366"/>
                  </a:cubicBezTo>
                  <a:cubicBezTo>
                    <a:pt x="241" y="362"/>
                    <a:pt x="241" y="362"/>
                    <a:pt x="241" y="362"/>
                  </a:cubicBezTo>
                  <a:cubicBezTo>
                    <a:pt x="241" y="362"/>
                    <a:pt x="279" y="367"/>
                    <a:pt x="281" y="353"/>
                  </a:cubicBezTo>
                  <a:cubicBezTo>
                    <a:pt x="283" y="339"/>
                    <a:pt x="263" y="350"/>
                    <a:pt x="259" y="352"/>
                  </a:cubicBezTo>
                  <a:close/>
                  <a:moveTo>
                    <a:pt x="285" y="272"/>
                  </a:moveTo>
                  <a:cubicBezTo>
                    <a:pt x="276" y="268"/>
                    <a:pt x="272" y="276"/>
                    <a:pt x="277" y="279"/>
                  </a:cubicBezTo>
                  <a:cubicBezTo>
                    <a:pt x="284" y="284"/>
                    <a:pt x="294" y="276"/>
                    <a:pt x="285" y="272"/>
                  </a:cubicBezTo>
                  <a:close/>
                  <a:moveTo>
                    <a:pt x="79" y="186"/>
                  </a:moveTo>
                  <a:cubicBezTo>
                    <a:pt x="65" y="192"/>
                    <a:pt x="65" y="192"/>
                    <a:pt x="65" y="192"/>
                  </a:cubicBezTo>
                  <a:cubicBezTo>
                    <a:pt x="58" y="192"/>
                    <a:pt x="58" y="192"/>
                    <a:pt x="58" y="192"/>
                  </a:cubicBezTo>
                  <a:cubicBezTo>
                    <a:pt x="47" y="207"/>
                    <a:pt x="47" y="207"/>
                    <a:pt x="47" y="207"/>
                  </a:cubicBezTo>
                  <a:cubicBezTo>
                    <a:pt x="66" y="224"/>
                    <a:pt x="66" y="224"/>
                    <a:pt x="66" y="224"/>
                  </a:cubicBezTo>
                  <a:cubicBezTo>
                    <a:pt x="66" y="224"/>
                    <a:pt x="63" y="241"/>
                    <a:pt x="63" y="251"/>
                  </a:cubicBezTo>
                  <a:cubicBezTo>
                    <a:pt x="63" y="261"/>
                    <a:pt x="78" y="267"/>
                    <a:pt x="81" y="260"/>
                  </a:cubicBezTo>
                  <a:cubicBezTo>
                    <a:pt x="84" y="253"/>
                    <a:pt x="93" y="254"/>
                    <a:pt x="93" y="254"/>
                  </a:cubicBezTo>
                  <a:cubicBezTo>
                    <a:pt x="107" y="280"/>
                    <a:pt x="107" y="280"/>
                    <a:pt x="107" y="280"/>
                  </a:cubicBezTo>
                  <a:cubicBezTo>
                    <a:pt x="113" y="262"/>
                    <a:pt x="113" y="262"/>
                    <a:pt x="113" y="262"/>
                  </a:cubicBezTo>
                  <a:cubicBezTo>
                    <a:pt x="122" y="275"/>
                    <a:pt x="122" y="275"/>
                    <a:pt x="122" y="275"/>
                  </a:cubicBezTo>
                  <a:cubicBezTo>
                    <a:pt x="138" y="281"/>
                    <a:pt x="138" y="281"/>
                    <a:pt x="138" y="281"/>
                  </a:cubicBezTo>
                  <a:cubicBezTo>
                    <a:pt x="129" y="270"/>
                    <a:pt x="129" y="270"/>
                    <a:pt x="129" y="270"/>
                  </a:cubicBezTo>
                  <a:cubicBezTo>
                    <a:pt x="133" y="265"/>
                    <a:pt x="133" y="265"/>
                    <a:pt x="133" y="265"/>
                  </a:cubicBezTo>
                  <a:cubicBezTo>
                    <a:pt x="131" y="250"/>
                    <a:pt x="131" y="250"/>
                    <a:pt x="131" y="250"/>
                  </a:cubicBezTo>
                  <a:cubicBezTo>
                    <a:pt x="131" y="250"/>
                    <a:pt x="114" y="229"/>
                    <a:pt x="117" y="221"/>
                  </a:cubicBezTo>
                  <a:cubicBezTo>
                    <a:pt x="120" y="213"/>
                    <a:pt x="143" y="232"/>
                    <a:pt x="143" y="232"/>
                  </a:cubicBezTo>
                  <a:cubicBezTo>
                    <a:pt x="152" y="228"/>
                    <a:pt x="152" y="228"/>
                    <a:pt x="152" y="228"/>
                  </a:cubicBezTo>
                  <a:cubicBezTo>
                    <a:pt x="152" y="228"/>
                    <a:pt x="141" y="221"/>
                    <a:pt x="132" y="212"/>
                  </a:cubicBezTo>
                  <a:cubicBezTo>
                    <a:pt x="123" y="203"/>
                    <a:pt x="79" y="186"/>
                    <a:pt x="79" y="186"/>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5" name="Freeform 244"/>
            <p:cNvSpPr>
              <a:spLocks/>
            </p:cNvSpPr>
            <p:nvPr/>
          </p:nvSpPr>
          <p:spPr bwMode="gray">
            <a:xfrm>
              <a:off x="4542852" y="3198457"/>
              <a:ext cx="55616" cy="83805"/>
            </a:xfrm>
            <a:custGeom>
              <a:avLst/>
              <a:gdLst>
                <a:gd name="T0" fmla="*/ 62 w 100"/>
                <a:gd name="T1" fmla="*/ 142 h 165"/>
                <a:gd name="T2" fmla="*/ 72 w 100"/>
                <a:gd name="T3" fmla="*/ 138 h 165"/>
                <a:gd name="T4" fmla="*/ 80 w 100"/>
                <a:gd name="T5" fmla="*/ 133 h 165"/>
                <a:gd name="T6" fmla="*/ 80 w 100"/>
                <a:gd name="T7" fmla="*/ 119 h 165"/>
                <a:gd name="T8" fmla="*/ 95 w 100"/>
                <a:gd name="T9" fmla="*/ 113 h 165"/>
                <a:gd name="T10" fmla="*/ 95 w 100"/>
                <a:gd name="T11" fmla="*/ 92 h 165"/>
                <a:gd name="T12" fmla="*/ 77 w 100"/>
                <a:gd name="T13" fmla="*/ 99 h 165"/>
                <a:gd name="T14" fmla="*/ 77 w 100"/>
                <a:gd name="T15" fmla="*/ 85 h 165"/>
                <a:gd name="T16" fmla="*/ 69 w 100"/>
                <a:gd name="T17" fmla="*/ 79 h 165"/>
                <a:gd name="T18" fmla="*/ 71 w 100"/>
                <a:gd name="T19" fmla="*/ 67 h 165"/>
                <a:gd name="T20" fmla="*/ 66 w 100"/>
                <a:gd name="T21" fmla="*/ 56 h 165"/>
                <a:gd name="T22" fmla="*/ 68 w 100"/>
                <a:gd name="T23" fmla="*/ 41 h 165"/>
                <a:gd name="T24" fmla="*/ 68 w 100"/>
                <a:gd name="T25" fmla="*/ 29 h 165"/>
                <a:gd name="T26" fmla="*/ 64 w 100"/>
                <a:gd name="T27" fmla="*/ 19 h 165"/>
                <a:gd name="T28" fmla="*/ 55 w 100"/>
                <a:gd name="T29" fmla="*/ 19 h 165"/>
                <a:gd name="T30" fmla="*/ 47 w 100"/>
                <a:gd name="T31" fmla="*/ 4 h 165"/>
                <a:gd name="T32" fmla="*/ 41 w 100"/>
                <a:gd name="T33" fmla="*/ 10 h 165"/>
                <a:gd name="T34" fmla="*/ 23 w 100"/>
                <a:gd name="T35" fmla="*/ 0 h 165"/>
                <a:gd name="T36" fmla="*/ 21 w 100"/>
                <a:gd name="T37" fmla="*/ 14 h 165"/>
                <a:gd name="T38" fmla="*/ 15 w 100"/>
                <a:gd name="T39" fmla="*/ 19 h 165"/>
                <a:gd name="T40" fmla="*/ 0 w 100"/>
                <a:gd name="T41" fmla="*/ 19 h 165"/>
                <a:gd name="T42" fmla="*/ 9 w 100"/>
                <a:gd name="T43" fmla="*/ 25 h 165"/>
                <a:gd name="T44" fmla="*/ 15 w 100"/>
                <a:gd name="T45" fmla="*/ 22 h 165"/>
                <a:gd name="T46" fmla="*/ 17 w 100"/>
                <a:gd name="T47" fmla="*/ 32 h 165"/>
                <a:gd name="T48" fmla="*/ 10 w 100"/>
                <a:gd name="T49" fmla="*/ 41 h 165"/>
                <a:gd name="T50" fmla="*/ 14 w 100"/>
                <a:gd name="T51" fmla="*/ 45 h 165"/>
                <a:gd name="T52" fmla="*/ 30 w 100"/>
                <a:gd name="T53" fmla="*/ 45 h 165"/>
                <a:gd name="T54" fmla="*/ 24 w 100"/>
                <a:gd name="T55" fmla="*/ 96 h 165"/>
                <a:gd name="T56" fmla="*/ 17 w 100"/>
                <a:gd name="T57" fmla="*/ 129 h 165"/>
                <a:gd name="T58" fmla="*/ 40 w 100"/>
                <a:gd name="T59" fmla="*/ 144 h 165"/>
                <a:gd name="T60" fmla="*/ 41 w 100"/>
                <a:gd name="T61" fmla="*/ 163 h 165"/>
                <a:gd name="T62" fmla="*/ 64 w 100"/>
                <a:gd name="T63" fmla="*/ 165 h 165"/>
                <a:gd name="T64" fmla="*/ 62 w 100"/>
                <a:gd name="T65" fmla="*/ 158 h 165"/>
                <a:gd name="T66" fmla="*/ 62 w 100"/>
                <a:gd name="T67" fmla="*/ 142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0" h="165">
                  <a:moveTo>
                    <a:pt x="62" y="142"/>
                  </a:moveTo>
                  <a:cubicBezTo>
                    <a:pt x="63" y="135"/>
                    <a:pt x="72" y="138"/>
                    <a:pt x="72" y="138"/>
                  </a:cubicBezTo>
                  <a:cubicBezTo>
                    <a:pt x="80" y="133"/>
                    <a:pt x="80" y="133"/>
                    <a:pt x="80" y="133"/>
                  </a:cubicBezTo>
                  <a:cubicBezTo>
                    <a:pt x="80" y="119"/>
                    <a:pt x="80" y="119"/>
                    <a:pt x="80" y="119"/>
                  </a:cubicBezTo>
                  <a:cubicBezTo>
                    <a:pt x="80" y="119"/>
                    <a:pt x="90" y="117"/>
                    <a:pt x="95" y="113"/>
                  </a:cubicBezTo>
                  <a:cubicBezTo>
                    <a:pt x="100" y="109"/>
                    <a:pt x="95" y="92"/>
                    <a:pt x="95" y="92"/>
                  </a:cubicBezTo>
                  <a:cubicBezTo>
                    <a:pt x="77" y="99"/>
                    <a:pt x="77" y="99"/>
                    <a:pt x="77" y="99"/>
                  </a:cubicBezTo>
                  <a:cubicBezTo>
                    <a:pt x="77" y="85"/>
                    <a:pt x="77" y="85"/>
                    <a:pt x="77" y="85"/>
                  </a:cubicBezTo>
                  <a:cubicBezTo>
                    <a:pt x="77" y="85"/>
                    <a:pt x="69" y="84"/>
                    <a:pt x="69" y="79"/>
                  </a:cubicBezTo>
                  <a:cubicBezTo>
                    <a:pt x="69" y="74"/>
                    <a:pt x="71" y="67"/>
                    <a:pt x="71" y="67"/>
                  </a:cubicBezTo>
                  <a:cubicBezTo>
                    <a:pt x="66" y="56"/>
                    <a:pt x="66" y="56"/>
                    <a:pt x="66" y="56"/>
                  </a:cubicBezTo>
                  <a:cubicBezTo>
                    <a:pt x="68" y="41"/>
                    <a:pt x="68" y="41"/>
                    <a:pt x="68" y="41"/>
                  </a:cubicBezTo>
                  <a:cubicBezTo>
                    <a:pt x="68" y="29"/>
                    <a:pt x="68" y="29"/>
                    <a:pt x="68" y="29"/>
                  </a:cubicBezTo>
                  <a:cubicBezTo>
                    <a:pt x="64" y="19"/>
                    <a:pt x="64" y="19"/>
                    <a:pt x="64" y="19"/>
                  </a:cubicBezTo>
                  <a:cubicBezTo>
                    <a:pt x="55" y="19"/>
                    <a:pt x="55" y="19"/>
                    <a:pt x="55" y="19"/>
                  </a:cubicBezTo>
                  <a:cubicBezTo>
                    <a:pt x="47" y="4"/>
                    <a:pt x="47" y="4"/>
                    <a:pt x="47" y="4"/>
                  </a:cubicBezTo>
                  <a:cubicBezTo>
                    <a:pt x="41" y="10"/>
                    <a:pt x="41" y="10"/>
                    <a:pt x="41" y="10"/>
                  </a:cubicBezTo>
                  <a:cubicBezTo>
                    <a:pt x="23" y="0"/>
                    <a:pt x="23" y="0"/>
                    <a:pt x="23" y="0"/>
                  </a:cubicBezTo>
                  <a:cubicBezTo>
                    <a:pt x="21" y="14"/>
                    <a:pt x="21" y="14"/>
                    <a:pt x="21" y="14"/>
                  </a:cubicBezTo>
                  <a:cubicBezTo>
                    <a:pt x="15" y="19"/>
                    <a:pt x="15" y="19"/>
                    <a:pt x="15" y="19"/>
                  </a:cubicBezTo>
                  <a:cubicBezTo>
                    <a:pt x="0" y="19"/>
                    <a:pt x="0" y="19"/>
                    <a:pt x="0" y="19"/>
                  </a:cubicBezTo>
                  <a:cubicBezTo>
                    <a:pt x="9" y="25"/>
                    <a:pt x="9" y="25"/>
                    <a:pt x="9" y="25"/>
                  </a:cubicBezTo>
                  <a:cubicBezTo>
                    <a:pt x="15" y="22"/>
                    <a:pt x="15" y="22"/>
                    <a:pt x="15" y="22"/>
                  </a:cubicBezTo>
                  <a:cubicBezTo>
                    <a:pt x="17" y="32"/>
                    <a:pt x="17" y="32"/>
                    <a:pt x="17" y="32"/>
                  </a:cubicBezTo>
                  <a:cubicBezTo>
                    <a:pt x="10" y="41"/>
                    <a:pt x="10" y="41"/>
                    <a:pt x="10" y="41"/>
                  </a:cubicBezTo>
                  <a:cubicBezTo>
                    <a:pt x="14" y="45"/>
                    <a:pt x="14" y="45"/>
                    <a:pt x="14" y="45"/>
                  </a:cubicBezTo>
                  <a:cubicBezTo>
                    <a:pt x="30" y="45"/>
                    <a:pt x="30" y="45"/>
                    <a:pt x="30" y="45"/>
                  </a:cubicBezTo>
                  <a:cubicBezTo>
                    <a:pt x="30" y="45"/>
                    <a:pt x="25" y="84"/>
                    <a:pt x="24" y="96"/>
                  </a:cubicBezTo>
                  <a:cubicBezTo>
                    <a:pt x="23" y="108"/>
                    <a:pt x="12" y="124"/>
                    <a:pt x="17" y="129"/>
                  </a:cubicBezTo>
                  <a:cubicBezTo>
                    <a:pt x="22" y="134"/>
                    <a:pt x="40" y="144"/>
                    <a:pt x="40" y="144"/>
                  </a:cubicBezTo>
                  <a:cubicBezTo>
                    <a:pt x="40" y="144"/>
                    <a:pt x="37" y="164"/>
                    <a:pt x="41" y="163"/>
                  </a:cubicBezTo>
                  <a:cubicBezTo>
                    <a:pt x="45" y="162"/>
                    <a:pt x="64" y="165"/>
                    <a:pt x="64" y="165"/>
                  </a:cubicBezTo>
                  <a:cubicBezTo>
                    <a:pt x="62" y="158"/>
                    <a:pt x="62" y="158"/>
                    <a:pt x="62" y="158"/>
                  </a:cubicBezTo>
                  <a:cubicBezTo>
                    <a:pt x="62" y="158"/>
                    <a:pt x="61" y="149"/>
                    <a:pt x="62" y="14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6" name="Freeform 245"/>
            <p:cNvSpPr>
              <a:spLocks/>
            </p:cNvSpPr>
            <p:nvPr/>
          </p:nvSpPr>
          <p:spPr bwMode="gray">
            <a:xfrm>
              <a:off x="4621231" y="3157843"/>
              <a:ext cx="147840" cy="78648"/>
            </a:xfrm>
            <a:custGeom>
              <a:avLst/>
              <a:gdLst>
                <a:gd name="T0" fmla="*/ 225 w 267"/>
                <a:gd name="T1" fmla="*/ 87 h 155"/>
                <a:gd name="T2" fmla="*/ 241 w 267"/>
                <a:gd name="T3" fmla="*/ 47 h 155"/>
                <a:gd name="T4" fmla="*/ 264 w 267"/>
                <a:gd name="T5" fmla="*/ 23 h 155"/>
                <a:gd name="T6" fmla="*/ 237 w 267"/>
                <a:gd name="T7" fmla="*/ 12 h 155"/>
                <a:gd name="T8" fmla="*/ 194 w 267"/>
                <a:gd name="T9" fmla="*/ 2 h 155"/>
                <a:gd name="T10" fmla="*/ 169 w 267"/>
                <a:gd name="T11" fmla="*/ 6 h 155"/>
                <a:gd name="T12" fmla="*/ 157 w 267"/>
                <a:gd name="T13" fmla="*/ 12 h 155"/>
                <a:gd name="T14" fmla="*/ 118 w 267"/>
                <a:gd name="T15" fmla="*/ 23 h 155"/>
                <a:gd name="T16" fmla="*/ 92 w 267"/>
                <a:gd name="T17" fmla="*/ 17 h 155"/>
                <a:gd name="T18" fmla="*/ 62 w 267"/>
                <a:gd name="T19" fmla="*/ 21 h 155"/>
                <a:gd name="T20" fmla="*/ 39 w 267"/>
                <a:gd name="T21" fmla="*/ 21 h 155"/>
                <a:gd name="T22" fmla="*/ 29 w 267"/>
                <a:gd name="T23" fmla="*/ 5 h 155"/>
                <a:gd name="T24" fmla="*/ 10 w 267"/>
                <a:gd name="T25" fmla="*/ 0 h 155"/>
                <a:gd name="T26" fmla="*/ 0 w 267"/>
                <a:gd name="T27" fmla="*/ 16 h 155"/>
                <a:gd name="T28" fmla="*/ 12 w 267"/>
                <a:gd name="T29" fmla="*/ 33 h 155"/>
                <a:gd name="T30" fmla="*/ 23 w 267"/>
                <a:gd name="T31" fmla="*/ 47 h 155"/>
                <a:gd name="T32" fmla="*/ 20 w 267"/>
                <a:gd name="T33" fmla="*/ 68 h 155"/>
                <a:gd name="T34" fmla="*/ 8 w 267"/>
                <a:gd name="T35" fmla="*/ 80 h 155"/>
                <a:gd name="T36" fmla="*/ 2 w 267"/>
                <a:gd name="T37" fmla="*/ 95 h 155"/>
                <a:gd name="T38" fmla="*/ 8 w 267"/>
                <a:gd name="T39" fmla="*/ 104 h 155"/>
                <a:gd name="T40" fmla="*/ 13 w 267"/>
                <a:gd name="T41" fmla="*/ 112 h 155"/>
                <a:gd name="T42" fmla="*/ 33 w 267"/>
                <a:gd name="T43" fmla="*/ 139 h 155"/>
                <a:gd name="T44" fmla="*/ 41 w 267"/>
                <a:gd name="T45" fmla="*/ 154 h 155"/>
                <a:gd name="T46" fmla="*/ 73 w 267"/>
                <a:gd name="T47" fmla="*/ 150 h 155"/>
                <a:gd name="T48" fmla="*/ 97 w 267"/>
                <a:gd name="T49" fmla="*/ 135 h 155"/>
                <a:gd name="T50" fmla="*/ 123 w 267"/>
                <a:gd name="T51" fmla="*/ 146 h 155"/>
                <a:gd name="T52" fmla="*/ 145 w 267"/>
                <a:gd name="T53" fmla="*/ 146 h 155"/>
                <a:gd name="T54" fmla="*/ 171 w 267"/>
                <a:gd name="T55" fmla="*/ 148 h 155"/>
                <a:gd name="T56" fmla="*/ 179 w 267"/>
                <a:gd name="T57" fmla="*/ 129 h 155"/>
                <a:gd name="T58" fmla="*/ 208 w 267"/>
                <a:gd name="T59" fmla="*/ 116 h 155"/>
                <a:gd name="T60" fmla="*/ 226 w 267"/>
                <a:gd name="T61" fmla="*/ 119 h 155"/>
                <a:gd name="T62" fmla="*/ 248 w 267"/>
                <a:gd name="T63" fmla="*/ 11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7" h="155">
                  <a:moveTo>
                    <a:pt x="248" y="115"/>
                  </a:moveTo>
                  <a:cubicBezTo>
                    <a:pt x="225" y="87"/>
                    <a:pt x="225" y="87"/>
                    <a:pt x="225" y="87"/>
                  </a:cubicBezTo>
                  <a:cubicBezTo>
                    <a:pt x="225" y="87"/>
                    <a:pt x="235" y="82"/>
                    <a:pt x="239" y="75"/>
                  </a:cubicBezTo>
                  <a:cubicBezTo>
                    <a:pt x="243" y="68"/>
                    <a:pt x="232" y="54"/>
                    <a:pt x="241" y="47"/>
                  </a:cubicBezTo>
                  <a:cubicBezTo>
                    <a:pt x="250" y="40"/>
                    <a:pt x="267" y="44"/>
                    <a:pt x="267" y="44"/>
                  </a:cubicBezTo>
                  <a:cubicBezTo>
                    <a:pt x="267" y="44"/>
                    <a:pt x="265" y="35"/>
                    <a:pt x="264" y="23"/>
                  </a:cubicBezTo>
                  <a:cubicBezTo>
                    <a:pt x="257" y="24"/>
                    <a:pt x="248" y="24"/>
                    <a:pt x="245" y="22"/>
                  </a:cubicBezTo>
                  <a:cubicBezTo>
                    <a:pt x="240" y="19"/>
                    <a:pt x="237" y="12"/>
                    <a:pt x="237" y="12"/>
                  </a:cubicBezTo>
                  <a:cubicBezTo>
                    <a:pt x="237" y="12"/>
                    <a:pt x="228" y="10"/>
                    <a:pt x="219" y="10"/>
                  </a:cubicBezTo>
                  <a:cubicBezTo>
                    <a:pt x="210" y="10"/>
                    <a:pt x="203" y="2"/>
                    <a:pt x="194" y="2"/>
                  </a:cubicBezTo>
                  <a:cubicBezTo>
                    <a:pt x="185" y="2"/>
                    <a:pt x="188" y="8"/>
                    <a:pt x="188" y="8"/>
                  </a:cubicBezTo>
                  <a:cubicBezTo>
                    <a:pt x="169" y="6"/>
                    <a:pt x="169" y="6"/>
                    <a:pt x="169" y="6"/>
                  </a:cubicBezTo>
                  <a:cubicBezTo>
                    <a:pt x="170" y="11"/>
                    <a:pt x="170" y="11"/>
                    <a:pt x="170" y="11"/>
                  </a:cubicBezTo>
                  <a:cubicBezTo>
                    <a:pt x="170" y="11"/>
                    <a:pt x="164" y="10"/>
                    <a:pt x="157" y="12"/>
                  </a:cubicBezTo>
                  <a:cubicBezTo>
                    <a:pt x="150" y="14"/>
                    <a:pt x="151" y="30"/>
                    <a:pt x="140" y="29"/>
                  </a:cubicBezTo>
                  <a:cubicBezTo>
                    <a:pt x="129" y="28"/>
                    <a:pt x="118" y="23"/>
                    <a:pt x="118" y="23"/>
                  </a:cubicBezTo>
                  <a:cubicBezTo>
                    <a:pt x="105" y="22"/>
                    <a:pt x="105" y="22"/>
                    <a:pt x="105" y="22"/>
                  </a:cubicBezTo>
                  <a:cubicBezTo>
                    <a:pt x="92" y="17"/>
                    <a:pt x="92" y="17"/>
                    <a:pt x="92" y="17"/>
                  </a:cubicBezTo>
                  <a:cubicBezTo>
                    <a:pt x="92" y="17"/>
                    <a:pt x="97" y="26"/>
                    <a:pt x="84" y="26"/>
                  </a:cubicBezTo>
                  <a:cubicBezTo>
                    <a:pt x="71" y="26"/>
                    <a:pt x="62" y="21"/>
                    <a:pt x="62" y="21"/>
                  </a:cubicBezTo>
                  <a:cubicBezTo>
                    <a:pt x="46" y="14"/>
                    <a:pt x="46" y="14"/>
                    <a:pt x="46" y="14"/>
                  </a:cubicBezTo>
                  <a:cubicBezTo>
                    <a:pt x="39" y="21"/>
                    <a:pt x="39" y="21"/>
                    <a:pt x="39" y="21"/>
                  </a:cubicBezTo>
                  <a:cubicBezTo>
                    <a:pt x="39" y="21"/>
                    <a:pt x="22" y="22"/>
                    <a:pt x="22" y="18"/>
                  </a:cubicBezTo>
                  <a:cubicBezTo>
                    <a:pt x="22" y="14"/>
                    <a:pt x="31" y="9"/>
                    <a:pt x="29" y="5"/>
                  </a:cubicBezTo>
                  <a:cubicBezTo>
                    <a:pt x="27" y="1"/>
                    <a:pt x="17" y="1"/>
                    <a:pt x="17" y="1"/>
                  </a:cubicBezTo>
                  <a:cubicBezTo>
                    <a:pt x="10" y="0"/>
                    <a:pt x="10" y="0"/>
                    <a:pt x="10" y="0"/>
                  </a:cubicBezTo>
                  <a:cubicBezTo>
                    <a:pt x="9" y="8"/>
                    <a:pt x="9" y="8"/>
                    <a:pt x="9" y="8"/>
                  </a:cubicBezTo>
                  <a:cubicBezTo>
                    <a:pt x="0" y="16"/>
                    <a:pt x="0" y="16"/>
                    <a:pt x="0" y="16"/>
                  </a:cubicBezTo>
                  <a:cubicBezTo>
                    <a:pt x="3" y="28"/>
                    <a:pt x="3" y="28"/>
                    <a:pt x="3" y="28"/>
                  </a:cubicBezTo>
                  <a:cubicBezTo>
                    <a:pt x="12" y="33"/>
                    <a:pt x="12" y="33"/>
                    <a:pt x="12" y="33"/>
                  </a:cubicBezTo>
                  <a:cubicBezTo>
                    <a:pt x="10" y="40"/>
                    <a:pt x="10" y="40"/>
                    <a:pt x="10" y="40"/>
                  </a:cubicBezTo>
                  <a:cubicBezTo>
                    <a:pt x="23" y="47"/>
                    <a:pt x="23" y="47"/>
                    <a:pt x="23" y="47"/>
                  </a:cubicBezTo>
                  <a:cubicBezTo>
                    <a:pt x="23" y="47"/>
                    <a:pt x="28" y="53"/>
                    <a:pt x="26" y="57"/>
                  </a:cubicBezTo>
                  <a:cubicBezTo>
                    <a:pt x="24" y="61"/>
                    <a:pt x="20" y="68"/>
                    <a:pt x="20" y="68"/>
                  </a:cubicBezTo>
                  <a:cubicBezTo>
                    <a:pt x="20" y="68"/>
                    <a:pt x="9" y="65"/>
                    <a:pt x="7" y="69"/>
                  </a:cubicBezTo>
                  <a:cubicBezTo>
                    <a:pt x="5" y="73"/>
                    <a:pt x="8" y="80"/>
                    <a:pt x="8" y="80"/>
                  </a:cubicBezTo>
                  <a:cubicBezTo>
                    <a:pt x="8" y="80"/>
                    <a:pt x="11" y="88"/>
                    <a:pt x="10" y="91"/>
                  </a:cubicBezTo>
                  <a:cubicBezTo>
                    <a:pt x="9" y="93"/>
                    <a:pt x="5" y="94"/>
                    <a:pt x="2" y="95"/>
                  </a:cubicBezTo>
                  <a:cubicBezTo>
                    <a:pt x="2" y="95"/>
                    <a:pt x="2" y="95"/>
                    <a:pt x="2" y="95"/>
                  </a:cubicBezTo>
                  <a:cubicBezTo>
                    <a:pt x="8" y="104"/>
                    <a:pt x="8" y="104"/>
                    <a:pt x="8" y="104"/>
                  </a:cubicBezTo>
                  <a:cubicBezTo>
                    <a:pt x="13" y="104"/>
                    <a:pt x="13" y="104"/>
                    <a:pt x="13" y="104"/>
                  </a:cubicBezTo>
                  <a:cubicBezTo>
                    <a:pt x="13" y="112"/>
                    <a:pt x="13" y="112"/>
                    <a:pt x="13" y="112"/>
                  </a:cubicBezTo>
                  <a:cubicBezTo>
                    <a:pt x="25" y="121"/>
                    <a:pt x="25" y="121"/>
                    <a:pt x="25" y="121"/>
                  </a:cubicBezTo>
                  <a:cubicBezTo>
                    <a:pt x="25" y="121"/>
                    <a:pt x="36" y="128"/>
                    <a:pt x="33" y="139"/>
                  </a:cubicBezTo>
                  <a:cubicBezTo>
                    <a:pt x="32" y="142"/>
                    <a:pt x="31" y="145"/>
                    <a:pt x="29" y="147"/>
                  </a:cubicBezTo>
                  <a:cubicBezTo>
                    <a:pt x="32" y="150"/>
                    <a:pt x="36" y="154"/>
                    <a:pt x="41" y="154"/>
                  </a:cubicBezTo>
                  <a:cubicBezTo>
                    <a:pt x="49" y="154"/>
                    <a:pt x="59" y="144"/>
                    <a:pt x="59" y="144"/>
                  </a:cubicBezTo>
                  <a:cubicBezTo>
                    <a:pt x="73" y="150"/>
                    <a:pt x="73" y="150"/>
                    <a:pt x="73" y="150"/>
                  </a:cubicBezTo>
                  <a:cubicBezTo>
                    <a:pt x="79" y="138"/>
                    <a:pt x="79" y="138"/>
                    <a:pt x="79" y="138"/>
                  </a:cubicBezTo>
                  <a:cubicBezTo>
                    <a:pt x="97" y="135"/>
                    <a:pt x="97" y="135"/>
                    <a:pt x="97" y="135"/>
                  </a:cubicBezTo>
                  <a:cubicBezTo>
                    <a:pt x="97" y="135"/>
                    <a:pt x="101" y="149"/>
                    <a:pt x="109" y="149"/>
                  </a:cubicBezTo>
                  <a:cubicBezTo>
                    <a:pt x="117" y="149"/>
                    <a:pt x="123" y="146"/>
                    <a:pt x="123" y="146"/>
                  </a:cubicBezTo>
                  <a:cubicBezTo>
                    <a:pt x="123" y="146"/>
                    <a:pt x="124" y="155"/>
                    <a:pt x="132" y="154"/>
                  </a:cubicBezTo>
                  <a:cubicBezTo>
                    <a:pt x="140" y="153"/>
                    <a:pt x="145" y="146"/>
                    <a:pt x="145" y="146"/>
                  </a:cubicBezTo>
                  <a:cubicBezTo>
                    <a:pt x="155" y="154"/>
                    <a:pt x="155" y="154"/>
                    <a:pt x="155" y="154"/>
                  </a:cubicBezTo>
                  <a:cubicBezTo>
                    <a:pt x="155" y="154"/>
                    <a:pt x="169" y="153"/>
                    <a:pt x="171" y="148"/>
                  </a:cubicBezTo>
                  <a:cubicBezTo>
                    <a:pt x="173" y="143"/>
                    <a:pt x="167" y="135"/>
                    <a:pt x="167" y="135"/>
                  </a:cubicBezTo>
                  <a:cubicBezTo>
                    <a:pt x="179" y="129"/>
                    <a:pt x="179" y="129"/>
                    <a:pt x="179" y="129"/>
                  </a:cubicBezTo>
                  <a:cubicBezTo>
                    <a:pt x="188" y="114"/>
                    <a:pt x="188" y="114"/>
                    <a:pt x="188" y="114"/>
                  </a:cubicBezTo>
                  <a:cubicBezTo>
                    <a:pt x="208" y="116"/>
                    <a:pt x="208" y="116"/>
                    <a:pt x="208" y="116"/>
                  </a:cubicBezTo>
                  <a:cubicBezTo>
                    <a:pt x="216" y="106"/>
                    <a:pt x="216" y="106"/>
                    <a:pt x="216" y="106"/>
                  </a:cubicBezTo>
                  <a:cubicBezTo>
                    <a:pt x="226" y="119"/>
                    <a:pt x="226" y="119"/>
                    <a:pt x="226" y="119"/>
                  </a:cubicBezTo>
                  <a:cubicBezTo>
                    <a:pt x="226" y="119"/>
                    <a:pt x="240" y="121"/>
                    <a:pt x="249" y="120"/>
                  </a:cubicBezTo>
                  <a:cubicBezTo>
                    <a:pt x="248" y="117"/>
                    <a:pt x="248" y="115"/>
                    <a:pt x="248" y="11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7" name="Freeform 246"/>
            <p:cNvSpPr>
              <a:spLocks/>
            </p:cNvSpPr>
            <p:nvPr/>
          </p:nvSpPr>
          <p:spPr bwMode="gray">
            <a:xfrm>
              <a:off x="4579460" y="3205978"/>
              <a:ext cx="61717" cy="44266"/>
            </a:xfrm>
            <a:custGeom>
              <a:avLst/>
              <a:gdLst>
                <a:gd name="T0" fmla="*/ 100 w 111"/>
                <a:gd name="T1" fmla="*/ 26 h 87"/>
                <a:gd name="T2" fmla="*/ 88 w 111"/>
                <a:gd name="T3" fmla="*/ 17 h 87"/>
                <a:gd name="T4" fmla="*/ 88 w 111"/>
                <a:gd name="T5" fmla="*/ 9 h 87"/>
                <a:gd name="T6" fmla="*/ 83 w 111"/>
                <a:gd name="T7" fmla="*/ 9 h 87"/>
                <a:gd name="T8" fmla="*/ 77 w 111"/>
                <a:gd name="T9" fmla="*/ 0 h 87"/>
                <a:gd name="T10" fmla="*/ 76 w 111"/>
                <a:gd name="T11" fmla="*/ 0 h 87"/>
                <a:gd name="T12" fmla="*/ 50 w 111"/>
                <a:gd name="T13" fmla="*/ 2 h 87"/>
                <a:gd name="T14" fmla="*/ 46 w 111"/>
                <a:gd name="T15" fmla="*/ 6 h 87"/>
                <a:gd name="T16" fmla="*/ 33 w 111"/>
                <a:gd name="T17" fmla="*/ 6 h 87"/>
                <a:gd name="T18" fmla="*/ 30 w 111"/>
                <a:gd name="T19" fmla="*/ 14 h 87"/>
                <a:gd name="T20" fmla="*/ 18 w 111"/>
                <a:gd name="T21" fmla="*/ 14 h 87"/>
                <a:gd name="T22" fmla="*/ 13 w 111"/>
                <a:gd name="T23" fmla="*/ 22 h 87"/>
                <a:gd name="T24" fmla="*/ 2 w 111"/>
                <a:gd name="T25" fmla="*/ 26 h 87"/>
                <a:gd name="T26" fmla="*/ 0 w 111"/>
                <a:gd name="T27" fmla="*/ 41 h 87"/>
                <a:gd name="T28" fmla="*/ 5 w 111"/>
                <a:gd name="T29" fmla="*/ 52 h 87"/>
                <a:gd name="T30" fmla="*/ 3 w 111"/>
                <a:gd name="T31" fmla="*/ 64 h 87"/>
                <a:gd name="T32" fmla="*/ 11 w 111"/>
                <a:gd name="T33" fmla="*/ 70 h 87"/>
                <a:gd name="T34" fmla="*/ 11 w 111"/>
                <a:gd name="T35" fmla="*/ 84 h 87"/>
                <a:gd name="T36" fmla="*/ 29 w 111"/>
                <a:gd name="T37" fmla="*/ 77 h 87"/>
                <a:gd name="T38" fmla="*/ 31 w 111"/>
                <a:gd name="T39" fmla="*/ 84 h 87"/>
                <a:gd name="T40" fmla="*/ 36 w 111"/>
                <a:gd name="T41" fmla="*/ 79 h 87"/>
                <a:gd name="T42" fmla="*/ 60 w 111"/>
                <a:gd name="T43" fmla="*/ 81 h 87"/>
                <a:gd name="T44" fmla="*/ 63 w 111"/>
                <a:gd name="T45" fmla="*/ 70 h 87"/>
                <a:gd name="T46" fmla="*/ 90 w 111"/>
                <a:gd name="T47" fmla="*/ 66 h 87"/>
                <a:gd name="T48" fmla="*/ 108 w 111"/>
                <a:gd name="T49" fmla="*/ 44 h 87"/>
                <a:gd name="T50" fmla="*/ 100 w 111"/>
                <a:gd name="T51" fmla="*/ 2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1" h="87">
                  <a:moveTo>
                    <a:pt x="100" y="26"/>
                  </a:moveTo>
                  <a:cubicBezTo>
                    <a:pt x="88" y="17"/>
                    <a:pt x="88" y="17"/>
                    <a:pt x="88" y="17"/>
                  </a:cubicBezTo>
                  <a:cubicBezTo>
                    <a:pt x="88" y="9"/>
                    <a:pt x="88" y="9"/>
                    <a:pt x="88" y="9"/>
                  </a:cubicBezTo>
                  <a:cubicBezTo>
                    <a:pt x="83" y="9"/>
                    <a:pt x="83" y="9"/>
                    <a:pt x="83" y="9"/>
                  </a:cubicBezTo>
                  <a:cubicBezTo>
                    <a:pt x="77" y="0"/>
                    <a:pt x="77" y="0"/>
                    <a:pt x="77" y="0"/>
                  </a:cubicBezTo>
                  <a:cubicBezTo>
                    <a:pt x="77" y="0"/>
                    <a:pt x="76" y="0"/>
                    <a:pt x="76" y="0"/>
                  </a:cubicBezTo>
                  <a:cubicBezTo>
                    <a:pt x="50" y="2"/>
                    <a:pt x="50" y="2"/>
                    <a:pt x="50" y="2"/>
                  </a:cubicBezTo>
                  <a:cubicBezTo>
                    <a:pt x="46" y="6"/>
                    <a:pt x="46" y="6"/>
                    <a:pt x="46" y="6"/>
                  </a:cubicBezTo>
                  <a:cubicBezTo>
                    <a:pt x="33" y="6"/>
                    <a:pt x="33" y="6"/>
                    <a:pt x="33" y="6"/>
                  </a:cubicBezTo>
                  <a:cubicBezTo>
                    <a:pt x="33" y="6"/>
                    <a:pt x="37" y="14"/>
                    <a:pt x="30" y="14"/>
                  </a:cubicBezTo>
                  <a:cubicBezTo>
                    <a:pt x="23" y="14"/>
                    <a:pt x="18" y="14"/>
                    <a:pt x="18" y="14"/>
                  </a:cubicBezTo>
                  <a:cubicBezTo>
                    <a:pt x="13" y="22"/>
                    <a:pt x="13" y="22"/>
                    <a:pt x="13" y="22"/>
                  </a:cubicBezTo>
                  <a:cubicBezTo>
                    <a:pt x="2" y="26"/>
                    <a:pt x="2" y="26"/>
                    <a:pt x="2" y="26"/>
                  </a:cubicBezTo>
                  <a:cubicBezTo>
                    <a:pt x="0" y="41"/>
                    <a:pt x="0" y="41"/>
                    <a:pt x="0" y="41"/>
                  </a:cubicBezTo>
                  <a:cubicBezTo>
                    <a:pt x="5" y="52"/>
                    <a:pt x="5" y="52"/>
                    <a:pt x="5" y="52"/>
                  </a:cubicBezTo>
                  <a:cubicBezTo>
                    <a:pt x="5" y="52"/>
                    <a:pt x="3" y="59"/>
                    <a:pt x="3" y="64"/>
                  </a:cubicBezTo>
                  <a:cubicBezTo>
                    <a:pt x="3" y="69"/>
                    <a:pt x="11" y="70"/>
                    <a:pt x="11" y="70"/>
                  </a:cubicBezTo>
                  <a:cubicBezTo>
                    <a:pt x="11" y="84"/>
                    <a:pt x="11" y="84"/>
                    <a:pt x="11" y="84"/>
                  </a:cubicBezTo>
                  <a:cubicBezTo>
                    <a:pt x="29" y="77"/>
                    <a:pt x="29" y="77"/>
                    <a:pt x="29" y="77"/>
                  </a:cubicBezTo>
                  <a:cubicBezTo>
                    <a:pt x="29" y="77"/>
                    <a:pt x="30" y="80"/>
                    <a:pt x="31" y="84"/>
                  </a:cubicBezTo>
                  <a:cubicBezTo>
                    <a:pt x="36" y="79"/>
                    <a:pt x="36" y="79"/>
                    <a:pt x="36" y="79"/>
                  </a:cubicBezTo>
                  <a:cubicBezTo>
                    <a:pt x="36" y="79"/>
                    <a:pt x="56" y="87"/>
                    <a:pt x="60" y="81"/>
                  </a:cubicBezTo>
                  <a:cubicBezTo>
                    <a:pt x="64" y="75"/>
                    <a:pt x="63" y="70"/>
                    <a:pt x="63" y="70"/>
                  </a:cubicBezTo>
                  <a:cubicBezTo>
                    <a:pt x="63" y="70"/>
                    <a:pt x="82" y="74"/>
                    <a:pt x="90" y="66"/>
                  </a:cubicBezTo>
                  <a:cubicBezTo>
                    <a:pt x="98" y="58"/>
                    <a:pt x="105" y="55"/>
                    <a:pt x="108" y="44"/>
                  </a:cubicBezTo>
                  <a:cubicBezTo>
                    <a:pt x="111" y="33"/>
                    <a:pt x="100" y="26"/>
                    <a:pt x="100" y="26"/>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8" name="Freeform 247"/>
            <p:cNvSpPr>
              <a:spLocks/>
            </p:cNvSpPr>
            <p:nvPr/>
          </p:nvSpPr>
          <p:spPr bwMode="gray">
            <a:xfrm>
              <a:off x="4713690" y="3043095"/>
              <a:ext cx="79318" cy="80152"/>
            </a:xfrm>
            <a:custGeom>
              <a:avLst/>
              <a:gdLst>
                <a:gd name="T0" fmla="*/ 0 w 143"/>
                <a:gd name="T1" fmla="*/ 11 h 158"/>
                <a:gd name="T2" fmla="*/ 24 w 143"/>
                <a:gd name="T3" fmla="*/ 30 h 158"/>
                <a:gd name="T4" fmla="*/ 23 w 143"/>
                <a:gd name="T5" fmla="*/ 40 h 158"/>
                <a:gd name="T6" fmla="*/ 38 w 143"/>
                <a:gd name="T7" fmla="*/ 49 h 158"/>
                <a:gd name="T8" fmla="*/ 44 w 143"/>
                <a:gd name="T9" fmla="*/ 63 h 158"/>
                <a:gd name="T10" fmla="*/ 52 w 143"/>
                <a:gd name="T11" fmla="*/ 64 h 158"/>
                <a:gd name="T12" fmla="*/ 54 w 143"/>
                <a:gd name="T13" fmla="*/ 74 h 158"/>
                <a:gd name="T14" fmla="*/ 71 w 143"/>
                <a:gd name="T15" fmla="*/ 84 h 158"/>
                <a:gd name="T16" fmla="*/ 69 w 143"/>
                <a:gd name="T17" fmla="*/ 106 h 158"/>
                <a:gd name="T18" fmla="*/ 74 w 143"/>
                <a:gd name="T19" fmla="*/ 109 h 158"/>
                <a:gd name="T20" fmla="*/ 67 w 143"/>
                <a:gd name="T21" fmla="*/ 129 h 158"/>
                <a:gd name="T22" fmla="*/ 73 w 143"/>
                <a:gd name="T23" fmla="*/ 143 h 158"/>
                <a:gd name="T24" fmla="*/ 75 w 143"/>
                <a:gd name="T25" fmla="*/ 158 h 158"/>
                <a:gd name="T26" fmla="*/ 92 w 143"/>
                <a:gd name="T27" fmla="*/ 155 h 158"/>
                <a:gd name="T28" fmla="*/ 88 w 143"/>
                <a:gd name="T29" fmla="*/ 141 h 158"/>
                <a:gd name="T30" fmla="*/ 104 w 143"/>
                <a:gd name="T31" fmla="*/ 129 h 158"/>
                <a:gd name="T32" fmla="*/ 113 w 143"/>
                <a:gd name="T33" fmla="*/ 120 h 158"/>
                <a:gd name="T34" fmla="*/ 97 w 143"/>
                <a:gd name="T35" fmla="*/ 106 h 158"/>
                <a:gd name="T36" fmla="*/ 113 w 143"/>
                <a:gd name="T37" fmla="*/ 102 h 158"/>
                <a:gd name="T38" fmla="*/ 126 w 143"/>
                <a:gd name="T39" fmla="*/ 109 h 158"/>
                <a:gd name="T40" fmla="*/ 143 w 143"/>
                <a:gd name="T41" fmla="*/ 104 h 158"/>
                <a:gd name="T42" fmla="*/ 141 w 143"/>
                <a:gd name="T43" fmla="*/ 83 h 158"/>
                <a:gd name="T44" fmla="*/ 120 w 143"/>
                <a:gd name="T45" fmla="*/ 77 h 158"/>
                <a:gd name="T46" fmla="*/ 122 w 143"/>
                <a:gd name="T47" fmla="*/ 61 h 158"/>
                <a:gd name="T48" fmla="*/ 117 w 143"/>
                <a:gd name="T49" fmla="*/ 56 h 158"/>
                <a:gd name="T50" fmla="*/ 105 w 143"/>
                <a:gd name="T51" fmla="*/ 58 h 158"/>
                <a:gd name="T52" fmla="*/ 105 w 143"/>
                <a:gd name="T53" fmla="*/ 43 h 158"/>
                <a:gd name="T54" fmla="*/ 103 w 143"/>
                <a:gd name="T55" fmla="*/ 26 h 158"/>
                <a:gd name="T56" fmla="*/ 83 w 143"/>
                <a:gd name="T57" fmla="*/ 24 h 158"/>
                <a:gd name="T58" fmla="*/ 78 w 143"/>
                <a:gd name="T59" fmla="*/ 13 h 158"/>
                <a:gd name="T60" fmla="*/ 57 w 143"/>
                <a:gd name="T61" fmla="*/ 12 h 158"/>
                <a:gd name="T62" fmla="*/ 52 w 143"/>
                <a:gd name="T63" fmla="*/ 7 h 158"/>
                <a:gd name="T64" fmla="*/ 48 w 143"/>
                <a:gd name="T65" fmla="*/ 9 h 158"/>
                <a:gd name="T66" fmla="*/ 33 w 143"/>
                <a:gd name="T67" fmla="*/ 1 h 158"/>
                <a:gd name="T68" fmla="*/ 18 w 143"/>
                <a:gd name="T69" fmla="*/ 8 h 158"/>
                <a:gd name="T70" fmla="*/ 2 w 143"/>
                <a:gd name="T71" fmla="*/ 3 h 158"/>
                <a:gd name="T72" fmla="*/ 0 w 143"/>
                <a:gd name="T73" fmla="*/ 11 h 158"/>
                <a:gd name="T74" fmla="*/ 0 w 143"/>
                <a:gd name="T75" fmla="*/ 11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3" h="158">
                  <a:moveTo>
                    <a:pt x="0" y="11"/>
                  </a:moveTo>
                  <a:cubicBezTo>
                    <a:pt x="17" y="14"/>
                    <a:pt x="24" y="30"/>
                    <a:pt x="24" y="30"/>
                  </a:cubicBezTo>
                  <a:cubicBezTo>
                    <a:pt x="23" y="40"/>
                    <a:pt x="23" y="40"/>
                    <a:pt x="23" y="40"/>
                  </a:cubicBezTo>
                  <a:cubicBezTo>
                    <a:pt x="38" y="49"/>
                    <a:pt x="38" y="49"/>
                    <a:pt x="38" y="49"/>
                  </a:cubicBezTo>
                  <a:cubicBezTo>
                    <a:pt x="44" y="63"/>
                    <a:pt x="44" y="63"/>
                    <a:pt x="44" y="63"/>
                  </a:cubicBezTo>
                  <a:cubicBezTo>
                    <a:pt x="52" y="64"/>
                    <a:pt x="52" y="64"/>
                    <a:pt x="52" y="64"/>
                  </a:cubicBezTo>
                  <a:cubicBezTo>
                    <a:pt x="54" y="74"/>
                    <a:pt x="54" y="74"/>
                    <a:pt x="54" y="74"/>
                  </a:cubicBezTo>
                  <a:cubicBezTo>
                    <a:pt x="54" y="74"/>
                    <a:pt x="70" y="75"/>
                    <a:pt x="71" y="84"/>
                  </a:cubicBezTo>
                  <a:cubicBezTo>
                    <a:pt x="72" y="93"/>
                    <a:pt x="69" y="106"/>
                    <a:pt x="69" y="106"/>
                  </a:cubicBezTo>
                  <a:cubicBezTo>
                    <a:pt x="74" y="109"/>
                    <a:pt x="74" y="109"/>
                    <a:pt x="74" y="109"/>
                  </a:cubicBezTo>
                  <a:cubicBezTo>
                    <a:pt x="74" y="109"/>
                    <a:pt x="67" y="122"/>
                    <a:pt x="67" y="129"/>
                  </a:cubicBezTo>
                  <a:cubicBezTo>
                    <a:pt x="67" y="136"/>
                    <a:pt x="73" y="143"/>
                    <a:pt x="73" y="143"/>
                  </a:cubicBezTo>
                  <a:cubicBezTo>
                    <a:pt x="73" y="143"/>
                    <a:pt x="72" y="151"/>
                    <a:pt x="75" y="158"/>
                  </a:cubicBezTo>
                  <a:cubicBezTo>
                    <a:pt x="92" y="155"/>
                    <a:pt x="92" y="155"/>
                    <a:pt x="92" y="155"/>
                  </a:cubicBezTo>
                  <a:cubicBezTo>
                    <a:pt x="92" y="155"/>
                    <a:pt x="88" y="145"/>
                    <a:pt x="88" y="141"/>
                  </a:cubicBezTo>
                  <a:cubicBezTo>
                    <a:pt x="88" y="137"/>
                    <a:pt x="104" y="129"/>
                    <a:pt x="104" y="129"/>
                  </a:cubicBezTo>
                  <a:cubicBezTo>
                    <a:pt x="113" y="120"/>
                    <a:pt x="113" y="120"/>
                    <a:pt x="113" y="120"/>
                  </a:cubicBezTo>
                  <a:cubicBezTo>
                    <a:pt x="113" y="120"/>
                    <a:pt x="98" y="110"/>
                    <a:pt x="97" y="106"/>
                  </a:cubicBezTo>
                  <a:cubicBezTo>
                    <a:pt x="96" y="102"/>
                    <a:pt x="113" y="102"/>
                    <a:pt x="113" y="102"/>
                  </a:cubicBezTo>
                  <a:cubicBezTo>
                    <a:pt x="113" y="102"/>
                    <a:pt x="119" y="110"/>
                    <a:pt x="126" y="109"/>
                  </a:cubicBezTo>
                  <a:cubicBezTo>
                    <a:pt x="133" y="108"/>
                    <a:pt x="143" y="104"/>
                    <a:pt x="143" y="104"/>
                  </a:cubicBezTo>
                  <a:cubicBezTo>
                    <a:pt x="143" y="104"/>
                    <a:pt x="142" y="90"/>
                    <a:pt x="141" y="83"/>
                  </a:cubicBezTo>
                  <a:cubicBezTo>
                    <a:pt x="140" y="76"/>
                    <a:pt x="127" y="79"/>
                    <a:pt x="120" y="77"/>
                  </a:cubicBezTo>
                  <a:cubicBezTo>
                    <a:pt x="113" y="75"/>
                    <a:pt x="122" y="61"/>
                    <a:pt x="122" y="61"/>
                  </a:cubicBezTo>
                  <a:cubicBezTo>
                    <a:pt x="117" y="56"/>
                    <a:pt x="117" y="56"/>
                    <a:pt x="117" y="56"/>
                  </a:cubicBezTo>
                  <a:cubicBezTo>
                    <a:pt x="117" y="56"/>
                    <a:pt x="108" y="58"/>
                    <a:pt x="105" y="58"/>
                  </a:cubicBezTo>
                  <a:cubicBezTo>
                    <a:pt x="102" y="58"/>
                    <a:pt x="105" y="43"/>
                    <a:pt x="105" y="43"/>
                  </a:cubicBezTo>
                  <a:cubicBezTo>
                    <a:pt x="105" y="43"/>
                    <a:pt x="114" y="34"/>
                    <a:pt x="103" y="26"/>
                  </a:cubicBezTo>
                  <a:cubicBezTo>
                    <a:pt x="92" y="18"/>
                    <a:pt x="83" y="24"/>
                    <a:pt x="83" y="24"/>
                  </a:cubicBezTo>
                  <a:cubicBezTo>
                    <a:pt x="83" y="24"/>
                    <a:pt x="83" y="17"/>
                    <a:pt x="78" y="13"/>
                  </a:cubicBezTo>
                  <a:cubicBezTo>
                    <a:pt x="73" y="9"/>
                    <a:pt x="66" y="12"/>
                    <a:pt x="57" y="12"/>
                  </a:cubicBezTo>
                  <a:cubicBezTo>
                    <a:pt x="48" y="12"/>
                    <a:pt x="52" y="7"/>
                    <a:pt x="52" y="7"/>
                  </a:cubicBezTo>
                  <a:cubicBezTo>
                    <a:pt x="48" y="9"/>
                    <a:pt x="48" y="9"/>
                    <a:pt x="48" y="9"/>
                  </a:cubicBezTo>
                  <a:cubicBezTo>
                    <a:pt x="48" y="9"/>
                    <a:pt x="42" y="0"/>
                    <a:pt x="33" y="1"/>
                  </a:cubicBezTo>
                  <a:cubicBezTo>
                    <a:pt x="24" y="2"/>
                    <a:pt x="24" y="7"/>
                    <a:pt x="18" y="8"/>
                  </a:cubicBezTo>
                  <a:cubicBezTo>
                    <a:pt x="12" y="9"/>
                    <a:pt x="2" y="3"/>
                    <a:pt x="2" y="3"/>
                  </a:cubicBezTo>
                  <a:cubicBezTo>
                    <a:pt x="0" y="11"/>
                    <a:pt x="0" y="11"/>
                    <a:pt x="0" y="11"/>
                  </a:cubicBezTo>
                  <a:cubicBezTo>
                    <a:pt x="0" y="11"/>
                    <a:pt x="0" y="11"/>
                    <a:pt x="0" y="1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89" name="Freeform 248"/>
            <p:cNvSpPr>
              <a:spLocks/>
            </p:cNvSpPr>
            <p:nvPr/>
          </p:nvSpPr>
          <p:spPr bwMode="gray">
            <a:xfrm>
              <a:off x="4310766" y="3073608"/>
              <a:ext cx="8213" cy="8166"/>
            </a:xfrm>
            <a:custGeom>
              <a:avLst/>
              <a:gdLst>
                <a:gd name="T0" fmla="*/ 11 w 15"/>
                <a:gd name="T1" fmla="*/ 1 h 16"/>
                <a:gd name="T2" fmla="*/ 4 w 15"/>
                <a:gd name="T3" fmla="*/ 14 h 16"/>
                <a:gd name="T4" fmla="*/ 12 w 15"/>
                <a:gd name="T5" fmla="*/ 16 h 16"/>
                <a:gd name="T6" fmla="*/ 15 w 15"/>
                <a:gd name="T7" fmla="*/ 16 h 16"/>
                <a:gd name="T8" fmla="*/ 15 w 15"/>
                <a:gd name="T9" fmla="*/ 6 h 16"/>
                <a:gd name="T10" fmla="*/ 13 w 15"/>
                <a:gd name="T11" fmla="*/ 0 h 16"/>
                <a:gd name="T12" fmla="*/ 11 w 15"/>
                <a:gd name="T13" fmla="*/ 1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11" y="1"/>
                  </a:moveTo>
                  <a:cubicBezTo>
                    <a:pt x="6" y="3"/>
                    <a:pt x="0" y="11"/>
                    <a:pt x="4" y="14"/>
                  </a:cubicBezTo>
                  <a:cubicBezTo>
                    <a:pt x="8" y="16"/>
                    <a:pt x="12" y="16"/>
                    <a:pt x="12" y="16"/>
                  </a:cubicBezTo>
                  <a:cubicBezTo>
                    <a:pt x="15" y="16"/>
                    <a:pt x="15" y="16"/>
                    <a:pt x="15" y="16"/>
                  </a:cubicBezTo>
                  <a:cubicBezTo>
                    <a:pt x="15" y="14"/>
                    <a:pt x="15" y="9"/>
                    <a:pt x="15" y="6"/>
                  </a:cubicBezTo>
                  <a:cubicBezTo>
                    <a:pt x="15" y="4"/>
                    <a:pt x="14" y="2"/>
                    <a:pt x="13" y="0"/>
                  </a:cubicBezTo>
                  <a:cubicBezTo>
                    <a:pt x="12" y="0"/>
                    <a:pt x="12" y="1"/>
                    <a:pt x="11" y="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0" name="Freeform 249"/>
            <p:cNvSpPr>
              <a:spLocks/>
            </p:cNvSpPr>
            <p:nvPr/>
          </p:nvSpPr>
          <p:spPr bwMode="gray">
            <a:xfrm>
              <a:off x="4567962" y="3047177"/>
              <a:ext cx="227862" cy="125923"/>
            </a:xfrm>
            <a:custGeom>
              <a:avLst/>
              <a:gdLst>
                <a:gd name="T0" fmla="*/ 360 w 411"/>
                <a:gd name="T1" fmla="*/ 241 h 248"/>
                <a:gd name="T2" fmla="*/ 379 w 411"/>
                <a:gd name="T3" fmla="*/ 187 h 248"/>
                <a:gd name="T4" fmla="*/ 396 w 411"/>
                <a:gd name="T5" fmla="*/ 146 h 248"/>
                <a:gd name="T6" fmla="*/ 353 w 411"/>
                <a:gd name="T7" fmla="*/ 161 h 248"/>
                <a:gd name="T8" fmla="*/ 330 w 411"/>
                <a:gd name="T9" fmla="*/ 121 h 248"/>
                <a:gd name="T10" fmla="*/ 332 w 411"/>
                <a:gd name="T11" fmla="*/ 98 h 248"/>
                <a:gd name="T12" fmla="*/ 317 w 411"/>
                <a:gd name="T13" fmla="*/ 66 h 248"/>
                <a:gd name="T14" fmla="*/ 307 w 411"/>
                <a:gd name="T15" fmla="*/ 55 h 248"/>
                <a:gd name="T16" fmla="*/ 286 w 411"/>
                <a:gd name="T17" fmla="*/ 32 h 248"/>
                <a:gd name="T18" fmla="*/ 263 w 411"/>
                <a:gd name="T19" fmla="*/ 3 h 248"/>
                <a:gd name="T20" fmla="*/ 225 w 411"/>
                <a:gd name="T21" fmla="*/ 17 h 248"/>
                <a:gd name="T22" fmla="*/ 204 w 411"/>
                <a:gd name="T23" fmla="*/ 21 h 248"/>
                <a:gd name="T24" fmla="*/ 172 w 411"/>
                <a:gd name="T25" fmla="*/ 16 h 248"/>
                <a:gd name="T26" fmla="*/ 145 w 411"/>
                <a:gd name="T27" fmla="*/ 18 h 248"/>
                <a:gd name="T28" fmla="*/ 123 w 411"/>
                <a:gd name="T29" fmla="*/ 14 h 248"/>
                <a:gd name="T30" fmla="*/ 90 w 411"/>
                <a:gd name="T31" fmla="*/ 28 h 248"/>
                <a:gd name="T32" fmla="*/ 69 w 411"/>
                <a:gd name="T33" fmla="*/ 53 h 248"/>
                <a:gd name="T34" fmla="*/ 46 w 411"/>
                <a:gd name="T35" fmla="*/ 83 h 248"/>
                <a:gd name="T36" fmla="*/ 29 w 411"/>
                <a:gd name="T37" fmla="*/ 107 h 248"/>
                <a:gd name="T38" fmla="*/ 16 w 411"/>
                <a:gd name="T39" fmla="*/ 114 h 248"/>
                <a:gd name="T40" fmla="*/ 1 w 411"/>
                <a:gd name="T41" fmla="*/ 119 h 248"/>
                <a:gd name="T42" fmla="*/ 22 w 411"/>
                <a:gd name="T43" fmla="*/ 131 h 248"/>
                <a:gd name="T44" fmla="*/ 38 w 411"/>
                <a:gd name="T45" fmla="*/ 160 h 248"/>
                <a:gd name="T46" fmla="*/ 51 w 411"/>
                <a:gd name="T47" fmla="*/ 177 h 248"/>
                <a:gd name="T48" fmla="*/ 72 w 411"/>
                <a:gd name="T49" fmla="*/ 190 h 248"/>
                <a:gd name="T50" fmla="*/ 94 w 411"/>
                <a:gd name="T51" fmla="*/ 190 h 248"/>
                <a:gd name="T52" fmla="*/ 107 w 411"/>
                <a:gd name="T53" fmla="*/ 200 h 248"/>
                <a:gd name="T54" fmla="*/ 107 w 411"/>
                <a:gd name="T55" fmla="*/ 212 h 248"/>
                <a:gd name="T56" fmla="*/ 113 w 411"/>
                <a:gd name="T57" fmla="*/ 219 h 248"/>
                <a:gd name="T58" fmla="*/ 118 w 411"/>
                <a:gd name="T59" fmla="*/ 236 h 248"/>
                <a:gd name="T60" fmla="*/ 142 w 411"/>
                <a:gd name="T61" fmla="*/ 232 h 248"/>
                <a:gd name="T62" fmla="*/ 180 w 411"/>
                <a:gd name="T63" fmla="*/ 244 h 248"/>
                <a:gd name="T64" fmla="*/ 201 w 411"/>
                <a:gd name="T65" fmla="*/ 240 h 248"/>
                <a:gd name="T66" fmla="*/ 236 w 411"/>
                <a:gd name="T67" fmla="*/ 247 h 248"/>
                <a:gd name="T68" fmla="*/ 266 w 411"/>
                <a:gd name="T69" fmla="*/ 229 h 248"/>
                <a:gd name="T70" fmla="*/ 284 w 411"/>
                <a:gd name="T71" fmla="*/ 226 h 248"/>
                <a:gd name="T72" fmla="*/ 315 w 411"/>
                <a:gd name="T73" fmla="*/ 228 h 248"/>
                <a:gd name="T74" fmla="*/ 341 w 411"/>
                <a:gd name="T75" fmla="*/ 24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1" h="248">
                  <a:moveTo>
                    <a:pt x="341" y="240"/>
                  </a:moveTo>
                  <a:cubicBezTo>
                    <a:pt x="344" y="242"/>
                    <a:pt x="353" y="242"/>
                    <a:pt x="360" y="241"/>
                  </a:cubicBezTo>
                  <a:cubicBezTo>
                    <a:pt x="358" y="230"/>
                    <a:pt x="359" y="216"/>
                    <a:pt x="364" y="209"/>
                  </a:cubicBezTo>
                  <a:cubicBezTo>
                    <a:pt x="373" y="197"/>
                    <a:pt x="379" y="187"/>
                    <a:pt x="379" y="187"/>
                  </a:cubicBezTo>
                  <a:cubicBezTo>
                    <a:pt x="379" y="187"/>
                    <a:pt x="411" y="197"/>
                    <a:pt x="407" y="174"/>
                  </a:cubicBezTo>
                  <a:cubicBezTo>
                    <a:pt x="404" y="158"/>
                    <a:pt x="399" y="149"/>
                    <a:pt x="396" y="146"/>
                  </a:cubicBezTo>
                  <a:cubicBezTo>
                    <a:pt x="395" y="148"/>
                    <a:pt x="391" y="152"/>
                    <a:pt x="382" y="151"/>
                  </a:cubicBezTo>
                  <a:cubicBezTo>
                    <a:pt x="370" y="150"/>
                    <a:pt x="374" y="164"/>
                    <a:pt x="353" y="161"/>
                  </a:cubicBezTo>
                  <a:cubicBezTo>
                    <a:pt x="332" y="158"/>
                    <a:pt x="336" y="135"/>
                    <a:pt x="336" y="135"/>
                  </a:cubicBezTo>
                  <a:cubicBezTo>
                    <a:pt x="336" y="135"/>
                    <a:pt x="330" y="128"/>
                    <a:pt x="330" y="121"/>
                  </a:cubicBezTo>
                  <a:cubicBezTo>
                    <a:pt x="330" y="114"/>
                    <a:pt x="337" y="101"/>
                    <a:pt x="337" y="101"/>
                  </a:cubicBezTo>
                  <a:cubicBezTo>
                    <a:pt x="332" y="98"/>
                    <a:pt x="332" y="98"/>
                    <a:pt x="332" y="98"/>
                  </a:cubicBezTo>
                  <a:cubicBezTo>
                    <a:pt x="332" y="98"/>
                    <a:pt x="335" y="85"/>
                    <a:pt x="334" y="76"/>
                  </a:cubicBezTo>
                  <a:cubicBezTo>
                    <a:pt x="333" y="67"/>
                    <a:pt x="317" y="66"/>
                    <a:pt x="317" y="66"/>
                  </a:cubicBezTo>
                  <a:cubicBezTo>
                    <a:pt x="315" y="56"/>
                    <a:pt x="315" y="56"/>
                    <a:pt x="315" y="56"/>
                  </a:cubicBezTo>
                  <a:cubicBezTo>
                    <a:pt x="307" y="55"/>
                    <a:pt x="307" y="55"/>
                    <a:pt x="307" y="55"/>
                  </a:cubicBezTo>
                  <a:cubicBezTo>
                    <a:pt x="301" y="41"/>
                    <a:pt x="301" y="41"/>
                    <a:pt x="301" y="41"/>
                  </a:cubicBezTo>
                  <a:cubicBezTo>
                    <a:pt x="286" y="32"/>
                    <a:pt x="286" y="32"/>
                    <a:pt x="286" y="32"/>
                  </a:cubicBezTo>
                  <a:cubicBezTo>
                    <a:pt x="287" y="22"/>
                    <a:pt x="287" y="22"/>
                    <a:pt x="287" y="22"/>
                  </a:cubicBezTo>
                  <a:cubicBezTo>
                    <a:pt x="287" y="22"/>
                    <a:pt x="280" y="6"/>
                    <a:pt x="263" y="3"/>
                  </a:cubicBezTo>
                  <a:cubicBezTo>
                    <a:pt x="246" y="0"/>
                    <a:pt x="248" y="18"/>
                    <a:pt x="238" y="18"/>
                  </a:cubicBezTo>
                  <a:cubicBezTo>
                    <a:pt x="228" y="18"/>
                    <a:pt x="225" y="17"/>
                    <a:pt x="225" y="17"/>
                  </a:cubicBezTo>
                  <a:cubicBezTo>
                    <a:pt x="221" y="24"/>
                    <a:pt x="221" y="24"/>
                    <a:pt x="221" y="24"/>
                  </a:cubicBezTo>
                  <a:cubicBezTo>
                    <a:pt x="204" y="21"/>
                    <a:pt x="204" y="21"/>
                    <a:pt x="204" y="21"/>
                  </a:cubicBezTo>
                  <a:cubicBezTo>
                    <a:pt x="204" y="21"/>
                    <a:pt x="204" y="30"/>
                    <a:pt x="194" y="33"/>
                  </a:cubicBezTo>
                  <a:cubicBezTo>
                    <a:pt x="184" y="36"/>
                    <a:pt x="178" y="17"/>
                    <a:pt x="172" y="16"/>
                  </a:cubicBezTo>
                  <a:cubicBezTo>
                    <a:pt x="166" y="15"/>
                    <a:pt x="151" y="23"/>
                    <a:pt x="151" y="23"/>
                  </a:cubicBezTo>
                  <a:cubicBezTo>
                    <a:pt x="145" y="18"/>
                    <a:pt x="145" y="18"/>
                    <a:pt x="145" y="18"/>
                  </a:cubicBezTo>
                  <a:cubicBezTo>
                    <a:pt x="129" y="21"/>
                    <a:pt x="129" y="21"/>
                    <a:pt x="129" y="21"/>
                  </a:cubicBezTo>
                  <a:cubicBezTo>
                    <a:pt x="129" y="21"/>
                    <a:pt x="127" y="14"/>
                    <a:pt x="123" y="14"/>
                  </a:cubicBezTo>
                  <a:cubicBezTo>
                    <a:pt x="119" y="14"/>
                    <a:pt x="110" y="14"/>
                    <a:pt x="110" y="14"/>
                  </a:cubicBezTo>
                  <a:cubicBezTo>
                    <a:pt x="110" y="14"/>
                    <a:pt x="100" y="27"/>
                    <a:pt x="90" y="28"/>
                  </a:cubicBezTo>
                  <a:cubicBezTo>
                    <a:pt x="80" y="29"/>
                    <a:pt x="71" y="29"/>
                    <a:pt x="70" y="35"/>
                  </a:cubicBezTo>
                  <a:cubicBezTo>
                    <a:pt x="69" y="41"/>
                    <a:pt x="69" y="53"/>
                    <a:pt x="69" y="53"/>
                  </a:cubicBezTo>
                  <a:cubicBezTo>
                    <a:pt x="69" y="53"/>
                    <a:pt x="72" y="65"/>
                    <a:pt x="62" y="70"/>
                  </a:cubicBezTo>
                  <a:cubicBezTo>
                    <a:pt x="52" y="75"/>
                    <a:pt x="46" y="83"/>
                    <a:pt x="46" y="83"/>
                  </a:cubicBezTo>
                  <a:cubicBezTo>
                    <a:pt x="46" y="83"/>
                    <a:pt x="51" y="91"/>
                    <a:pt x="45" y="97"/>
                  </a:cubicBezTo>
                  <a:cubicBezTo>
                    <a:pt x="39" y="103"/>
                    <a:pt x="29" y="107"/>
                    <a:pt x="29" y="107"/>
                  </a:cubicBezTo>
                  <a:cubicBezTo>
                    <a:pt x="18" y="105"/>
                    <a:pt x="18" y="105"/>
                    <a:pt x="18" y="105"/>
                  </a:cubicBezTo>
                  <a:cubicBezTo>
                    <a:pt x="16" y="114"/>
                    <a:pt x="16" y="114"/>
                    <a:pt x="16" y="114"/>
                  </a:cubicBezTo>
                  <a:cubicBezTo>
                    <a:pt x="0" y="118"/>
                    <a:pt x="0" y="118"/>
                    <a:pt x="0" y="118"/>
                  </a:cubicBezTo>
                  <a:cubicBezTo>
                    <a:pt x="1" y="119"/>
                    <a:pt x="1" y="119"/>
                    <a:pt x="1" y="119"/>
                  </a:cubicBezTo>
                  <a:cubicBezTo>
                    <a:pt x="16" y="133"/>
                    <a:pt x="16" y="133"/>
                    <a:pt x="16" y="133"/>
                  </a:cubicBezTo>
                  <a:cubicBezTo>
                    <a:pt x="22" y="131"/>
                    <a:pt x="22" y="131"/>
                    <a:pt x="22" y="131"/>
                  </a:cubicBezTo>
                  <a:cubicBezTo>
                    <a:pt x="30" y="154"/>
                    <a:pt x="30" y="154"/>
                    <a:pt x="30" y="154"/>
                  </a:cubicBezTo>
                  <a:cubicBezTo>
                    <a:pt x="30" y="154"/>
                    <a:pt x="36" y="165"/>
                    <a:pt x="38" y="160"/>
                  </a:cubicBezTo>
                  <a:cubicBezTo>
                    <a:pt x="40" y="155"/>
                    <a:pt x="52" y="156"/>
                    <a:pt x="54" y="162"/>
                  </a:cubicBezTo>
                  <a:cubicBezTo>
                    <a:pt x="56" y="168"/>
                    <a:pt x="51" y="177"/>
                    <a:pt x="51" y="177"/>
                  </a:cubicBezTo>
                  <a:cubicBezTo>
                    <a:pt x="56" y="188"/>
                    <a:pt x="56" y="188"/>
                    <a:pt x="56" y="188"/>
                  </a:cubicBezTo>
                  <a:cubicBezTo>
                    <a:pt x="72" y="190"/>
                    <a:pt x="72" y="190"/>
                    <a:pt x="72" y="190"/>
                  </a:cubicBezTo>
                  <a:cubicBezTo>
                    <a:pt x="78" y="197"/>
                    <a:pt x="78" y="197"/>
                    <a:pt x="78" y="197"/>
                  </a:cubicBezTo>
                  <a:cubicBezTo>
                    <a:pt x="94" y="190"/>
                    <a:pt x="94" y="190"/>
                    <a:pt x="94" y="190"/>
                  </a:cubicBezTo>
                  <a:cubicBezTo>
                    <a:pt x="110" y="194"/>
                    <a:pt x="110" y="194"/>
                    <a:pt x="110" y="194"/>
                  </a:cubicBezTo>
                  <a:cubicBezTo>
                    <a:pt x="107" y="200"/>
                    <a:pt x="107" y="200"/>
                    <a:pt x="107" y="200"/>
                  </a:cubicBezTo>
                  <a:cubicBezTo>
                    <a:pt x="100" y="208"/>
                    <a:pt x="100" y="208"/>
                    <a:pt x="100" y="208"/>
                  </a:cubicBezTo>
                  <a:cubicBezTo>
                    <a:pt x="107" y="212"/>
                    <a:pt x="107" y="212"/>
                    <a:pt x="107" y="212"/>
                  </a:cubicBezTo>
                  <a:cubicBezTo>
                    <a:pt x="106" y="218"/>
                    <a:pt x="106" y="218"/>
                    <a:pt x="106" y="218"/>
                  </a:cubicBezTo>
                  <a:cubicBezTo>
                    <a:pt x="113" y="219"/>
                    <a:pt x="113" y="219"/>
                    <a:pt x="113" y="219"/>
                  </a:cubicBezTo>
                  <a:cubicBezTo>
                    <a:pt x="113" y="219"/>
                    <a:pt x="123" y="219"/>
                    <a:pt x="125" y="223"/>
                  </a:cubicBezTo>
                  <a:cubicBezTo>
                    <a:pt x="127" y="227"/>
                    <a:pt x="118" y="232"/>
                    <a:pt x="118" y="236"/>
                  </a:cubicBezTo>
                  <a:cubicBezTo>
                    <a:pt x="118" y="240"/>
                    <a:pt x="135" y="239"/>
                    <a:pt x="135" y="239"/>
                  </a:cubicBezTo>
                  <a:cubicBezTo>
                    <a:pt x="142" y="232"/>
                    <a:pt x="142" y="232"/>
                    <a:pt x="142" y="232"/>
                  </a:cubicBezTo>
                  <a:cubicBezTo>
                    <a:pt x="158" y="239"/>
                    <a:pt x="158" y="239"/>
                    <a:pt x="158" y="239"/>
                  </a:cubicBezTo>
                  <a:cubicBezTo>
                    <a:pt x="158" y="239"/>
                    <a:pt x="167" y="244"/>
                    <a:pt x="180" y="244"/>
                  </a:cubicBezTo>
                  <a:cubicBezTo>
                    <a:pt x="193" y="244"/>
                    <a:pt x="188" y="235"/>
                    <a:pt x="188" y="235"/>
                  </a:cubicBezTo>
                  <a:cubicBezTo>
                    <a:pt x="201" y="240"/>
                    <a:pt x="201" y="240"/>
                    <a:pt x="201" y="240"/>
                  </a:cubicBezTo>
                  <a:cubicBezTo>
                    <a:pt x="214" y="241"/>
                    <a:pt x="214" y="241"/>
                    <a:pt x="214" y="241"/>
                  </a:cubicBezTo>
                  <a:cubicBezTo>
                    <a:pt x="214" y="241"/>
                    <a:pt x="225" y="246"/>
                    <a:pt x="236" y="247"/>
                  </a:cubicBezTo>
                  <a:cubicBezTo>
                    <a:pt x="247" y="248"/>
                    <a:pt x="246" y="232"/>
                    <a:pt x="253" y="230"/>
                  </a:cubicBezTo>
                  <a:cubicBezTo>
                    <a:pt x="260" y="228"/>
                    <a:pt x="266" y="229"/>
                    <a:pt x="266" y="229"/>
                  </a:cubicBezTo>
                  <a:cubicBezTo>
                    <a:pt x="265" y="224"/>
                    <a:pt x="265" y="224"/>
                    <a:pt x="265" y="224"/>
                  </a:cubicBezTo>
                  <a:cubicBezTo>
                    <a:pt x="284" y="226"/>
                    <a:pt x="284" y="226"/>
                    <a:pt x="284" y="226"/>
                  </a:cubicBezTo>
                  <a:cubicBezTo>
                    <a:pt x="284" y="226"/>
                    <a:pt x="281" y="220"/>
                    <a:pt x="290" y="220"/>
                  </a:cubicBezTo>
                  <a:cubicBezTo>
                    <a:pt x="299" y="220"/>
                    <a:pt x="306" y="228"/>
                    <a:pt x="315" y="228"/>
                  </a:cubicBezTo>
                  <a:cubicBezTo>
                    <a:pt x="324" y="228"/>
                    <a:pt x="333" y="230"/>
                    <a:pt x="333" y="230"/>
                  </a:cubicBezTo>
                  <a:cubicBezTo>
                    <a:pt x="333" y="230"/>
                    <a:pt x="336" y="237"/>
                    <a:pt x="341" y="240"/>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1" name="Freeform 250"/>
            <p:cNvSpPr>
              <a:spLocks/>
            </p:cNvSpPr>
            <p:nvPr/>
          </p:nvSpPr>
          <p:spPr bwMode="gray">
            <a:xfrm>
              <a:off x="4458607" y="3128404"/>
              <a:ext cx="95979" cy="77574"/>
            </a:xfrm>
            <a:custGeom>
              <a:avLst/>
              <a:gdLst>
                <a:gd name="T0" fmla="*/ 162 w 173"/>
                <a:gd name="T1" fmla="*/ 51 h 153"/>
                <a:gd name="T2" fmla="*/ 151 w 173"/>
                <a:gd name="T3" fmla="*/ 52 h 153"/>
                <a:gd name="T4" fmla="*/ 151 w 173"/>
                <a:gd name="T5" fmla="*/ 41 h 153"/>
                <a:gd name="T6" fmla="*/ 163 w 173"/>
                <a:gd name="T7" fmla="*/ 22 h 153"/>
                <a:gd name="T8" fmla="*/ 144 w 173"/>
                <a:gd name="T9" fmla="*/ 23 h 153"/>
                <a:gd name="T10" fmla="*/ 141 w 173"/>
                <a:gd name="T11" fmla="*/ 18 h 153"/>
                <a:gd name="T12" fmla="*/ 136 w 173"/>
                <a:gd name="T13" fmla="*/ 19 h 153"/>
                <a:gd name="T14" fmla="*/ 126 w 173"/>
                <a:gd name="T15" fmla="*/ 8 h 153"/>
                <a:gd name="T16" fmla="*/ 109 w 173"/>
                <a:gd name="T17" fmla="*/ 7 h 153"/>
                <a:gd name="T18" fmla="*/ 93 w 173"/>
                <a:gd name="T19" fmla="*/ 8 h 153"/>
                <a:gd name="T20" fmla="*/ 80 w 173"/>
                <a:gd name="T21" fmla="*/ 5 h 153"/>
                <a:gd name="T22" fmla="*/ 71 w 173"/>
                <a:gd name="T23" fmla="*/ 9 h 153"/>
                <a:gd name="T24" fmla="*/ 58 w 173"/>
                <a:gd name="T25" fmla="*/ 2 h 153"/>
                <a:gd name="T26" fmla="*/ 43 w 173"/>
                <a:gd name="T27" fmla="*/ 4 h 153"/>
                <a:gd name="T28" fmla="*/ 28 w 173"/>
                <a:gd name="T29" fmla="*/ 8 h 153"/>
                <a:gd name="T30" fmla="*/ 12 w 173"/>
                <a:gd name="T31" fmla="*/ 1 h 153"/>
                <a:gd name="T32" fmla="*/ 9 w 173"/>
                <a:gd name="T33" fmla="*/ 15 h 153"/>
                <a:gd name="T34" fmla="*/ 0 w 173"/>
                <a:gd name="T35" fmla="*/ 20 h 153"/>
                <a:gd name="T36" fmla="*/ 7 w 173"/>
                <a:gd name="T37" fmla="*/ 27 h 153"/>
                <a:gd name="T38" fmla="*/ 19 w 173"/>
                <a:gd name="T39" fmla="*/ 30 h 153"/>
                <a:gd name="T40" fmla="*/ 18 w 173"/>
                <a:gd name="T41" fmla="*/ 39 h 153"/>
                <a:gd name="T42" fmla="*/ 26 w 173"/>
                <a:gd name="T43" fmla="*/ 43 h 153"/>
                <a:gd name="T44" fmla="*/ 26 w 173"/>
                <a:gd name="T45" fmla="*/ 57 h 153"/>
                <a:gd name="T46" fmla="*/ 37 w 173"/>
                <a:gd name="T47" fmla="*/ 60 h 153"/>
                <a:gd name="T48" fmla="*/ 47 w 173"/>
                <a:gd name="T49" fmla="*/ 80 h 153"/>
                <a:gd name="T50" fmla="*/ 75 w 173"/>
                <a:gd name="T51" fmla="*/ 99 h 153"/>
                <a:gd name="T52" fmla="*/ 81 w 173"/>
                <a:gd name="T53" fmla="*/ 120 h 153"/>
                <a:gd name="T54" fmla="*/ 89 w 173"/>
                <a:gd name="T55" fmla="*/ 121 h 153"/>
                <a:gd name="T56" fmla="*/ 125 w 173"/>
                <a:gd name="T57" fmla="*/ 153 h 153"/>
                <a:gd name="T58" fmla="*/ 138 w 173"/>
                <a:gd name="T59" fmla="*/ 137 h 153"/>
                <a:gd name="T60" fmla="*/ 124 w 173"/>
                <a:gd name="T61" fmla="*/ 128 h 153"/>
                <a:gd name="T62" fmla="*/ 125 w 173"/>
                <a:gd name="T63" fmla="*/ 118 h 153"/>
                <a:gd name="T64" fmla="*/ 130 w 173"/>
                <a:gd name="T65" fmla="*/ 118 h 153"/>
                <a:gd name="T66" fmla="*/ 139 w 173"/>
                <a:gd name="T67" fmla="*/ 103 h 153"/>
                <a:gd name="T68" fmla="*/ 150 w 173"/>
                <a:gd name="T69" fmla="*/ 104 h 153"/>
                <a:gd name="T70" fmla="*/ 150 w 173"/>
                <a:gd name="T71" fmla="*/ 89 h 153"/>
                <a:gd name="T72" fmla="*/ 171 w 173"/>
                <a:gd name="T73" fmla="*/ 86 h 153"/>
                <a:gd name="T74" fmla="*/ 159 w 173"/>
                <a:gd name="T75" fmla="*/ 66 h 153"/>
                <a:gd name="T76" fmla="*/ 173 w 173"/>
                <a:gd name="T77" fmla="*/ 64 h 153"/>
                <a:gd name="T78" fmla="*/ 162 w 173"/>
                <a:gd name="T79" fmla="*/ 5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3" h="153">
                  <a:moveTo>
                    <a:pt x="162" y="51"/>
                  </a:moveTo>
                  <a:cubicBezTo>
                    <a:pt x="155" y="49"/>
                    <a:pt x="151" y="52"/>
                    <a:pt x="151" y="52"/>
                  </a:cubicBezTo>
                  <a:cubicBezTo>
                    <a:pt x="151" y="41"/>
                    <a:pt x="151" y="41"/>
                    <a:pt x="151" y="41"/>
                  </a:cubicBezTo>
                  <a:cubicBezTo>
                    <a:pt x="151" y="41"/>
                    <a:pt x="163" y="27"/>
                    <a:pt x="163" y="22"/>
                  </a:cubicBezTo>
                  <a:cubicBezTo>
                    <a:pt x="163" y="17"/>
                    <a:pt x="144" y="23"/>
                    <a:pt x="144" y="23"/>
                  </a:cubicBezTo>
                  <a:cubicBezTo>
                    <a:pt x="141" y="18"/>
                    <a:pt x="141" y="18"/>
                    <a:pt x="141" y="18"/>
                  </a:cubicBezTo>
                  <a:cubicBezTo>
                    <a:pt x="136" y="19"/>
                    <a:pt x="136" y="19"/>
                    <a:pt x="136" y="19"/>
                  </a:cubicBezTo>
                  <a:cubicBezTo>
                    <a:pt x="126" y="8"/>
                    <a:pt x="126" y="8"/>
                    <a:pt x="126" y="8"/>
                  </a:cubicBezTo>
                  <a:cubicBezTo>
                    <a:pt x="126" y="8"/>
                    <a:pt x="115" y="8"/>
                    <a:pt x="109" y="7"/>
                  </a:cubicBezTo>
                  <a:cubicBezTo>
                    <a:pt x="103" y="6"/>
                    <a:pt x="96" y="8"/>
                    <a:pt x="93" y="8"/>
                  </a:cubicBezTo>
                  <a:cubicBezTo>
                    <a:pt x="90" y="8"/>
                    <a:pt x="80" y="5"/>
                    <a:pt x="80" y="5"/>
                  </a:cubicBezTo>
                  <a:cubicBezTo>
                    <a:pt x="71" y="9"/>
                    <a:pt x="71" y="9"/>
                    <a:pt x="71" y="9"/>
                  </a:cubicBezTo>
                  <a:cubicBezTo>
                    <a:pt x="58" y="2"/>
                    <a:pt x="58" y="2"/>
                    <a:pt x="58" y="2"/>
                  </a:cubicBezTo>
                  <a:cubicBezTo>
                    <a:pt x="43" y="4"/>
                    <a:pt x="43" y="4"/>
                    <a:pt x="43" y="4"/>
                  </a:cubicBezTo>
                  <a:cubicBezTo>
                    <a:pt x="28" y="8"/>
                    <a:pt x="28" y="8"/>
                    <a:pt x="28" y="8"/>
                  </a:cubicBezTo>
                  <a:cubicBezTo>
                    <a:pt x="28" y="8"/>
                    <a:pt x="16" y="0"/>
                    <a:pt x="12" y="1"/>
                  </a:cubicBezTo>
                  <a:cubicBezTo>
                    <a:pt x="8" y="2"/>
                    <a:pt x="9" y="15"/>
                    <a:pt x="9" y="15"/>
                  </a:cubicBezTo>
                  <a:cubicBezTo>
                    <a:pt x="0" y="20"/>
                    <a:pt x="0" y="20"/>
                    <a:pt x="0" y="20"/>
                  </a:cubicBezTo>
                  <a:cubicBezTo>
                    <a:pt x="7" y="27"/>
                    <a:pt x="7" y="27"/>
                    <a:pt x="7" y="27"/>
                  </a:cubicBezTo>
                  <a:cubicBezTo>
                    <a:pt x="19" y="30"/>
                    <a:pt x="19" y="30"/>
                    <a:pt x="19" y="30"/>
                  </a:cubicBezTo>
                  <a:cubicBezTo>
                    <a:pt x="18" y="39"/>
                    <a:pt x="18" y="39"/>
                    <a:pt x="18" y="39"/>
                  </a:cubicBezTo>
                  <a:cubicBezTo>
                    <a:pt x="18" y="39"/>
                    <a:pt x="23" y="39"/>
                    <a:pt x="26" y="43"/>
                  </a:cubicBezTo>
                  <a:cubicBezTo>
                    <a:pt x="29" y="47"/>
                    <a:pt x="26" y="57"/>
                    <a:pt x="26" y="57"/>
                  </a:cubicBezTo>
                  <a:cubicBezTo>
                    <a:pt x="37" y="60"/>
                    <a:pt x="37" y="60"/>
                    <a:pt x="37" y="60"/>
                  </a:cubicBezTo>
                  <a:cubicBezTo>
                    <a:pt x="47" y="80"/>
                    <a:pt x="47" y="80"/>
                    <a:pt x="47" y="80"/>
                  </a:cubicBezTo>
                  <a:cubicBezTo>
                    <a:pt x="47" y="80"/>
                    <a:pt x="51" y="84"/>
                    <a:pt x="75" y="99"/>
                  </a:cubicBezTo>
                  <a:cubicBezTo>
                    <a:pt x="90" y="108"/>
                    <a:pt x="86" y="116"/>
                    <a:pt x="81" y="120"/>
                  </a:cubicBezTo>
                  <a:cubicBezTo>
                    <a:pt x="89" y="121"/>
                    <a:pt x="89" y="121"/>
                    <a:pt x="89" y="121"/>
                  </a:cubicBezTo>
                  <a:cubicBezTo>
                    <a:pt x="89" y="121"/>
                    <a:pt x="116" y="148"/>
                    <a:pt x="125" y="153"/>
                  </a:cubicBezTo>
                  <a:cubicBezTo>
                    <a:pt x="138" y="137"/>
                    <a:pt x="138" y="137"/>
                    <a:pt x="138" y="137"/>
                  </a:cubicBezTo>
                  <a:cubicBezTo>
                    <a:pt x="138" y="137"/>
                    <a:pt x="127" y="131"/>
                    <a:pt x="124" y="128"/>
                  </a:cubicBezTo>
                  <a:cubicBezTo>
                    <a:pt x="121" y="125"/>
                    <a:pt x="125" y="118"/>
                    <a:pt x="125" y="118"/>
                  </a:cubicBezTo>
                  <a:cubicBezTo>
                    <a:pt x="130" y="118"/>
                    <a:pt x="130" y="118"/>
                    <a:pt x="130" y="118"/>
                  </a:cubicBezTo>
                  <a:cubicBezTo>
                    <a:pt x="130" y="118"/>
                    <a:pt x="136" y="107"/>
                    <a:pt x="139" y="103"/>
                  </a:cubicBezTo>
                  <a:cubicBezTo>
                    <a:pt x="142" y="99"/>
                    <a:pt x="150" y="104"/>
                    <a:pt x="150" y="104"/>
                  </a:cubicBezTo>
                  <a:cubicBezTo>
                    <a:pt x="150" y="89"/>
                    <a:pt x="150" y="89"/>
                    <a:pt x="150" y="89"/>
                  </a:cubicBezTo>
                  <a:cubicBezTo>
                    <a:pt x="150" y="89"/>
                    <a:pt x="169" y="93"/>
                    <a:pt x="171" y="86"/>
                  </a:cubicBezTo>
                  <a:cubicBezTo>
                    <a:pt x="173" y="79"/>
                    <a:pt x="159" y="66"/>
                    <a:pt x="159" y="66"/>
                  </a:cubicBezTo>
                  <a:cubicBezTo>
                    <a:pt x="173" y="64"/>
                    <a:pt x="173" y="64"/>
                    <a:pt x="173" y="64"/>
                  </a:cubicBezTo>
                  <a:cubicBezTo>
                    <a:pt x="173" y="64"/>
                    <a:pt x="169" y="53"/>
                    <a:pt x="162" y="5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2" name="Freeform 251"/>
            <p:cNvSpPr>
              <a:spLocks/>
            </p:cNvSpPr>
            <p:nvPr/>
          </p:nvSpPr>
          <p:spPr bwMode="gray">
            <a:xfrm>
              <a:off x="4412143" y="3094882"/>
              <a:ext cx="136342" cy="94335"/>
            </a:xfrm>
            <a:custGeom>
              <a:avLst/>
              <a:gdLst>
                <a:gd name="T0" fmla="*/ 232 w 246"/>
                <a:gd name="T1" fmla="*/ 77 h 186"/>
                <a:gd name="T2" fmla="*/ 228 w 246"/>
                <a:gd name="T3" fmla="*/ 65 h 186"/>
                <a:gd name="T4" fmla="*/ 226 w 246"/>
                <a:gd name="T5" fmla="*/ 52 h 186"/>
                <a:gd name="T6" fmla="*/ 217 w 246"/>
                <a:gd name="T7" fmla="*/ 32 h 186"/>
                <a:gd name="T8" fmla="*/ 183 w 246"/>
                <a:gd name="T9" fmla="*/ 41 h 186"/>
                <a:gd name="T10" fmla="*/ 168 w 246"/>
                <a:gd name="T11" fmla="*/ 34 h 186"/>
                <a:gd name="T12" fmla="*/ 139 w 246"/>
                <a:gd name="T13" fmla="*/ 13 h 186"/>
                <a:gd name="T14" fmla="*/ 112 w 246"/>
                <a:gd name="T15" fmla="*/ 2 h 186"/>
                <a:gd name="T16" fmla="*/ 93 w 246"/>
                <a:gd name="T17" fmla="*/ 14 h 186"/>
                <a:gd name="T18" fmla="*/ 87 w 246"/>
                <a:gd name="T19" fmla="*/ 31 h 186"/>
                <a:gd name="T20" fmla="*/ 70 w 246"/>
                <a:gd name="T21" fmla="*/ 40 h 186"/>
                <a:gd name="T22" fmla="*/ 59 w 246"/>
                <a:gd name="T23" fmla="*/ 53 h 186"/>
                <a:gd name="T24" fmla="*/ 40 w 246"/>
                <a:gd name="T25" fmla="*/ 45 h 186"/>
                <a:gd name="T26" fmla="*/ 22 w 246"/>
                <a:gd name="T27" fmla="*/ 54 h 186"/>
                <a:gd name="T28" fmla="*/ 14 w 246"/>
                <a:gd name="T29" fmla="*/ 57 h 186"/>
                <a:gd name="T30" fmla="*/ 1 w 246"/>
                <a:gd name="T31" fmla="*/ 67 h 186"/>
                <a:gd name="T32" fmla="*/ 31 w 246"/>
                <a:gd name="T33" fmla="*/ 70 h 186"/>
                <a:gd name="T34" fmla="*/ 54 w 246"/>
                <a:gd name="T35" fmla="*/ 87 h 186"/>
                <a:gd name="T36" fmla="*/ 68 w 246"/>
                <a:gd name="T37" fmla="*/ 123 h 186"/>
                <a:gd name="T38" fmla="*/ 98 w 246"/>
                <a:gd name="T39" fmla="*/ 161 h 186"/>
                <a:gd name="T40" fmla="*/ 146 w 246"/>
                <a:gd name="T41" fmla="*/ 171 h 186"/>
                <a:gd name="T42" fmla="*/ 165 w 246"/>
                <a:gd name="T43" fmla="*/ 186 h 186"/>
                <a:gd name="T44" fmla="*/ 131 w 246"/>
                <a:gd name="T45" fmla="*/ 146 h 186"/>
                <a:gd name="T46" fmla="*/ 110 w 246"/>
                <a:gd name="T47" fmla="*/ 123 h 186"/>
                <a:gd name="T48" fmla="*/ 102 w 246"/>
                <a:gd name="T49" fmla="*/ 105 h 186"/>
                <a:gd name="T50" fmla="*/ 91 w 246"/>
                <a:gd name="T51" fmla="*/ 93 h 186"/>
                <a:gd name="T52" fmla="*/ 93 w 246"/>
                <a:gd name="T53" fmla="*/ 81 h 186"/>
                <a:gd name="T54" fmla="*/ 112 w 246"/>
                <a:gd name="T55" fmla="*/ 74 h 186"/>
                <a:gd name="T56" fmla="*/ 142 w 246"/>
                <a:gd name="T57" fmla="*/ 68 h 186"/>
                <a:gd name="T58" fmla="*/ 164 w 246"/>
                <a:gd name="T59" fmla="*/ 71 h 186"/>
                <a:gd name="T60" fmla="*/ 193 w 246"/>
                <a:gd name="T61" fmla="*/ 73 h 186"/>
                <a:gd name="T62" fmla="*/ 220 w 246"/>
                <a:gd name="T63" fmla="*/ 8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6" h="186">
                  <a:moveTo>
                    <a:pt x="230" y="84"/>
                  </a:moveTo>
                  <a:cubicBezTo>
                    <a:pt x="232" y="77"/>
                    <a:pt x="232" y="77"/>
                    <a:pt x="232" y="77"/>
                  </a:cubicBezTo>
                  <a:cubicBezTo>
                    <a:pt x="232" y="77"/>
                    <a:pt x="246" y="74"/>
                    <a:pt x="245" y="71"/>
                  </a:cubicBezTo>
                  <a:cubicBezTo>
                    <a:pt x="244" y="68"/>
                    <a:pt x="228" y="65"/>
                    <a:pt x="228" y="65"/>
                  </a:cubicBezTo>
                  <a:cubicBezTo>
                    <a:pt x="231" y="53"/>
                    <a:pt x="231" y="53"/>
                    <a:pt x="231" y="53"/>
                  </a:cubicBezTo>
                  <a:cubicBezTo>
                    <a:pt x="226" y="52"/>
                    <a:pt x="226" y="52"/>
                    <a:pt x="226" y="52"/>
                  </a:cubicBezTo>
                  <a:cubicBezTo>
                    <a:pt x="222" y="34"/>
                    <a:pt x="222" y="34"/>
                    <a:pt x="222" y="34"/>
                  </a:cubicBezTo>
                  <a:cubicBezTo>
                    <a:pt x="217" y="32"/>
                    <a:pt x="217" y="32"/>
                    <a:pt x="217" y="32"/>
                  </a:cubicBezTo>
                  <a:cubicBezTo>
                    <a:pt x="211" y="38"/>
                    <a:pt x="211" y="38"/>
                    <a:pt x="211" y="38"/>
                  </a:cubicBezTo>
                  <a:cubicBezTo>
                    <a:pt x="183" y="41"/>
                    <a:pt x="183" y="41"/>
                    <a:pt x="183" y="41"/>
                  </a:cubicBezTo>
                  <a:cubicBezTo>
                    <a:pt x="180" y="34"/>
                    <a:pt x="180" y="34"/>
                    <a:pt x="180" y="34"/>
                  </a:cubicBezTo>
                  <a:cubicBezTo>
                    <a:pt x="168" y="34"/>
                    <a:pt x="168" y="34"/>
                    <a:pt x="168" y="34"/>
                  </a:cubicBezTo>
                  <a:cubicBezTo>
                    <a:pt x="159" y="30"/>
                    <a:pt x="159" y="30"/>
                    <a:pt x="159" y="30"/>
                  </a:cubicBezTo>
                  <a:cubicBezTo>
                    <a:pt x="159" y="30"/>
                    <a:pt x="141" y="16"/>
                    <a:pt x="139" y="13"/>
                  </a:cubicBezTo>
                  <a:cubicBezTo>
                    <a:pt x="137" y="10"/>
                    <a:pt x="125" y="0"/>
                    <a:pt x="125" y="0"/>
                  </a:cubicBezTo>
                  <a:cubicBezTo>
                    <a:pt x="112" y="2"/>
                    <a:pt x="112" y="2"/>
                    <a:pt x="112" y="2"/>
                  </a:cubicBezTo>
                  <a:cubicBezTo>
                    <a:pt x="112" y="2"/>
                    <a:pt x="115" y="6"/>
                    <a:pt x="109" y="10"/>
                  </a:cubicBezTo>
                  <a:cubicBezTo>
                    <a:pt x="103" y="14"/>
                    <a:pt x="93" y="14"/>
                    <a:pt x="93" y="14"/>
                  </a:cubicBezTo>
                  <a:cubicBezTo>
                    <a:pt x="93" y="14"/>
                    <a:pt x="84" y="14"/>
                    <a:pt x="84" y="18"/>
                  </a:cubicBezTo>
                  <a:cubicBezTo>
                    <a:pt x="84" y="22"/>
                    <a:pt x="87" y="31"/>
                    <a:pt x="87" y="31"/>
                  </a:cubicBezTo>
                  <a:cubicBezTo>
                    <a:pt x="80" y="39"/>
                    <a:pt x="80" y="39"/>
                    <a:pt x="80" y="39"/>
                  </a:cubicBezTo>
                  <a:cubicBezTo>
                    <a:pt x="70" y="40"/>
                    <a:pt x="70" y="40"/>
                    <a:pt x="70" y="40"/>
                  </a:cubicBezTo>
                  <a:cubicBezTo>
                    <a:pt x="70" y="40"/>
                    <a:pt x="74" y="51"/>
                    <a:pt x="69" y="53"/>
                  </a:cubicBezTo>
                  <a:cubicBezTo>
                    <a:pt x="64" y="55"/>
                    <a:pt x="59" y="53"/>
                    <a:pt x="59" y="53"/>
                  </a:cubicBezTo>
                  <a:cubicBezTo>
                    <a:pt x="59" y="53"/>
                    <a:pt x="52" y="54"/>
                    <a:pt x="46" y="53"/>
                  </a:cubicBezTo>
                  <a:cubicBezTo>
                    <a:pt x="40" y="52"/>
                    <a:pt x="40" y="45"/>
                    <a:pt x="40" y="45"/>
                  </a:cubicBezTo>
                  <a:cubicBezTo>
                    <a:pt x="34" y="53"/>
                    <a:pt x="34" y="53"/>
                    <a:pt x="34" y="53"/>
                  </a:cubicBezTo>
                  <a:cubicBezTo>
                    <a:pt x="22" y="54"/>
                    <a:pt x="22" y="54"/>
                    <a:pt x="22" y="54"/>
                  </a:cubicBezTo>
                  <a:cubicBezTo>
                    <a:pt x="16" y="48"/>
                    <a:pt x="16" y="48"/>
                    <a:pt x="16" y="48"/>
                  </a:cubicBezTo>
                  <a:cubicBezTo>
                    <a:pt x="14" y="57"/>
                    <a:pt x="14" y="57"/>
                    <a:pt x="14" y="57"/>
                  </a:cubicBezTo>
                  <a:cubicBezTo>
                    <a:pt x="5" y="58"/>
                    <a:pt x="5" y="58"/>
                    <a:pt x="5" y="58"/>
                  </a:cubicBezTo>
                  <a:cubicBezTo>
                    <a:pt x="3" y="62"/>
                    <a:pt x="1" y="67"/>
                    <a:pt x="1" y="67"/>
                  </a:cubicBezTo>
                  <a:cubicBezTo>
                    <a:pt x="1" y="67"/>
                    <a:pt x="0" y="97"/>
                    <a:pt x="8" y="88"/>
                  </a:cubicBezTo>
                  <a:cubicBezTo>
                    <a:pt x="16" y="79"/>
                    <a:pt x="27" y="64"/>
                    <a:pt x="31" y="70"/>
                  </a:cubicBezTo>
                  <a:cubicBezTo>
                    <a:pt x="35" y="76"/>
                    <a:pt x="35" y="91"/>
                    <a:pt x="35" y="91"/>
                  </a:cubicBezTo>
                  <a:cubicBezTo>
                    <a:pt x="54" y="87"/>
                    <a:pt x="54" y="87"/>
                    <a:pt x="54" y="87"/>
                  </a:cubicBezTo>
                  <a:cubicBezTo>
                    <a:pt x="54" y="87"/>
                    <a:pt x="48" y="107"/>
                    <a:pt x="60" y="111"/>
                  </a:cubicBezTo>
                  <a:cubicBezTo>
                    <a:pt x="72" y="115"/>
                    <a:pt x="68" y="123"/>
                    <a:pt x="68" y="123"/>
                  </a:cubicBezTo>
                  <a:cubicBezTo>
                    <a:pt x="97" y="144"/>
                    <a:pt x="97" y="144"/>
                    <a:pt x="97" y="144"/>
                  </a:cubicBezTo>
                  <a:cubicBezTo>
                    <a:pt x="98" y="161"/>
                    <a:pt x="98" y="161"/>
                    <a:pt x="98" y="161"/>
                  </a:cubicBezTo>
                  <a:cubicBezTo>
                    <a:pt x="125" y="162"/>
                    <a:pt x="125" y="162"/>
                    <a:pt x="125" y="162"/>
                  </a:cubicBezTo>
                  <a:cubicBezTo>
                    <a:pt x="125" y="162"/>
                    <a:pt x="142" y="163"/>
                    <a:pt x="146" y="171"/>
                  </a:cubicBezTo>
                  <a:cubicBezTo>
                    <a:pt x="146" y="171"/>
                    <a:pt x="142" y="180"/>
                    <a:pt x="148" y="184"/>
                  </a:cubicBezTo>
                  <a:cubicBezTo>
                    <a:pt x="165" y="186"/>
                    <a:pt x="165" y="186"/>
                    <a:pt x="165" y="186"/>
                  </a:cubicBezTo>
                  <a:cubicBezTo>
                    <a:pt x="170" y="182"/>
                    <a:pt x="174" y="174"/>
                    <a:pt x="159" y="165"/>
                  </a:cubicBezTo>
                  <a:cubicBezTo>
                    <a:pt x="135" y="150"/>
                    <a:pt x="131" y="146"/>
                    <a:pt x="131" y="146"/>
                  </a:cubicBezTo>
                  <a:cubicBezTo>
                    <a:pt x="121" y="126"/>
                    <a:pt x="121" y="126"/>
                    <a:pt x="121" y="126"/>
                  </a:cubicBezTo>
                  <a:cubicBezTo>
                    <a:pt x="110" y="123"/>
                    <a:pt x="110" y="123"/>
                    <a:pt x="110" y="123"/>
                  </a:cubicBezTo>
                  <a:cubicBezTo>
                    <a:pt x="110" y="123"/>
                    <a:pt x="113" y="113"/>
                    <a:pt x="110" y="109"/>
                  </a:cubicBezTo>
                  <a:cubicBezTo>
                    <a:pt x="107" y="105"/>
                    <a:pt x="102" y="105"/>
                    <a:pt x="102" y="105"/>
                  </a:cubicBezTo>
                  <a:cubicBezTo>
                    <a:pt x="103" y="96"/>
                    <a:pt x="103" y="96"/>
                    <a:pt x="103" y="96"/>
                  </a:cubicBezTo>
                  <a:cubicBezTo>
                    <a:pt x="91" y="93"/>
                    <a:pt x="91" y="93"/>
                    <a:pt x="91" y="93"/>
                  </a:cubicBezTo>
                  <a:cubicBezTo>
                    <a:pt x="84" y="86"/>
                    <a:pt x="84" y="86"/>
                    <a:pt x="84" y="86"/>
                  </a:cubicBezTo>
                  <a:cubicBezTo>
                    <a:pt x="93" y="81"/>
                    <a:pt x="93" y="81"/>
                    <a:pt x="93" y="81"/>
                  </a:cubicBezTo>
                  <a:cubicBezTo>
                    <a:pt x="93" y="81"/>
                    <a:pt x="92" y="68"/>
                    <a:pt x="96" y="67"/>
                  </a:cubicBezTo>
                  <a:cubicBezTo>
                    <a:pt x="100" y="66"/>
                    <a:pt x="112" y="74"/>
                    <a:pt x="112" y="74"/>
                  </a:cubicBezTo>
                  <a:cubicBezTo>
                    <a:pt x="127" y="70"/>
                    <a:pt x="127" y="70"/>
                    <a:pt x="127" y="70"/>
                  </a:cubicBezTo>
                  <a:cubicBezTo>
                    <a:pt x="142" y="68"/>
                    <a:pt x="142" y="68"/>
                    <a:pt x="142" y="68"/>
                  </a:cubicBezTo>
                  <a:cubicBezTo>
                    <a:pt x="155" y="75"/>
                    <a:pt x="155" y="75"/>
                    <a:pt x="155" y="75"/>
                  </a:cubicBezTo>
                  <a:cubicBezTo>
                    <a:pt x="164" y="71"/>
                    <a:pt x="164" y="71"/>
                    <a:pt x="164" y="71"/>
                  </a:cubicBezTo>
                  <a:cubicBezTo>
                    <a:pt x="164" y="71"/>
                    <a:pt x="174" y="74"/>
                    <a:pt x="177" y="74"/>
                  </a:cubicBezTo>
                  <a:cubicBezTo>
                    <a:pt x="180" y="74"/>
                    <a:pt x="187" y="72"/>
                    <a:pt x="193" y="73"/>
                  </a:cubicBezTo>
                  <a:cubicBezTo>
                    <a:pt x="199" y="74"/>
                    <a:pt x="210" y="74"/>
                    <a:pt x="210" y="74"/>
                  </a:cubicBezTo>
                  <a:cubicBezTo>
                    <a:pt x="220" y="85"/>
                    <a:pt x="220" y="85"/>
                    <a:pt x="220" y="85"/>
                  </a:cubicBezTo>
                  <a:lnTo>
                    <a:pt x="230" y="84"/>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3" name="Freeform 252"/>
            <p:cNvSpPr>
              <a:spLocks/>
            </p:cNvSpPr>
            <p:nvPr/>
          </p:nvSpPr>
          <p:spPr bwMode="gray">
            <a:xfrm>
              <a:off x="4404868" y="3083708"/>
              <a:ext cx="76502" cy="40613"/>
            </a:xfrm>
            <a:custGeom>
              <a:avLst/>
              <a:gdLst>
                <a:gd name="T0" fmla="*/ 18 w 138"/>
                <a:gd name="T1" fmla="*/ 80 h 80"/>
                <a:gd name="T2" fmla="*/ 27 w 138"/>
                <a:gd name="T3" fmla="*/ 79 h 80"/>
                <a:gd name="T4" fmla="*/ 29 w 138"/>
                <a:gd name="T5" fmla="*/ 70 h 80"/>
                <a:gd name="T6" fmla="*/ 35 w 138"/>
                <a:gd name="T7" fmla="*/ 76 h 80"/>
                <a:gd name="T8" fmla="*/ 47 w 138"/>
                <a:gd name="T9" fmla="*/ 75 h 80"/>
                <a:gd name="T10" fmla="*/ 53 w 138"/>
                <a:gd name="T11" fmla="*/ 67 h 80"/>
                <a:gd name="T12" fmla="*/ 59 w 138"/>
                <a:gd name="T13" fmla="*/ 75 h 80"/>
                <a:gd name="T14" fmla="*/ 72 w 138"/>
                <a:gd name="T15" fmla="*/ 75 h 80"/>
                <a:gd name="T16" fmla="*/ 82 w 138"/>
                <a:gd name="T17" fmla="*/ 75 h 80"/>
                <a:gd name="T18" fmla="*/ 83 w 138"/>
                <a:gd name="T19" fmla="*/ 62 h 80"/>
                <a:gd name="T20" fmla="*/ 93 w 138"/>
                <a:gd name="T21" fmla="*/ 61 h 80"/>
                <a:gd name="T22" fmla="*/ 100 w 138"/>
                <a:gd name="T23" fmla="*/ 53 h 80"/>
                <a:gd name="T24" fmla="*/ 97 w 138"/>
                <a:gd name="T25" fmla="*/ 40 h 80"/>
                <a:gd name="T26" fmla="*/ 106 w 138"/>
                <a:gd name="T27" fmla="*/ 36 h 80"/>
                <a:gd name="T28" fmla="*/ 122 w 138"/>
                <a:gd name="T29" fmla="*/ 32 h 80"/>
                <a:gd name="T30" fmla="*/ 125 w 138"/>
                <a:gd name="T31" fmla="*/ 24 h 80"/>
                <a:gd name="T32" fmla="*/ 138 w 138"/>
                <a:gd name="T33" fmla="*/ 22 h 80"/>
                <a:gd name="T34" fmla="*/ 128 w 138"/>
                <a:gd name="T35" fmla="*/ 15 h 80"/>
                <a:gd name="T36" fmla="*/ 125 w 138"/>
                <a:gd name="T37" fmla="*/ 5 h 80"/>
                <a:gd name="T38" fmla="*/ 118 w 138"/>
                <a:gd name="T39" fmla="*/ 0 h 80"/>
                <a:gd name="T40" fmla="*/ 115 w 138"/>
                <a:gd name="T41" fmla="*/ 8 h 80"/>
                <a:gd name="T42" fmla="*/ 113 w 138"/>
                <a:gd name="T43" fmla="*/ 20 h 80"/>
                <a:gd name="T44" fmla="*/ 97 w 138"/>
                <a:gd name="T45" fmla="*/ 15 h 80"/>
                <a:gd name="T46" fmla="*/ 90 w 138"/>
                <a:gd name="T47" fmla="*/ 19 h 80"/>
                <a:gd name="T48" fmla="*/ 57 w 138"/>
                <a:gd name="T49" fmla="*/ 18 h 80"/>
                <a:gd name="T50" fmla="*/ 50 w 138"/>
                <a:gd name="T51" fmla="*/ 27 h 80"/>
                <a:gd name="T52" fmla="*/ 35 w 138"/>
                <a:gd name="T53" fmla="*/ 25 h 80"/>
                <a:gd name="T54" fmla="*/ 26 w 138"/>
                <a:gd name="T55" fmla="*/ 21 h 80"/>
                <a:gd name="T56" fmla="*/ 14 w 138"/>
                <a:gd name="T57" fmla="*/ 25 h 80"/>
                <a:gd name="T58" fmla="*/ 5 w 138"/>
                <a:gd name="T59" fmla="*/ 25 h 80"/>
                <a:gd name="T60" fmla="*/ 0 w 138"/>
                <a:gd name="T61" fmla="*/ 34 h 80"/>
                <a:gd name="T62" fmla="*/ 8 w 138"/>
                <a:gd name="T63" fmla="*/ 37 h 80"/>
                <a:gd name="T64" fmla="*/ 3 w 138"/>
                <a:gd name="T65" fmla="*/ 62 h 80"/>
                <a:gd name="T66" fmla="*/ 23 w 138"/>
                <a:gd name="T67" fmla="*/ 70 h 80"/>
                <a:gd name="T68" fmla="*/ 18 w 138"/>
                <a:gd name="T69"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 h="80">
                  <a:moveTo>
                    <a:pt x="18" y="80"/>
                  </a:moveTo>
                  <a:cubicBezTo>
                    <a:pt x="27" y="79"/>
                    <a:pt x="27" y="79"/>
                    <a:pt x="27" y="79"/>
                  </a:cubicBezTo>
                  <a:cubicBezTo>
                    <a:pt x="29" y="70"/>
                    <a:pt x="29" y="70"/>
                    <a:pt x="29" y="70"/>
                  </a:cubicBezTo>
                  <a:cubicBezTo>
                    <a:pt x="35" y="76"/>
                    <a:pt x="35" y="76"/>
                    <a:pt x="35" y="76"/>
                  </a:cubicBezTo>
                  <a:cubicBezTo>
                    <a:pt x="47" y="75"/>
                    <a:pt x="47" y="75"/>
                    <a:pt x="47" y="75"/>
                  </a:cubicBezTo>
                  <a:cubicBezTo>
                    <a:pt x="53" y="67"/>
                    <a:pt x="53" y="67"/>
                    <a:pt x="53" y="67"/>
                  </a:cubicBezTo>
                  <a:cubicBezTo>
                    <a:pt x="53" y="67"/>
                    <a:pt x="53" y="74"/>
                    <a:pt x="59" y="75"/>
                  </a:cubicBezTo>
                  <a:cubicBezTo>
                    <a:pt x="65" y="76"/>
                    <a:pt x="72" y="75"/>
                    <a:pt x="72" y="75"/>
                  </a:cubicBezTo>
                  <a:cubicBezTo>
                    <a:pt x="72" y="75"/>
                    <a:pt x="77" y="77"/>
                    <a:pt x="82" y="75"/>
                  </a:cubicBezTo>
                  <a:cubicBezTo>
                    <a:pt x="87" y="73"/>
                    <a:pt x="83" y="62"/>
                    <a:pt x="83" y="62"/>
                  </a:cubicBezTo>
                  <a:cubicBezTo>
                    <a:pt x="93" y="61"/>
                    <a:pt x="93" y="61"/>
                    <a:pt x="93" y="61"/>
                  </a:cubicBezTo>
                  <a:cubicBezTo>
                    <a:pt x="100" y="53"/>
                    <a:pt x="100" y="53"/>
                    <a:pt x="100" y="53"/>
                  </a:cubicBezTo>
                  <a:cubicBezTo>
                    <a:pt x="100" y="53"/>
                    <a:pt x="97" y="44"/>
                    <a:pt x="97" y="40"/>
                  </a:cubicBezTo>
                  <a:cubicBezTo>
                    <a:pt x="97" y="36"/>
                    <a:pt x="106" y="36"/>
                    <a:pt x="106" y="36"/>
                  </a:cubicBezTo>
                  <a:cubicBezTo>
                    <a:pt x="106" y="36"/>
                    <a:pt x="116" y="36"/>
                    <a:pt x="122" y="32"/>
                  </a:cubicBezTo>
                  <a:cubicBezTo>
                    <a:pt x="128" y="28"/>
                    <a:pt x="125" y="24"/>
                    <a:pt x="125" y="24"/>
                  </a:cubicBezTo>
                  <a:cubicBezTo>
                    <a:pt x="138" y="22"/>
                    <a:pt x="138" y="22"/>
                    <a:pt x="138" y="22"/>
                  </a:cubicBezTo>
                  <a:cubicBezTo>
                    <a:pt x="128" y="15"/>
                    <a:pt x="128" y="15"/>
                    <a:pt x="128" y="15"/>
                  </a:cubicBezTo>
                  <a:cubicBezTo>
                    <a:pt x="125" y="5"/>
                    <a:pt x="125" y="5"/>
                    <a:pt x="125" y="5"/>
                  </a:cubicBezTo>
                  <a:cubicBezTo>
                    <a:pt x="118" y="0"/>
                    <a:pt x="118" y="0"/>
                    <a:pt x="118" y="0"/>
                  </a:cubicBezTo>
                  <a:cubicBezTo>
                    <a:pt x="115" y="8"/>
                    <a:pt x="115" y="8"/>
                    <a:pt x="115" y="8"/>
                  </a:cubicBezTo>
                  <a:cubicBezTo>
                    <a:pt x="113" y="20"/>
                    <a:pt x="113" y="20"/>
                    <a:pt x="113" y="20"/>
                  </a:cubicBezTo>
                  <a:cubicBezTo>
                    <a:pt x="97" y="15"/>
                    <a:pt x="97" y="15"/>
                    <a:pt x="97" y="15"/>
                  </a:cubicBezTo>
                  <a:cubicBezTo>
                    <a:pt x="90" y="19"/>
                    <a:pt x="90" y="19"/>
                    <a:pt x="90" y="19"/>
                  </a:cubicBezTo>
                  <a:cubicBezTo>
                    <a:pt x="57" y="18"/>
                    <a:pt x="57" y="18"/>
                    <a:pt x="57" y="18"/>
                  </a:cubicBezTo>
                  <a:cubicBezTo>
                    <a:pt x="57" y="18"/>
                    <a:pt x="57" y="27"/>
                    <a:pt x="50" y="27"/>
                  </a:cubicBezTo>
                  <a:cubicBezTo>
                    <a:pt x="43" y="27"/>
                    <a:pt x="35" y="25"/>
                    <a:pt x="35" y="25"/>
                  </a:cubicBezTo>
                  <a:cubicBezTo>
                    <a:pt x="35" y="25"/>
                    <a:pt x="29" y="21"/>
                    <a:pt x="26" y="21"/>
                  </a:cubicBezTo>
                  <a:cubicBezTo>
                    <a:pt x="23" y="21"/>
                    <a:pt x="14" y="25"/>
                    <a:pt x="14" y="25"/>
                  </a:cubicBezTo>
                  <a:cubicBezTo>
                    <a:pt x="5" y="25"/>
                    <a:pt x="5" y="25"/>
                    <a:pt x="5" y="25"/>
                  </a:cubicBezTo>
                  <a:cubicBezTo>
                    <a:pt x="4" y="30"/>
                    <a:pt x="0" y="34"/>
                    <a:pt x="0" y="34"/>
                  </a:cubicBezTo>
                  <a:cubicBezTo>
                    <a:pt x="8" y="37"/>
                    <a:pt x="8" y="37"/>
                    <a:pt x="8" y="37"/>
                  </a:cubicBezTo>
                  <a:cubicBezTo>
                    <a:pt x="3" y="62"/>
                    <a:pt x="3" y="62"/>
                    <a:pt x="3" y="62"/>
                  </a:cubicBezTo>
                  <a:cubicBezTo>
                    <a:pt x="3" y="62"/>
                    <a:pt x="26" y="66"/>
                    <a:pt x="23" y="70"/>
                  </a:cubicBezTo>
                  <a:cubicBezTo>
                    <a:pt x="22" y="72"/>
                    <a:pt x="20" y="76"/>
                    <a:pt x="18" y="80"/>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4" name="Freeform 253"/>
            <p:cNvSpPr>
              <a:spLocks/>
            </p:cNvSpPr>
            <p:nvPr/>
          </p:nvSpPr>
          <p:spPr bwMode="gray">
            <a:xfrm>
              <a:off x="4484185" y="3013655"/>
              <a:ext cx="132587" cy="49853"/>
            </a:xfrm>
            <a:custGeom>
              <a:avLst/>
              <a:gdLst>
                <a:gd name="T0" fmla="*/ 233 w 239"/>
                <a:gd name="T1" fmla="*/ 23 h 98"/>
                <a:gd name="T2" fmla="*/ 214 w 239"/>
                <a:gd name="T3" fmla="*/ 19 h 98"/>
                <a:gd name="T4" fmla="*/ 194 w 239"/>
                <a:gd name="T5" fmla="*/ 6 h 98"/>
                <a:gd name="T6" fmla="*/ 170 w 239"/>
                <a:gd name="T7" fmla="*/ 14 h 98"/>
                <a:gd name="T8" fmla="*/ 159 w 239"/>
                <a:gd name="T9" fmla="*/ 10 h 98"/>
                <a:gd name="T10" fmla="*/ 140 w 239"/>
                <a:gd name="T11" fmla="*/ 9 h 98"/>
                <a:gd name="T12" fmla="*/ 132 w 239"/>
                <a:gd name="T13" fmla="*/ 18 h 98"/>
                <a:gd name="T14" fmla="*/ 126 w 239"/>
                <a:gd name="T15" fmla="*/ 11 h 98"/>
                <a:gd name="T16" fmla="*/ 119 w 239"/>
                <a:gd name="T17" fmla="*/ 11 h 98"/>
                <a:gd name="T18" fmla="*/ 111 w 239"/>
                <a:gd name="T19" fmla="*/ 2 h 98"/>
                <a:gd name="T20" fmla="*/ 91 w 239"/>
                <a:gd name="T21" fmla="*/ 8 h 98"/>
                <a:gd name="T22" fmla="*/ 83 w 239"/>
                <a:gd name="T23" fmla="*/ 2 h 98"/>
                <a:gd name="T24" fmla="*/ 72 w 239"/>
                <a:gd name="T25" fmla="*/ 9 h 98"/>
                <a:gd name="T26" fmla="*/ 58 w 239"/>
                <a:gd name="T27" fmla="*/ 15 h 98"/>
                <a:gd name="T28" fmla="*/ 58 w 239"/>
                <a:gd name="T29" fmla="*/ 28 h 98"/>
                <a:gd name="T30" fmla="*/ 36 w 239"/>
                <a:gd name="T31" fmla="*/ 40 h 98"/>
                <a:gd name="T32" fmla="*/ 24 w 239"/>
                <a:gd name="T33" fmla="*/ 39 h 98"/>
                <a:gd name="T34" fmla="*/ 12 w 239"/>
                <a:gd name="T35" fmla="*/ 41 h 98"/>
                <a:gd name="T36" fmla="*/ 3 w 239"/>
                <a:gd name="T37" fmla="*/ 46 h 98"/>
                <a:gd name="T38" fmla="*/ 1 w 239"/>
                <a:gd name="T39" fmla="*/ 60 h 98"/>
                <a:gd name="T40" fmla="*/ 0 w 239"/>
                <a:gd name="T41" fmla="*/ 70 h 98"/>
                <a:gd name="T42" fmla="*/ 7 w 239"/>
                <a:gd name="T43" fmla="*/ 75 h 98"/>
                <a:gd name="T44" fmla="*/ 7 w 239"/>
                <a:gd name="T45" fmla="*/ 87 h 98"/>
                <a:gd name="T46" fmla="*/ 7 w 239"/>
                <a:gd name="T47" fmla="*/ 87 h 98"/>
                <a:gd name="T48" fmla="*/ 13 w 239"/>
                <a:gd name="T49" fmla="*/ 92 h 98"/>
                <a:gd name="T50" fmla="*/ 20 w 239"/>
                <a:gd name="T51" fmla="*/ 81 h 98"/>
                <a:gd name="T52" fmla="*/ 40 w 239"/>
                <a:gd name="T53" fmla="*/ 97 h 98"/>
                <a:gd name="T54" fmla="*/ 81 w 239"/>
                <a:gd name="T55" fmla="*/ 94 h 98"/>
                <a:gd name="T56" fmla="*/ 87 w 239"/>
                <a:gd name="T57" fmla="*/ 78 h 98"/>
                <a:gd name="T58" fmla="*/ 111 w 239"/>
                <a:gd name="T59" fmla="*/ 81 h 98"/>
                <a:gd name="T60" fmla="*/ 118 w 239"/>
                <a:gd name="T61" fmla="*/ 73 h 98"/>
                <a:gd name="T62" fmla="*/ 144 w 239"/>
                <a:gd name="T63" fmla="*/ 69 h 98"/>
                <a:gd name="T64" fmla="*/ 155 w 239"/>
                <a:gd name="T65" fmla="*/ 53 h 98"/>
                <a:gd name="T66" fmla="*/ 171 w 239"/>
                <a:gd name="T67" fmla="*/ 53 h 98"/>
                <a:gd name="T68" fmla="*/ 174 w 239"/>
                <a:gd name="T69" fmla="*/ 63 h 98"/>
                <a:gd name="T70" fmla="*/ 183 w 239"/>
                <a:gd name="T71" fmla="*/ 64 h 98"/>
                <a:gd name="T72" fmla="*/ 188 w 239"/>
                <a:gd name="T73" fmla="*/ 53 h 98"/>
                <a:gd name="T74" fmla="*/ 194 w 239"/>
                <a:gd name="T75" fmla="*/ 63 h 98"/>
                <a:gd name="T76" fmla="*/ 223 w 239"/>
                <a:gd name="T77" fmla="*/ 59 h 98"/>
                <a:gd name="T78" fmla="*/ 223 w 239"/>
                <a:gd name="T79" fmla="*/ 59 h 98"/>
                <a:gd name="T80" fmla="*/ 224 w 239"/>
                <a:gd name="T81" fmla="*/ 51 h 98"/>
                <a:gd name="T82" fmla="*/ 234 w 239"/>
                <a:gd name="T83" fmla="*/ 43 h 98"/>
                <a:gd name="T84" fmla="*/ 237 w 239"/>
                <a:gd name="T85" fmla="*/ 30 h 98"/>
                <a:gd name="T86" fmla="*/ 233 w 239"/>
                <a:gd name="T87" fmla="*/ 2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9" h="98">
                  <a:moveTo>
                    <a:pt x="233" y="23"/>
                  </a:moveTo>
                  <a:cubicBezTo>
                    <a:pt x="227" y="23"/>
                    <a:pt x="221" y="25"/>
                    <a:pt x="214" y="19"/>
                  </a:cubicBezTo>
                  <a:cubicBezTo>
                    <a:pt x="207" y="13"/>
                    <a:pt x="208" y="6"/>
                    <a:pt x="194" y="6"/>
                  </a:cubicBezTo>
                  <a:cubicBezTo>
                    <a:pt x="180" y="6"/>
                    <a:pt x="175" y="14"/>
                    <a:pt x="170" y="14"/>
                  </a:cubicBezTo>
                  <a:cubicBezTo>
                    <a:pt x="165" y="14"/>
                    <a:pt x="159" y="10"/>
                    <a:pt x="159" y="10"/>
                  </a:cubicBezTo>
                  <a:cubicBezTo>
                    <a:pt x="140" y="9"/>
                    <a:pt x="140" y="9"/>
                    <a:pt x="140" y="9"/>
                  </a:cubicBezTo>
                  <a:cubicBezTo>
                    <a:pt x="140" y="9"/>
                    <a:pt x="141" y="18"/>
                    <a:pt x="132" y="18"/>
                  </a:cubicBezTo>
                  <a:cubicBezTo>
                    <a:pt x="123" y="18"/>
                    <a:pt x="126" y="11"/>
                    <a:pt x="126" y="11"/>
                  </a:cubicBezTo>
                  <a:cubicBezTo>
                    <a:pt x="119" y="11"/>
                    <a:pt x="119" y="11"/>
                    <a:pt x="119" y="11"/>
                  </a:cubicBezTo>
                  <a:cubicBezTo>
                    <a:pt x="119" y="11"/>
                    <a:pt x="118" y="4"/>
                    <a:pt x="111" y="2"/>
                  </a:cubicBezTo>
                  <a:cubicBezTo>
                    <a:pt x="104" y="0"/>
                    <a:pt x="94" y="8"/>
                    <a:pt x="91" y="8"/>
                  </a:cubicBezTo>
                  <a:cubicBezTo>
                    <a:pt x="89" y="8"/>
                    <a:pt x="86" y="5"/>
                    <a:pt x="83" y="2"/>
                  </a:cubicBezTo>
                  <a:cubicBezTo>
                    <a:pt x="72" y="9"/>
                    <a:pt x="72" y="9"/>
                    <a:pt x="72" y="9"/>
                  </a:cubicBezTo>
                  <a:cubicBezTo>
                    <a:pt x="58" y="15"/>
                    <a:pt x="58" y="15"/>
                    <a:pt x="58" y="15"/>
                  </a:cubicBezTo>
                  <a:cubicBezTo>
                    <a:pt x="58" y="28"/>
                    <a:pt x="58" y="28"/>
                    <a:pt x="58" y="28"/>
                  </a:cubicBezTo>
                  <a:cubicBezTo>
                    <a:pt x="58" y="28"/>
                    <a:pt x="43" y="35"/>
                    <a:pt x="36" y="40"/>
                  </a:cubicBezTo>
                  <a:cubicBezTo>
                    <a:pt x="31" y="43"/>
                    <a:pt x="25" y="41"/>
                    <a:pt x="24" y="39"/>
                  </a:cubicBezTo>
                  <a:cubicBezTo>
                    <a:pt x="21" y="40"/>
                    <a:pt x="15" y="40"/>
                    <a:pt x="12" y="41"/>
                  </a:cubicBezTo>
                  <a:cubicBezTo>
                    <a:pt x="8" y="42"/>
                    <a:pt x="3" y="46"/>
                    <a:pt x="3" y="46"/>
                  </a:cubicBezTo>
                  <a:cubicBezTo>
                    <a:pt x="1" y="60"/>
                    <a:pt x="1" y="60"/>
                    <a:pt x="1" y="60"/>
                  </a:cubicBezTo>
                  <a:cubicBezTo>
                    <a:pt x="0" y="70"/>
                    <a:pt x="0" y="70"/>
                    <a:pt x="0" y="70"/>
                  </a:cubicBezTo>
                  <a:cubicBezTo>
                    <a:pt x="0" y="70"/>
                    <a:pt x="6" y="69"/>
                    <a:pt x="7" y="75"/>
                  </a:cubicBezTo>
                  <a:cubicBezTo>
                    <a:pt x="7" y="78"/>
                    <a:pt x="7" y="83"/>
                    <a:pt x="7" y="87"/>
                  </a:cubicBezTo>
                  <a:cubicBezTo>
                    <a:pt x="7" y="87"/>
                    <a:pt x="7" y="87"/>
                    <a:pt x="7" y="87"/>
                  </a:cubicBezTo>
                  <a:cubicBezTo>
                    <a:pt x="13" y="92"/>
                    <a:pt x="13" y="92"/>
                    <a:pt x="13" y="92"/>
                  </a:cubicBezTo>
                  <a:cubicBezTo>
                    <a:pt x="20" y="81"/>
                    <a:pt x="20" y="81"/>
                    <a:pt x="20" y="81"/>
                  </a:cubicBezTo>
                  <a:cubicBezTo>
                    <a:pt x="20" y="81"/>
                    <a:pt x="23" y="98"/>
                    <a:pt x="40" y="97"/>
                  </a:cubicBezTo>
                  <a:cubicBezTo>
                    <a:pt x="57" y="96"/>
                    <a:pt x="81" y="94"/>
                    <a:pt x="81" y="94"/>
                  </a:cubicBezTo>
                  <a:cubicBezTo>
                    <a:pt x="87" y="78"/>
                    <a:pt x="87" y="78"/>
                    <a:pt x="87" y="78"/>
                  </a:cubicBezTo>
                  <a:cubicBezTo>
                    <a:pt x="111" y="81"/>
                    <a:pt x="111" y="81"/>
                    <a:pt x="111" y="81"/>
                  </a:cubicBezTo>
                  <a:cubicBezTo>
                    <a:pt x="118" y="73"/>
                    <a:pt x="118" y="73"/>
                    <a:pt x="118" y="73"/>
                  </a:cubicBezTo>
                  <a:cubicBezTo>
                    <a:pt x="118" y="73"/>
                    <a:pt x="141" y="72"/>
                    <a:pt x="144" y="69"/>
                  </a:cubicBezTo>
                  <a:cubicBezTo>
                    <a:pt x="147" y="66"/>
                    <a:pt x="155" y="53"/>
                    <a:pt x="155" y="53"/>
                  </a:cubicBezTo>
                  <a:cubicBezTo>
                    <a:pt x="171" y="53"/>
                    <a:pt x="171" y="53"/>
                    <a:pt x="171" y="53"/>
                  </a:cubicBezTo>
                  <a:cubicBezTo>
                    <a:pt x="174" y="63"/>
                    <a:pt x="174" y="63"/>
                    <a:pt x="174" y="63"/>
                  </a:cubicBezTo>
                  <a:cubicBezTo>
                    <a:pt x="183" y="64"/>
                    <a:pt x="183" y="64"/>
                    <a:pt x="183" y="64"/>
                  </a:cubicBezTo>
                  <a:cubicBezTo>
                    <a:pt x="183" y="64"/>
                    <a:pt x="183" y="53"/>
                    <a:pt x="188" y="53"/>
                  </a:cubicBezTo>
                  <a:cubicBezTo>
                    <a:pt x="193" y="53"/>
                    <a:pt x="194" y="63"/>
                    <a:pt x="194" y="63"/>
                  </a:cubicBezTo>
                  <a:cubicBezTo>
                    <a:pt x="194" y="63"/>
                    <a:pt x="215" y="57"/>
                    <a:pt x="223" y="59"/>
                  </a:cubicBezTo>
                  <a:cubicBezTo>
                    <a:pt x="223" y="59"/>
                    <a:pt x="223" y="59"/>
                    <a:pt x="223" y="59"/>
                  </a:cubicBezTo>
                  <a:cubicBezTo>
                    <a:pt x="224" y="51"/>
                    <a:pt x="224" y="51"/>
                    <a:pt x="224" y="51"/>
                  </a:cubicBezTo>
                  <a:cubicBezTo>
                    <a:pt x="224" y="51"/>
                    <a:pt x="232" y="49"/>
                    <a:pt x="234" y="43"/>
                  </a:cubicBezTo>
                  <a:cubicBezTo>
                    <a:pt x="236" y="37"/>
                    <a:pt x="237" y="30"/>
                    <a:pt x="237" y="30"/>
                  </a:cubicBezTo>
                  <a:cubicBezTo>
                    <a:pt x="237" y="30"/>
                    <a:pt x="239" y="23"/>
                    <a:pt x="233" y="23"/>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5" name="Freeform 254"/>
            <p:cNvSpPr>
              <a:spLocks/>
            </p:cNvSpPr>
            <p:nvPr/>
          </p:nvSpPr>
          <p:spPr bwMode="gray">
            <a:xfrm>
              <a:off x="4470340" y="3040516"/>
              <a:ext cx="158635" cy="75210"/>
            </a:xfrm>
            <a:custGeom>
              <a:avLst/>
              <a:gdLst>
                <a:gd name="T0" fmla="*/ 31 w 286"/>
                <a:gd name="T1" fmla="*/ 43 h 148"/>
                <a:gd name="T2" fmla="*/ 16 w 286"/>
                <a:gd name="T3" fmla="*/ 43 h 148"/>
                <a:gd name="T4" fmla="*/ 15 w 286"/>
                <a:gd name="T5" fmla="*/ 52 h 148"/>
                <a:gd name="T6" fmla="*/ 23 w 286"/>
                <a:gd name="T7" fmla="*/ 53 h 148"/>
                <a:gd name="T8" fmla="*/ 15 w 286"/>
                <a:gd name="T9" fmla="*/ 65 h 148"/>
                <a:gd name="T10" fmla="*/ 15 w 286"/>
                <a:gd name="T11" fmla="*/ 79 h 148"/>
                <a:gd name="T12" fmla="*/ 2 w 286"/>
                <a:gd name="T13" fmla="*/ 81 h 148"/>
                <a:gd name="T14" fmla="*/ 0 w 286"/>
                <a:gd name="T15" fmla="*/ 85 h 148"/>
                <a:gd name="T16" fmla="*/ 7 w 286"/>
                <a:gd name="T17" fmla="*/ 90 h 148"/>
                <a:gd name="T18" fmla="*/ 10 w 286"/>
                <a:gd name="T19" fmla="*/ 100 h 148"/>
                <a:gd name="T20" fmla="*/ 20 w 286"/>
                <a:gd name="T21" fmla="*/ 107 h 148"/>
                <a:gd name="T22" fmla="*/ 34 w 286"/>
                <a:gd name="T23" fmla="*/ 120 h 148"/>
                <a:gd name="T24" fmla="*/ 54 w 286"/>
                <a:gd name="T25" fmla="*/ 137 h 148"/>
                <a:gd name="T26" fmla="*/ 63 w 286"/>
                <a:gd name="T27" fmla="*/ 141 h 148"/>
                <a:gd name="T28" fmla="*/ 75 w 286"/>
                <a:gd name="T29" fmla="*/ 141 h 148"/>
                <a:gd name="T30" fmla="*/ 78 w 286"/>
                <a:gd name="T31" fmla="*/ 148 h 148"/>
                <a:gd name="T32" fmla="*/ 106 w 286"/>
                <a:gd name="T33" fmla="*/ 145 h 148"/>
                <a:gd name="T34" fmla="*/ 112 w 286"/>
                <a:gd name="T35" fmla="*/ 139 h 148"/>
                <a:gd name="T36" fmla="*/ 115 w 286"/>
                <a:gd name="T37" fmla="*/ 140 h 148"/>
                <a:gd name="T38" fmla="*/ 118 w 286"/>
                <a:gd name="T39" fmla="*/ 136 h 148"/>
                <a:gd name="T40" fmla="*/ 133 w 286"/>
                <a:gd name="T41" fmla="*/ 136 h 148"/>
                <a:gd name="T42" fmla="*/ 145 w 286"/>
                <a:gd name="T43" fmla="*/ 125 h 148"/>
                <a:gd name="T44" fmla="*/ 163 w 286"/>
                <a:gd name="T45" fmla="*/ 125 h 148"/>
                <a:gd name="T46" fmla="*/ 176 w 286"/>
                <a:gd name="T47" fmla="*/ 131 h 148"/>
                <a:gd name="T48" fmla="*/ 192 w 286"/>
                <a:gd name="T49" fmla="*/ 127 h 148"/>
                <a:gd name="T50" fmla="*/ 194 w 286"/>
                <a:gd name="T51" fmla="*/ 118 h 148"/>
                <a:gd name="T52" fmla="*/ 205 w 286"/>
                <a:gd name="T53" fmla="*/ 120 h 148"/>
                <a:gd name="T54" fmla="*/ 221 w 286"/>
                <a:gd name="T55" fmla="*/ 110 h 148"/>
                <a:gd name="T56" fmla="*/ 222 w 286"/>
                <a:gd name="T57" fmla="*/ 96 h 148"/>
                <a:gd name="T58" fmla="*/ 238 w 286"/>
                <a:gd name="T59" fmla="*/ 83 h 148"/>
                <a:gd name="T60" fmla="*/ 245 w 286"/>
                <a:gd name="T61" fmla="*/ 66 h 148"/>
                <a:gd name="T62" fmla="*/ 246 w 286"/>
                <a:gd name="T63" fmla="*/ 48 h 148"/>
                <a:gd name="T64" fmla="*/ 266 w 286"/>
                <a:gd name="T65" fmla="*/ 41 h 148"/>
                <a:gd name="T66" fmla="*/ 286 w 286"/>
                <a:gd name="T67" fmla="*/ 27 h 148"/>
                <a:gd name="T68" fmla="*/ 264 w 286"/>
                <a:gd name="T69" fmla="*/ 19 h 148"/>
                <a:gd name="T70" fmla="*/ 248 w 286"/>
                <a:gd name="T71" fmla="*/ 6 h 148"/>
                <a:gd name="T72" fmla="*/ 219 w 286"/>
                <a:gd name="T73" fmla="*/ 10 h 148"/>
                <a:gd name="T74" fmla="*/ 213 w 286"/>
                <a:gd name="T75" fmla="*/ 0 h 148"/>
                <a:gd name="T76" fmla="*/ 208 w 286"/>
                <a:gd name="T77" fmla="*/ 11 h 148"/>
                <a:gd name="T78" fmla="*/ 199 w 286"/>
                <a:gd name="T79" fmla="*/ 10 h 148"/>
                <a:gd name="T80" fmla="*/ 196 w 286"/>
                <a:gd name="T81" fmla="*/ 0 h 148"/>
                <a:gd name="T82" fmla="*/ 180 w 286"/>
                <a:gd name="T83" fmla="*/ 0 h 148"/>
                <a:gd name="T84" fmla="*/ 169 w 286"/>
                <a:gd name="T85" fmla="*/ 16 h 148"/>
                <a:gd name="T86" fmla="*/ 143 w 286"/>
                <a:gd name="T87" fmla="*/ 20 h 148"/>
                <a:gd name="T88" fmla="*/ 136 w 286"/>
                <a:gd name="T89" fmla="*/ 28 h 148"/>
                <a:gd name="T90" fmla="*/ 112 w 286"/>
                <a:gd name="T91" fmla="*/ 25 h 148"/>
                <a:gd name="T92" fmla="*/ 106 w 286"/>
                <a:gd name="T93" fmla="*/ 41 h 148"/>
                <a:gd name="T94" fmla="*/ 65 w 286"/>
                <a:gd name="T95" fmla="*/ 44 h 148"/>
                <a:gd name="T96" fmla="*/ 45 w 286"/>
                <a:gd name="T97" fmla="*/ 28 h 148"/>
                <a:gd name="T98" fmla="*/ 38 w 286"/>
                <a:gd name="T99" fmla="*/ 39 h 148"/>
                <a:gd name="T100" fmla="*/ 32 w 286"/>
                <a:gd name="T101" fmla="*/ 34 h 148"/>
                <a:gd name="T102" fmla="*/ 31 w 286"/>
                <a:gd name="T103" fmla="*/ 43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6" h="148">
                  <a:moveTo>
                    <a:pt x="31" y="43"/>
                  </a:moveTo>
                  <a:cubicBezTo>
                    <a:pt x="16" y="43"/>
                    <a:pt x="16" y="43"/>
                    <a:pt x="16" y="43"/>
                  </a:cubicBezTo>
                  <a:cubicBezTo>
                    <a:pt x="15" y="52"/>
                    <a:pt x="15" y="52"/>
                    <a:pt x="15" y="52"/>
                  </a:cubicBezTo>
                  <a:cubicBezTo>
                    <a:pt x="23" y="53"/>
                    <a:pt x="23" y="53"/>
                    <a:pt x="23" y="53"/>
                  </a:cubicBezTo>
                  <a:cubicBezTo>
                    <a:pt x="15" y="65"/>
                    <a:pt x="15" y="65"/>
                    <a:pt x="15" y="65"/>
                  </a:cubicBezTo>
                  <a:cubicBezTo>
                    <a:pt x="15" y="79"/>
                    <a:pt x="15" y="79"/>
                    <a:pt x="15" y="79"/>
                  </a:cubicBezTo>
                  <a:cubicBezTo>
                    <a:pt x="2" y="81"/>
                    <a:pt x="2" y="81"/>
                    <a:pt x="2" y="81"/>
                  </a:cubicBezTo>
                  <a:cubicBezTo>
                    <a:pt x="0" y="85"/>
                    <a:pt x="0" y="85"/>
                    <a:pt x="0" y="85"/>
                  </a:cubicBezTo>
                  <a:cubicBezTo>
                    <a:pt x="7" y="90"/>
                    <a:pt x="7" y="90"/>
                    <a:pt x="7" y="90"/>
                  </a:cubicBezTo>
                  <a:cubicBezTo>
                    <a:pt x="10" y="100"/>
                    <a:pt x="10" y="100"/>
                    <a:pt x="10" y="100"/>
                  </a:cubicBezTo>
                  <a:cubicBezTo>
                    <a:pt x="20" y="107"/>
                    <a:pt x="20" y="107"/>
                    <a:pt x="20" y="107"/>
                  </a:cubicBezTo>
                  <a:cubicBezTo>
                    <a:pt x="20" y="107"/>
                    <a:pt x="32" y="117"/>
                    <a:pt x="34" y="120"/>
                  </a:cubicBezTo>
                  <a:cubicBezTo>
                    <a:pt x="36" y="123"/>
                    <a:pt x="54" y="137"/>
                    <a:pt x="54" y="137"/>
                  </a:cubicBezTo>
                  <a:cubicBezTo>
                    <a:pt x="63" y="141"/>
                    <a:pt x="63" y="141"/>
                    <a:pt x="63" y="141"/>
                  </a:cubicBezTo>
                  <a:cubicBezTo>
                    <a:pt x="75" y="141"/>
                    <a:pt x="75" y="141"/>
                    <a:pt x="75" y="141"/>
                  </a:cubicBezTo>
                  <a:cubicBezTo>
                    <a:pt x="78" y="148"/>
                    <a:pt x="78" y="148"/>
                    <a:pt x="78" y="148"/>
                  </a:cubicBezTo>
                  <a:cubicBezTo>
                    <a:pt x="106" y="145"/>
                    <a:pt x="106" y="145"/>
                    <a:pt x="106" y="145"/>
                  </a:cubicBezTo>
                  <a:cubicBezTo>
                    <a:pt x="112" y="139"/>
                    <a:pt x="112" y="139"/>
                    <a:pt x="112" y="139"/>
                  </a:cubicBezTo>
                  <a:cubicBezTo>
                    <a:pt x="115" y="140"/>
                    <a:pt x="115" y="140"/>
                    <a:pt x="115" y="140"/>
                  </a:cubicBezTo>
                  <a:cubicBezTo>
                    <a:pt x="118" y="136"/>
                    <a:pt x="118" y="136"/>
                    <a:pt x="118" y="136"/>
                  </a:cubicBezTo>
                  <a:cubicBezTo>
                    <a:pt x="133" y="136"/>
                    <a:pt x="133" y="136"/>
                    <a:pt x="133" y="136"/>
                  </a:cubicBezTo>
                  <a:cubicBezTo>
                    <a:pt x="133" y="136"/>
                    <a:pt x="142" y="131"/>
                    <a:pt x="145" y="125"/>
                  </a:cubicBezTo>
                  <a:cubicBezTo>
                    <a:pt x="148" y="119"/>
                    <a:pt x="163" y="125"/>
                    <a:pt x="163" y="125"/>
                  </a:cubicBezTo>
                  <a:cubicBezTo>
                    <a:pt x="176" y="131"/>
                    <a:pt x="176" y="131"/>
                    <a:pt x="176" y="131"/>
                  </a:cubicBezTo>
                  <a:cubicBezTo>
                    <a:pt x="192" y="127"/>
                    <a:pt x="192" y="127"/>
                    <a:pt x="192" y="127"/>
                  </a:cubicBezTo>
                  <a:cubicBezTo>
                    <a:pt x="194" y="118"/>
                    <a:pt x="194" y="118"/>
                    <a:pt x="194" y="118"/>
                  </a:cubicBezTo>
                  <a:cubicBezTo>
                    <a:pt x="205" y="120"/>
                    <a:pt x="205" y="120"/>
                    <a:pt x="205" y="120"/>
                  </a:cubicBezTo>
                  <a:cubicBezTo>
                    <a:pt x="205" y="120"/>
                    <a:pt x="215" y="116"/>
                    <a:pt x="221" y="110"/>
                  </a:cubicBezTo>
                  <a:cubicBezTo>
                    <a:pt x="227" y="104"/>
                    <a:pt x="222" y="96"/>
                    <a:pt x="222" y="96"/>
                  </a:cubicBezTo>
                  <a:cubicBezTo>
                    <a:pt x="222" y="96"/>
                    <a:pt x="228" y="88"/>
                    <a:pt x="238" y="83"/>
                  </a:cubicBezTo>
                  <a:cubicBezTo>
                    <a:pt x="248" y="78"/>
                    <a:pt x="245" y="66"/>
                    <a:pt x="245" y="66"/>
                  </a:cubicBezTo>
                  <a:cubicBezTo>
                    <a:pt x="245" y="66"/>
                    <a:pt x="245" y="54"/>
                    <a:pt x="246" y="48"/>
                  </a:cubicBezTo>
                  <a:cubicBezTo>
                    <a:pt x="247" y="42"/>
                    <a:pt x="256" y="42"/>
                    <a:pt x="266" y="41"/>
                  </a:cubicBezTo>
                  <a:cubicBezTo>
                    <a:pt x="276" y="40"/>
                    <a:pt x="286" y="27"/>
                    <a:pt x="286" y="27"/>
                  </a:cubicBezTo>
                  <a:cubicBezTo>
                    <a:pt x="286" y="27"/>
                    <a:pt x="270" y="20"/>
                    <a:pt x="264" y="19"/>
                  </a:cubicBezTo>
                  <a:cubicBezTo>
                    <a:pt x="258" y="18"/>
                    <a:pt x="256" y="8"/>
                    <a:pt x="248" y="6"/>
                  </a:cubicBezTo>
                  <a:cubicBezTo>
                    <a:pt x="240" y="4"/>
                    <a:pt x="219" y="10"/>
                    <a:pt x="219" y="10"/>
                  </a:cubicBezTo>
                  <a:cubicBezTo>
                    <a:pt x="219" y="10"/>
                    <a:pt x="218" y="0"/>
                    <a:pt x="213" y="0"/>
                  </a:cubicBezTo>
                  <a:cubicBezTo>
                    <a:pt x="208" y="0"/>
                    <a:pt x="208" y="11"/>
                    <a:pt x="208" y="11"/>
                  </a:cubicBezTo>
                  <a:cubicBezTo>
                    <a:pt x="199" y="10"/>
                    <a:pt x="199" y="10"/>
                    <a:pt x="199" y="10"/>
                  </a:cubicBezTo>
                  <a:cubicBezTo>
                    <a:pt x="196" y="0"/>
                    <a:pt x="196" y="0"/>
                    <a:pt x="196" y="0"/>
                  </a:cubicBezTo>
                  <a:cubicBezTo>
                    <a:pt x="180" y="0"/>
                    <a:pt x="180" y="0"/>
                    <a:pt x="180" y="0"/>
                  </a:cubicBezTo>
                  <a:cubicBezTo>
                    <a:pt x="180" y="0"/>
                    <a:pt x="172" y="13"/>
                    <a:pt x="169" y="16"/>
                  </a:cubicBezTo>
                  <a:cubicBezTo>
                    <a:pt x="166" y="19"/>
                    <a:pt x="143" y="20"/>
                    <a:pt x="143" y="20"/>
                  </a:cubicBezTo>
                  <a:cubicBezTo>
                    <a:pt x="136" y="28"/>
                    <a:pt x="136" y="28"/>
                    <a:pt x="136" y="28"/>
                  </a:cubicBezTo>
                  <a:cubicBezTo>
                    <a:pt x="112" y="25"/>
                    <a:pt x="112" y="25"/>
                    <a:pt x="112" y="25"/>
                  </a:cubicBezTo>
                  <a:cubicBezTo>
                    <a:pt x="106" y="41"/>
                    <a:pt x="106" y="41"/>
                    <a:pt x="106" y="41"/>
                  </a:cubicBezTo>
                  <a:cubicBezTo>
                    <a:pt x="106" y="41"/>
                    <a:pt x="82" y="43"/>
                    <a:pt x="65" y="44"/>
                  </a:cubicBezTo>
                  <a:cubicBezTo>
                    <a:pt x="48" y="45"/>
                    <a:pt x="45" y="28"/>
                    <a:pt x="45" y="28"/>
                  </a:cubicBezTo>
                  <a:cubicBezTo>
                    <a:pt x="38" y="39"/>
                    <a:pt x="38" y="39"/>
                    <a:pt x="38" y="39"/>
                  </a:cubicBezTo>
                  <a:cubicBezTo>
                    <a:pt x="32" y="34"/>
                    <a:pt x="32" y="34"/>
                    <a:pt x="32" y="34"/>
                  </a:cubicBezTo>
                  <a:cubicBezTo>
                    <a:pt x="31" y="39"/>
                    <a:pt x="31" y="43"/>
                    <a:pt x="31" y="43"/>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6" name="Freeform 255"/>
            <p:cNvSpPr>
              <a:spLocks/>
            </p:cNvSpPr>
            <p:nvPr/>
          </p:nvSpPr>
          <p:spPr bwMode="gray">
            <a:xfrm>
              <a:off x="4568431" y="2832936"/>
              <a:ext cx="127424" cy="67044"/>
            </a:xfrm>
            <a:custGeom>
              <a:avLst/>
              <a:gdLst>
                <a:gd name="T0" fmla="*/ 222 w 230"/>
                <a:gd name="T1" fmla="*/ 42 h 132"/>
                <a:gd name="T2" fmla="*/ 210 w 230"/>
                <a:gd name="T3" fmla="*/ 38 h 132"/>
                <a:gd name="T4" fmla="*/ 195 w 230"/>
                <a:gd name="T5" fmla="*/ 30 h 132"/>
                <a:gd name="T6" fmla="*/ 184 w 230"/>
                <a:gd name="T7" fmla="*/ 20 h 132"/>
                <a:gd name="T8" fmla="*/ 157 w 230"/>
                <a:gd name="T9" fmla="*/ 17 h 132"/>
                <a:gd name="T10" fmla="*/ 145 w 230"/>
                <a:gd name="T11" fmla="*/ 4 h 132"/>
                <a:gd name="T12" fmla="*/ 128 w 230"/>
                <a:gd name="T13" fmla="*/ 12 h 132"/>
                <a:gd name="T14" fmla="*/ 113 w 230"/>
                <a:gd name="T15" fmla="*/ 8 h 132"/>
                <a:gd name="T16" fmla="*/ 104 w 230"/>
                <a:gd name="T17" fmla="*/ 13 h 132"/>
                <a:gd name="T18" fmla="*/ 81 w 230"/>
                <a:gd name="T19" fmla="*/ 7 h 132"/>
                <a:gd name="T20" fmla="*/ 73 w 230"/>
                <a:gd name="T21" fmla="*/ 9 h 132"/>
                <a:gd name="T22" fmla="*/ 60 w 230"/>
                <a:gd name="T23" fmla="*/ 2 h 132"/>
                <a:gd name="T24" fmla="*/ 46 w 230"/>
                <a:gd name="T25" fmla="*/ 5 h 132"/>
                <a:gd name="T26" fmla="*/ 13 w 230"/>
                <a:gd name="T27" fmla="*/ 11 h 132"/>
                <a:gd name="T28" fmla="*/ 0 w 230"/>
                <a:gd name="T29" fmla="*/ 16 h 132"/>
                <a:gd name="T30" fmla="*/ 1 w 230"/>
                <a:gd name="T31" fmla="*/ 23 h 132"/>
                <a:gd name="T32" fmla="*/ 11 w 230"/>
                <a:gd name="T33" fmla="*/ 60 h 132"/>
                <a:gd name="T34" fmla="*/ 14 w 230"/>
                <a:gd name="T35" fmla="*/ 64 h 132"/>
                <a:gd name="T36" fmla="*/ 19 w 230"/>
                <a:gd name="T37" fmla="*/ 64 h 132"/>
                <a:gd name="T38" fmla="*/ 22 w 230"/>
                <a:gd name="T39" fmla="*/ 70 h 132"/>
                <a:gd name="T40" fmla="*/ 30 w 230"/>
                <a:gd name="T41" fmla="*/ 69 h 132"/>
                <a:gd name="T42" fmla="*/ 32 w 230"/>
                <a:gd name="T43" fmla="*/ 75 h 132"/>
                <a:gd name="T44" fmla="*/ 64 w 230"/>
                <a:gd name="T45" fmla="*/ 71 h 132"/>
                <a:gd name="T46" fmla="*/ 74 w 230"/>
                <a:gd name="T47" fmla="*/ 86 h 132"/>
                <a:gd name="T48" fmla="*/ 65 w 230"/>
                <a:gd name="T49" fmla="*/ 98 h 132"/>
                <a:gd name="T50" fmla="*/ 70 w 230"/>
                <a:gd name="T51" fmla="*/ 108 h 132"/>
                <a:gd name="T52" fmla="*/ 74 w 230"/>
                <a:gd name="T53" fmla="*/ 108 h 132"/>
                <a:gd name="T54" fmla="*/ 103 w 230"/>
                <a:gd name="T55" fmla="*/ 119 h 132"/>
                <a:gd name="T56" fmla="*/ 103 w 230"/>
                <a:gd name="T57" fmla="*/ 132 h 132"/>
                <a:gd name="T58" fmla="*/ 127 w 230"/>
                <a:gd name="T59" fmla="*/ 127 h 132"/>
                <a:gd name="T60" fmla="*/ 137 w 230"/>
                <a:gd name="T61" fmla="*/ 132 h 132"/>
                <a:gd name="T62" fmla="*/ 155 w 230"/>
                <a:gd name="T63" fmla="*/ 132 h 132"/>
                <a:gd name="T64" fmla="*/ 157 w 230"/>
                <a:gd name="T65" fmla="*/ 122 h 132"/>
                <a:gd name="T66" fmla="*/ 165 w 230"/>
                <a:gd name="T67" fmla="*/ 130 h 132"/>
                <a:gd name="T68" fmla="*/ 169 w 230"/>
                <a:gd name="T69" fmla="*/ 122 h 132"/>
                <a:gd name="T70" fmla="*/ 187 w 230"/>
                <a:gd name="T71" fmla="*/ 115 h 132"/>
                <a:gd name="T72" fmla="*/ 193 w 230"/>
                <a:gd name="T73" fmla="*/ 123 h 132"/>
                <a:gd name="T74" fmla="*/ 188 w 230"/>
                <a:gd name="T75" fmla="*/ 103 h 132"/>
                <a:gd name="T76" fmla="*/ 195 w 230"/>
                <a:gd name="T77" fmla="*/ 96 h 132"/>
                <a:gd name="T78" fmla="*/ 193 w 230"/>
                <a:gd name="T79" fmla="*/ 81 h 132"/>
                <a:gd name="T80" fmla="*/ 208 w 230"/>
                <a:gd name="T81" fmla="*/ 79 h 132"/>
                <a:gd name="T82" fmla="*/ 204 w 230"/>
                <a:gd name="T83" fmla="*/ 66 h 132"/>
                <a:gd name="T84" fmla="*/ 217 w 230"/>
                <a:gd name="T85" fmla="*/ 71 h 132"/>
                <a:gd name="T86" fmla="*/ 230 w 230"/>
                <a:gd name="T87" fmla="*/ 65 h 132"/>
                <a:gd name="T88" fmla="*/ 216 w 230"/>
                <a:gd name="T89" fmla="*/ 50 h 132"/>
                <a:gd name="T90" fmla="*/ 222 w 230"/>
                <a:gd name="T91" fmla="*/ 4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30" h="132">
                  <a:moveTo>
                    <a:pt x="222" y="42"/>
                  </a:moveTo>
                  <a:cubicBezTo>
                    <a:pt x="210" y="38"/>
                    <a:pt x="210" y="38"/>
                    <a:pt x="210" y="38"/>
                  </a:cubicBezTo>
                  <a:cubicBezTo>
                    <a:pt x="195" y="30"/>
                    <a:pt x="195" y="30"/>
                    <a:pt x="195" y="30"/>
                  </a:cubicBezTo>
                  <a:cubicBezTo>
                    <a:pt x="195" y="30"/>
                    <a:pt x="190" y="22"/>
                    <a:pt x="184" y="20"/>
                  </a:cubicBezTo>
                  <a:cubicBezTo>
                    <a:pt x="178" y="18"/>
                    <a:pt x="157" y="17"/>
                    <a:pt x="157" y="17"/>
                  </a:cubicBezTo>
                  <a:cubicBezTo>
                    <a:pt x="157" y="17"/>
                    <a:pt x="151" y="4"/>
                    <a:pt x="145" y="4"/>
                  </a:cubicBezTo>
                  <a:cubicBezTo>
                    <a:pt x="139" y="4"/>
                    <a:pt x="136" y="12"/>
                    <a:pt x="128" y="12"/>
                  </a:cubicBezTo>
                  <a:cubicBezTo>
                    <a:pt x="120" y="12"/>
                    <a:pt x="118" y="8"/>
                    <a:pt x="113" y="8"/>
                  </a:cubicBezTo>
                  <a:cubicBezTo>
                    <a:pt x="108" y="8"/>
                    <a:pt x="104" y="13"/>
                    <a:pt x="104" y="13"/>
                  </a:cubicBezTo>
                  <a:cubicBezTo>
                    <a:pt x="104" y="13"/>
                    <a:pt x="84" y="6"/>
                    <a:pt x="81" y="7"/>
                  </a:cubicBezTo>
                  <a:cubicBezTo>
                    <a:pt x="78" y="8"/>
                    <a:pt x="73" y="9"/>
                    <a:pt x="73" y="9"/>
                  </a:cubicBezTo>
                  <a:cubicBezTo>
                    <a:pt x="73" y="9"/>
                    <a:pt x="66" y="4"/>
                    <a:pt x="60" y="2"/>
                  </a:cubicBezTo>
                  <a:cubicBezTo>
                    <a:pt x="54" y="0"/>
                    <a:pt x="52" y="2"/>
                    <a:pt x="46" y="5"/>
                  </a:cubicBezTo>
                  <a:cubicBezTo>
                    <a:pt x="40" y="8"/>
                    <a:pt x="33" y="8"/>
                    <a:pt x="13" y="11"/>
                  </a:cubicBezTo>
                  <a:cubicBezTo>
                    <a:pt x="7" y="12"/>
                    <a:pt x="3" y="14"/>
                    <a:pt x="0" y="16"/>
                  </a:cubicBezTo>
                  <a:cubicBezTo>
                    <a:pt x="0" y="20"/>
                    <a:pt x="1" y="23"/>
                    <a:pt x="1" y="23"/>
                  </a:cubicBezTo>
                  <a:cubicBezTo>
                    <a:pt x="1" y="23"/>
                    <a:pt x="2" y="58"/>
                    <a:pt x="11" y="60"/>
                  </a:cubicBezTo>
                  <a:cubicBezTo>
                    <a:pt x="13" y="60"/>
                    <a:pt x="14" y="62"/>
                    <a:pt x="14" y="64"/>
                  </a:cubicBezTo>
                  <a:cubicBezTo>
                    <a:pt x="19" y="64"/>
                    <a:pt x="19" y="64"/>
                    <a:pt x="19" y="64"/>
                  </a:cubicBezTo>
                  <a:cubicBezTo>
                    <a:pt x="22" y="70"/>
                    <a:pt x="22" y="70"/>
                    <a:pt x="22" y="70"/>
                  </a:cubicBezTo>
                  <a:cubicBezTo>
                    <a:pt x="30" y="69"/>
                    <a:pt x="30" y="69"/>
                    <a:pt x="30" y="69"/>
                  </a:cubicBezTo>
                  <a:cubicBezTo>
                    <a:pt x="32" y="75"/>
                    <a:pt x="32" y="75"/>
                    <a:pt x="32" y="75"/>
                  </a:cubicBezTo>
                  <a:cubicBezTo>
                    <a:pt x="32" y="75"/>
                    <a:pt x="56" y="72"/>
                    <a:pt x="64" y="71"/>
                  </a:cubicBezTo>
                  <a:cubicBezTo>
                    <a:pt x="72" y="70"/>
                    <a:pt x="75" y="81"/>
                    <a:pt x="74" y="86"/>
                  </a:cubicBezTo>
                  <a:cubicBezTo>
                    <a:pt x="73" y="91"/>
                    <a:pt x="65" y="98"/>
                    <a:pt x="65" y="98"/>
                  </a:cubicBezTo>
                  <a:cubicBezTo>
                    <a:pt x="70" y="108"/>
                    <a:pt x="70" y="108"/>
                    <a:pt x="70" y="108"/>
                  </a:cubicBezTo>
                  <a:cubicBezTo>
                    <a:pt x="71" y="108"/>
                    <a:pt x="73" y="108"/>
                    <a:pt x="74" y="108"/>
                  </a:cubicBezTo>
                  <a:cubicBezTo>
                    <a:pt x="87" y="110"/>
                    <a:pt x="103" y="119"/>
                    <a:pt x="103" y="119"/>
                  </a:cubicBezTo>
                  <a:cubicBezTo>
                    <a:pt x="103" y="132"/>
                    <a:pt x="103" y="132"/>
                    <a:pt x="103" y="132"/>
                  </a:cubicBezTo>
                  <a:cubicBezTo>
                    <a:pt x="103" y="132"/>
                    <a:pt x="119" y="128"/>
                    <a:pt x="127" y="127"/>
                  </a:cubicBezTo>
                  <a:cubicBezTo>
                    <a:pt x="135" y="126"/>
                    <a:pt x="137" y="132"/>
                    <a:pt x="137" y="132"/>
                  </a:cubicBezTo>
                  <a:cubicBezTo>
                    <a:pt x="155" y="132"/>
                    <a:pt x="155" y="132"/>
                    <a:pt x="155" y="132"/>
                  </a:cubicBezTo>
                  <a:cubicBezTo>
                    <a:pt x="157" y="122"/>
                    <a:pt x="157" y="122"/>
                    <a:pt x="157" y="122"/>
                  </a:cubicBezTo>
                  <a:cubicBezTo>
                    <a:pt x="165" y="130"/>
                    <a:pt x="165" y="130"/>
                    <a:pt x="165" y="130"/>
                  </a:cubicBezTo>
                  <a:cubicBezTo>
                    <a:pt x="169" y="122"/>
                    <a:pt x="169" y="122"/>
                    <a:pt x="169" y="122"/>
                  </a:cubicBezTo>
                  <a:cubicBezTo>
                    <a:pt x="169" y="122"/>
                    <a:pt x="177" y="115"/>
                    <a:pt x="187" y="115"/>
                  </a:cubicBezTo>
                  <a:cubicBezTo>
                    <a:pt x="197" y="115"/>
                    <a:pt x="186" y="124"/>
                    <a:pt x="193" y="123"/>
                  </a:cubicBezTo>
                  <a:cubicBezTo>
                    <a:pt x="200" y="122"/>
                    <a:pt x="193" y="111"/>
                    <a:pt x="188" y="103"/>
                  </a:cubicBezTo>
                  <a:cubicBezTo>
                    <a:pt x="183" y="95"/>
                    <a:pt x="195" y="96"/>
                    <a:pt x="195" y="96"/>
                  </a:cubicBezTo>
                  <a:cubicBezTo>
                    <a:pt x="195" y="96"/>
                    <a:pt x="191" y="88"/>
                    <a:pt x="193" y="81"/>
                  </a:cubicBezTo>
                  <a:cubicBezTo>
                    <a:pt x="195" y="74"/>
                    <a:pt x="208" y="79"/>
                    <a:pt x="208" y="79"/>
                  </a:cubicBezTo>
                  <a:cubicBezTo>
                    <a:pt x="204" y="66"/>
                    <a:pt x="204" y="66"/>
                    <a:pt x="204" y="66"/>
                  </a:cubicBezTo>
                  <a:cubicBezTo>
                    <a:pt x="204" y="66"/>
                    <a:pt x="211" y="71"/>
                    <a:pt x="217" y="71"/>
                  </a:cubicBezTo>
                  <a:cubicBezTo>
                    <a:pt x="223" y="71"/>
                    <a:pt x="230" y="65"/>
                    <a:pt x="230" y="65"/>
                  </a:cubicBezTo>
                  <a:cubicBezTo>
                    <a:pt x="230" y="65"/>
                    <a:pt x="214" y="55"/>
                    <a:pt x="216" y="50"/>
                  </a:cubicBezTo>
                  <a:cubicBezTo>
                    <a:pt x="217" y="48"/>
                    <a:pt x="219" y="45"/>
                    <a:pt x="222" y="4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7" name="Freeform 256"/>
            <p:cNvSpPr>
              <a:spLocks/>
            </p:cNvSpPr>
            <p:nvPr/>
          </p:nvSpPr>
          <p:spPr bwMode="gray">
            <a:xfrm>
              <a:off x="4231918" y="3059426"/>
              <a:ext cx="108651" cy="55226"/>
            </a:xfrm>
            <a:custGeom>
              <a:avLst/>
              <a:gdLst>
                <a:gd name="T0" fmla="*/ 93 w 196"/>
                <a:gd name="T1" fmla="*/ 17 h 109"/>
                <a:gd name="T2" fmla="*/ 81 w 196"/>
                <a:gd name="T3" fmla="*/ 17 h 109"/>
                <a:gd name="T4" fmla="*/ 70 w 196"/>
                <a:gd name="T5" fmla="*/ 15 h 109"/>
                <a:gd name="T6" fmla="*/ 70 w 196"/>
                <a:gd name="T7" fmla="*/ 16 h 109"/>
                <a:gd name="T8" fmla="*/ 65 w 196"/>
                <a:gd name="T9" fmla="*/ 26 h 109"/>
                <a:gd name="T10" fmla="*/ 52 w 196"/>
                <a:gd name="T11" fmla="*/ 19 h 109"/>
                <a:gd name="T12" fmla="*/ 47 w 196"/>
                <a:gd name="T13" fmla="*/ 28 h 109"/>
                <a:gd name="T14" fmla="*/ 36 w 196"/>
                <a:gd name="T15" fmla="*/ 43 h 109"/>
                <a:gd name="T16" fmla="*/ 25 w 196"/>
                <a:gd name="T17" fmla="*/ 43 h 109"/>
                <a:gd name="T18" fmla="*/ 22 w 196"/>
                <a:gd name="T19" fmla="*/ 56 h 109"/>
                <a:gd name="T20" fmla="*/ 4 w 196"/>
                <a:gd name="T21" fmla="*/ 72 h 109"/>
                <a:gd name="T22" fmla="*/ 10 w 196"/>
                <a:gd name="T23" fmla="*/ 80 h 109"/>
                <a:gd name="T24" fmla="*/ 6 w 196"/>
                <a:gd name="T25" fmla="*/ 89 h 109"/>
                <a:gd name="T26" fmla="*/ 24 w 196"/>
                <a:gd name="T27" fmla="*/ 73 h 109"/>
                <a:gd name="T28" fmla="*/ 39 w 196"/>
                <a:gd name="T29" fmla="*/ 75 h 109"/>
                <a:gd name="T30" fmla="*/ 38 w 196"/>
                <a:gd name="T31" fmla="*/ 93 h 109"/>
                <a:gd name="T32" fmla="*/ 45 w 196"/>
                <a:gd name="T33" fmla="*/ 103 h 109"/>
                <a:gd name="T34" fmla="*/ 52 w 196"/>
                <a:gd name="T35" fmla="*/ 103 h 109"/>
                <a:gd name="T36" fmla="*/ 66 w 196"/>
                <a:gd name="T37" fmla="*/ 96 h 109"/>
                <a:gd name="T38" fmla="*/ 86 w 196"/>
                <a:gd name="T39" fmla="*/ 101 h 109"/>
                <a:gd name="T40" fmla="*/ 92 w 196"/>
                <a:gd name="T41" fmla="*/ 81 h 109"/>
                <a:gd name="T42" fmla="*/ 103 w 196"/>
                <a:gd name="T43" fmla="*/ 75 h 109"/>
                <a:gd name="T44" fmla="*/ 111 w 196"/>
                <a:gd name="T45" fmla="*/ 90 h 109"/>
                <a:gd name="T46" fmla="*/ 116 w 196"/>
                <a:gd name="T47" fmla="*/ 91 h 109"/>
                <a:gd name="T48" fmla="*/ 132 w 196"/>
                <a:gd name="T49" fmla="*/ 108 h 109"/>
                <a:gd name="T50" fmla="*/ 133 w 196"/>
                <a:gd name="T51" fmla="*/ 93 h 109"/>
                <a:gd name="T52" fmla="*/ 139 w 196"/>
                <a:gd name="T53" fmla="*/ 87 h 109"/>
                <a:gd name="T54" fmla="*/ 144 w 196"/>
                <a:gd name="T55" fmla="*/ 71 h 109"/>
                <a:gd name="T56" fmla="*/ 150 w 196"/>
                <a:gd name="T57" fmla="*/ 83 h 109"/>
                <a:gd name="T58" fmla="*/ 164 w 196"/>
                <a:gd name="T59" fmla="*/ 80 h 109"/>
                <a:gd name="T60" fmla="*/ 175 w 196"/>
                <a:gd name="T61" fmla="*/ 85 h 109"/>
                <a:gd name="T62" fmla="*/ 180 w 196"/>
                <a:gd name="T63" fmla="*/ 79 h 109"/>
                <a:gd name="T64" fmla="*/ 176 w 196"/>
                <a:gd name="T65" fmla="*/ 66 h 109"/>
                <a:gd name="T66" fmla="*/ 189 w 196"/>
                <a:gd name="T67" fmla="*/ 68 h 109"/>
                <a:gd name="T68" fmla="*/ 191 w 196"/>
                <a:gd name="T69" fmla="*/ 55 h 109"/>
                <a:gd name="T70" fmla="*/ 196 w 196"/>
                <a:gd name="T71" fmla="*/ 54 h 109"/>
                <a:gd name="T72" fmla="*/ 187 w 196"/>
                <a:gd name="T73" fmla="*/ 43 h 109"/>
                <a:gd name="T74" fmla="*/ 171 w 196"/>
                <a:gd name="T75" fmla="*/ 55 h 109"/>
                <a:gd name="T76" fmla="*/ 166 w 196"/>
                <a:gd name="T77" fmla="*/ 43 h 109"/>
                <a:gd name="T78" fmla="*/ 154 w 196"/>
                <a:gd name="T79" fmla="*/ 44 h 109"/>
                <a:gd name="T80" fmla="*/ 146 w 196"/>
                <a:gd name="T81" fmla="*/ 42 h 109"/>
                <a:gd name="T82" fmla="*/ 153 w 196"/>
                <a:gd name="T83" fmla="*/ 29 h 109"/>
                <a:gd name="T84" fmla="*/ 154 w 196"/>
                <a:gd name="T85" fmla="*/ 19 h 109"/>
                <a:gd name="T86" fmla="*/ 150 w 196"/>
                <a:gd name="T87" fmla="*/ 19 h 109"/>
                <a:gd name="T88" fmla="*/ 144 w 196"/>
                <a:gd name="T89" fmla="*/ 11 h 109"/>
                <a:gd name="T90" fmla="*/ 134 w 196"/>
                <a:gd name="T91" fmla="*/ 8 h 109"/>
                <a:gd name="T92" fmla="*/ 125 w 196"/>
                <a:gd name="T93" fmla="*/ 8 h 109"/>
                <a:gd name="T94" fmla="*/ 109 w 196"/>
                <a:gd name="T95" fmla="*/ 1 h 109"/>
                <a:gd name="T96" fmla="*/ 107 w 196"/>
                <a:gd name="T97" fmla="*/ 14 h 109"/>
                <a:gd name="T98" fmla="*/ 103 w 196"/>
                <a:gd name="T99" fmla="*/ 10 h 109"/>
                <a:gd name="T100" fmla="*/ 93 w 196"/>
                <a:gd name="T101" fmla="*/ 1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6" h="109">
                  <a:moveTo>
                    <a:pt x="93" y="17"/>
                  </a:moveTo>
                  <a:cubicBezTo>
                    <a:pt x="81" y="17"/>
                    <a:pt x="81" y="17"/>
                    <a:pt x="81" y="17"/>
                  </a:cubicBezTo>
                  <a:cubicBezTo>
                    <a:pt x="70" y="15"/>
                    <a:pt x="70" y="15"/>
                    <a:pt x="70" y="15"/>
                  </a:cubicBezTo>
                  <a:cubicBezTo>
                    <a:pt x="70" y="16"/>
                    <a:pt x="70" y="16"/>
                    <a:pt x="70" y="16"/>
                  </a:cubicBezTo>
                  <a:cubicBezTo>
                    <a:pt x="65" y="26"/>
                    <a:pt x="65" y="26"/>
                    <a:pt x="65" y="26"/>
                  </a:cubicBezTo>
                  <a:cubicBezTo>
                    <a:pt x="52" y="19"/>
                    <a:pt x="52" y="19"/>
                    <a:pt x="52" y="19"/>
                  </a:cubicBezTo>
                  <a:cubicBezTo>
                    <a:pt x="47" y="28"/>
                    <a:pt x="47" y="28"/>
                    <a:pt x="47" y="28"/>
                  </a:cubicBezTo>
                  <a:cubicBezTo>
                    <a:pt x="47" y="28"/>
                    <a:pt x="41" y="37"/>
                    <a:pt x="36" y="43"/>
                  </a:cubicBezTo>
                  <a:cubicBezTo>
                    <a:pt x="31" y="49"/>
                    <a:pt x="25" y="43"/>
                    <a:pt x="25" y="43"/>
                  </a:cubicBezTo>
                  <a:cubicBezTo>
                    <a:pt x="25" y="43"/>
                    <a:pt x="28" y="49"/>
                    <a:pt x="22" y="56"/>
                  </a:cubicBezTo>
                  <a:cubicBezTo>
                    <a:pt x="16" y="63"/>
                    <a:pt x="4" y="72"/>
                    <a:pt x="4" y="72"/>
                  </a:cubicBezTo>
                  <a:cubicBezTo>
                    <a:pt x="10" y="80"/>
                    <a:pt x="10" y="80"/>
                    <a:pt x="10" y="80"/>
                  </a:cubicBezTo>
                  <a:cubicBezTo>
                    <a:pt x="10" y="80"/>
                    <a:pt x="0" y="88"/>
                    <a:pt x="6" y="89"/>
                  </a:cubicBezTo>
                  <a:cubicBezTo>
                    <a:pt x="12" y="90"/>
                    <a:pt x="17" y="77"/>
                    <a:pt x="24" y="73"/>
                  </a:cubicBezTo>
                  <a:cubicBezTo>
                    <a:pt x="31" y="69"/>
                    <a:pt x="39" y="75"/>
                    <a:pt x="39" y="75"/>
                  </a:cubicBezTo>
                  <a:cubicBezTo>
                    <a:pt x="38" y="93"/>
                    <a:pt x="38" y="93"/>
                    <a:pt x="38" y="93"/>
                  </a:cubicBezTo>
                  <a:cubicBezTo>
                    <a:pt x="38" y="93"/>
                    <a:pt x="45" y="99"/>
                    <a:pt x="45" y="103"/>
                  </a:cubicBezTo>
                  <a:cubicBezTo>
                    <a:pt x="52" y="103"/>
                    <a:pt x="52" y="103"/>
                    <a:pt x="52" y="103"/>
                  </a:cubicBezTo>
                  <a:cubicBezTo>
                    <a:pt x="52" y="103"/>
                    <a:pt x="61" y="96"/>
                    <a:pt x="66" y="96"/>
                  </a:cubicBezTo>
                  <a:cubicBezTo>
                    <a:pt x="71" y="96"/>
                    <a:pt x="76" y="109"/>
                    <a:pt x="86" y="101"/>
                  </a:cubicBezTo>
                  <a:cubicBezTo>
                    <a:pt x="96" y="92"/>
                    <a:pt x="92" y="81"/>
                    <a:pt x="92" y="81"/>
                  </a:cubicBezTo>
                  <a:cubicBezTo>
                    <a:pt x="92" y="81"/>
                    <a:pt x="99" y="75"/>
                    <a:pt x="103" y="75"/>
                  </a:cubicBezTo>
                  <a:cubicBezTo>
                    <a:pt x="107" y="75"/>
                    <a:pt x="111" y="90"/>
                    <a:pt x="111" y="90"/>
                  </a:cubicBezTo>
                  <a:cubicBezTo>
                    <a:pt x="116" y="91"/>
                    <a:pt x="116" y="91"/>
                    <a:pt x="116" y="91"/>
                  </a:cubicBezTo>
                  <a:cubicBezTo>
                    <a:pt x="132" y="108"/>
                    <a:pt x="132" y="108"/>
                    <a:pt x="132" y="108"/>
                  </a:cubicBezTo>
                  <a:cubicBezTo>
                    <a:pt x="133" y="93"/>
                    <a:pt x="133" y="93"/>
                    <a:pt x="133" y="93"/>
                  </a:cubicBezTo>
                  <a:cubicBezTo>
                    <a:pt x="139" y="87"/>
                    <a:pt x="139" y="87"/>
                    <a:pt x="139" y="87"/>
                  </a:cubicBezTo>
                  <a:cubicBezTo>
                    <a:pt x="144" y="71"/>
                    <a:pt x="144" y="71"/>
                    <a:pt x="144" y="71"/>
                  </a:cubicBezTo>
                  <a:cubicBezTo>
                    <a:pt x="150" y="83"/>
                    <a:pt x="150" y="83"/>
                    <a:pt x="150" y="83"/>
                  </a:cubicBezTo>
                  <a:cubicBezTo>
                    <a:pt x="164" y="80"/>
                    <a:pt x="164" y="80"/>
                    <a:pt x="164" y="80"/>
                  </a:cubicBezTo>
                  <a:cubicBezTo>
                    <a:pt x="175" y="85"/>
                    <a:pt x="175" y="85"/>
                    <a:pt x="175" y="85"/>
                  </a:cubicBezTo>
                  <a:cubicBezTo>
                    <a:pt x="180" y="79"/>
                    <a:pt x="180" y="79"/>
                    <a:pt x="180" y="79"/>
                  </a:cubicBezTo>
                  <a:cubicBezTo>
                    <a:pt x="180" y="79"/>
                    <a:pt x="165" y="68"/>
                    <a:pt x="176" y="66"/>
                  </a:cubicBezTo>
                  <a:cubicBezTo>
                    <a:pt x="187" y="64"/>
                    <a:pt x="189" y="68"/>
                    <a:pt x="189" y="68"/>
                  </a:cubicBezTo>
                  <a:cubicBezTo>
                    <a:pt x="191" y="55"/>
                    <a:pt x="191" y="55"/>
                    <a:pt x="191" y="55"/>
                  </a:cubicBezTo>
                  <a:cubicBezTo>
                    <a:pt x="196" y="54"/>
                    <a:pt x="196" y="54"/>
                    <a:pt x="196" y="54"/>
                  </a:cubicBezTo>
                  <a:cubicBezTo>
                    <a:pt x="195" y="50"/>
                    <a:pt x="192" y="44"/>
                    <a:pt x="187" y="43"/>
                  </a:cubicBezTo>
                  <a:cubicBezTo>
                    <a:pt x="176" y="43"/>
                    <a:pt x="178" y="52"/>
                    <a:pt x="171" y="55"/>
                  </a:cubicBezTo>
                  <a:cubicBezTo>
                    <a:pt x="163" y="57"/>
                    <a:pt x="166" y="43"/>
                    <a:pt x="166" y="43"/>
                  </a:cubicBezTo>
                  <a:cubicBezTo>
                    <a:pt x="154" y="44"/>
                    <a:pt x="154" y="44"/>
                    <a:pt x="154" y="44"/>
                  </a:cubicBezTo>
                  <a:cubicBezTo>
                    <a:pt x="154" y="44"/>
                    <a:pt x="150" y="44"/>
                    <a:pt x="146" y="42"/>
                  </a:cubicBezTo>
                  <a:cubicBezTo>
                    <a:pt x="142" y="39"/>
                    <a:pt x="148" y="31"/>
                    <a:pt x="153" y="29"/>
                  </a:cubicBezTo>
                  <a:cubicBezTo>
                    <a:pt x="159" y="27"/>
                    <a:pt x="154" y="19"/>
                    <a:pt x="154" y="19"/>
                  </a:cubicBezTo>
                  <a:cubicBezTo>
                    <a:pt x="150" y="19"/>
                    <a:pt x="150" y="19"/>
                    <a:pt x="150" y="19"/>
                  </a:cubicBezTo>
                  <a:cubicBezTo>
                    <a:pt x="144" y="11"/>
                    <a:pt x="144" y="11"/>
                    <a:pt x="144" y="11"/>
                  </a:cubicBezTo>
                  <a:cubicBezTo>
                    <a:pt x="134" y="8"/>
                    <a:pt x="134" y="8"/>
                    <a:pt x="134" y="8"/>
                  </a:cubicBezTo>
                  <a:cubicBezTo>
                    <a:pt x="125" y="8"/>
                    <a:pt x="125" y="8"/>
                    <a:pt x="125" y="8"/>
                  </a:cubicBezTo>
                  <a:cubicBezTo>
                    <a:pt x="125" y="8"/>
                    <a:pt x="116" y="0"/>
                    <a:pt x="109" y="1"/>
                  </a:cubicBezTo>
                  <a:cubicBezTo>
                    <a:pt x="102" y="2"/>
                    <a:pt x="107" y="14"/>
                    <a:pt x="107" y="14"/>
                  </a:cubicBezTo>
                  <a:cubicBezTo>
                    <a:pt x="103" y="10"/>
                    <a:pt x="103" y="10"/>
                    <a:pt x="103" y="10"/>
                  </a:cubicBezTo>
                  <a:lnTo>
                    <a:pt x="93" y="17"/>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8" name="Freeform 257"/>
            <p:cNvSpPr>
              <a:spLocks noEditPoints="1"/>
            </p:cNvSpPr>
            <p:nvPr/>
          </p:nvSpPr>
          <p:spPr bwMode="gray">
            <a:xfrm>
              <a:off x="4246468" y="3079195"/>
              <a:ext cx="289814" cy="281285"/>
            </a:xfrm>
            <a:custGeom>
              <a:avLst/>
              <a:gdLst>
                <a:gd name="T0" fmla="*/ 341 w 523"/>
                <a:gd name="T1" fmla="*/ 483 h 554"/>
                <a:gd name="T2" fmla="*/ 278 w 523"/>
                <a:gd name="T3" fmla="*/ 485 h 554"/>
                <a:gd name="T4" fmla="*/ 281 w 523"/>
                <a:gd name="T5" fmla="*/ 507 h 554"/>
                <a:gd name="T6" fmla="*/ 330 w 523"/>
                <a:gd name="T7" fmla="*/ 531 h 554"/>
                <a:gd name="T8" fmla="*/ 372 w 523"/>
                <a:gd name="T9" fmla="*/ 513 h 554"/>
                <a:gd name="T10" fmla="*/ 378 w 523"/>
                <a:gd name="T11" fmla="*/ 479 h 554"/>
                <a:gd name="T12" fmla="*/ 68 w 523"/>
                <a:gd name="T13" fmla="*/ 320 h 554"/>
                <a:gd name="T14" fmla="*/ 75 w 523"/>
                <a:gd name="T15" fmla="*/ 381 h 554"/>
                <a:gd name="T16" fmla="*/ 78 w 523"/>
                <a:gd name="T17" fmla="*/ 424 h 554"/>
                <a:gd name="T18" fmla="*/ 103 w 523"/>
                <a:gd name="T19" fmla="*/ 414 h 554"/>
                <a:gd name="T20" fmla="*/ 133 w 523"/>
                <a:gd name="T21" fmla="*/ 388 h 554"/>
                <a:gd name="T22" fmla="*/ 140 w 523"/>
                <a:gd name="T23" fmla="*/ 352 h 554"/>
                <a:gd name="T24" fmla="*/ 481 w 523"/>
                <a:gd name="T25" fmla="*/ 337 h 554"/>
                <a:gd name="T26" fmla="*/ 414 w 523"/>
                <a:gd name="T27" fmla="*/ 281 h 554"/>
                <a:gd name="T28" fmla="*/ 311 w 523"/>
                <a:gd name="T29" fmla="*/ 216 h 554"/>
                <a:gd name="T30" fmla="*/ 249 w 523"/>
                <a:gd name="T31" fmla="*/ 148 h 554"/>
                <a:gd name="T32" fmla="*/ 244 w 523"/>
                <a:gd name="T33" fmla="*/ 92 h 554"/>
                <a:gd name="T34" fmla="*/ 294 w 523"/>
                <a:gd name="T35" fmla="*/ 46 h 554"/>
                <a:gd name="T36" fmla="*/ 265 w 523"/>
                <a:gd name="T37" fmla="*/ 29 h 554"/>
                <a:gd name="T38" fmla="*/ 243 w 523"/>
                <a:gd name="T39" fmla="*/ 16 h 554"/>
                <a:gd name="T40" fmla="*/ 195 w 523"/>
                <a:gd name="T41" fmla="*/ 7 h 554"/>
                <a:gd name="T42" fmla="*/ 165 w 523"/>
                <a:gd name="T43" fmla="*/ 16 h 554"/>
                <a:gd name="T44" fmla="*/ 154 w 523"/>
                <a:gd name="T45" fmla="*/ 40 h 554"/>
                <a:gd name="T46" fmla="*/ 124 w 523"/>
                <a:gd name="T47" fmla="*/ 44 h 554"/>
                <a:gd name="T48" fmla="*/ 107 w 523"/>
                <a:gd name="T49" fmla="*/ 54 h 554"/>
                <a:gd name="T50" fmla="*/ 85 w 523"/>
                <a:gd name="T51" fmla="*/ 51 h 554"/>
                <a:gd name="T52" fmla="*/ 60 w 523"/>
                <a:gd name="T53" fmla="*/ 62 h 554"/>
                <a:gd name="T54" fmla="*/ 19 w 523"/>
                <a:gd name="T55" fmla="*/ 64 h 554"/>
                <a:gd name="T56" fmla="*/ 28 w 523"/>
                <a:gd name="T57" fmla="*/ 93 h 554"/>
                <a:gd name="T58" fmla="*/ 6 w 523"/>
                <a:gd name="T59" fmla="*/ 118 h 554"/>
                <a:gd name="T60" fmla="*/ 12 w 523"/>
                <a:gd name="T61" fmla="*/ 141 h 554"/>
                <a:gd name="T62" fmla="*/ 45 w 523"/>
                <a:gd name="T63" fmla="*/ 160 h 554"/>
                <a:gd name="T64" fmla="*/ 58 w 523"/>
                <a:gd name="T65" fmla="*/ 173 h 554"/>
                <a:gd name="T66" fmla="*/ 160 w 523"/>
                <a:gd name="T67" fmla="*/ 192 h 554"/>
                <a:gd name="T68" fmla="*/ 193 w 523"/>
                <a:gd name="T69" fmla="*/ 236 h 554"/>
                <a:gd name="T70" fmla="*/ 259 w 523"/>
                <a:gd name="T71" fmla="*/ 294 h 554"/>
                <a:gd name="T72" fmla="*/ 325 w 523"/>
                <a:gd name="T73" fmla="*/ 334 h 554"/>
                <a:gd name="T74" fmla="*/ 397 w 523"/>
                <a:gd name="T75" fmla="*/ 373 h 554"/>
                <a:gd name="T76" fmla="*/ 418 w 523"/>
                <a:gd name="T77" fmla="*/ 446 h 554"/>
                <a:gd name="T78" fmla="*/ 395 w 523"/>
                <a:gd name="T79" fmla="*/ 489 h 554"/>
                <a:gd name="T80" fmla="*/ 435 w 523"/>
                <a:gd name="T81" fmla="*/ 466 h 554"/>
                <a:gd name="T82" fmla="*/ 452 w 523"/>
                <a:gd name="T83" fmla="*/ 408 h 554"/>
                <a:gd name="T84" fmla="*/ 468 w 523"/>
                <a:gd name="T85" fmla="*/ 361 h 554"/>
                <a:gd name="T86" fmla="*/ 515 w 523"/>
                <a:gd name="T87" fmla="*/ 363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23" h="554">
                  <a:moveTo>
                    <a:pt x="378" y="479"/>
                  </a:moveTo>
                  <a:cubicBezTo>
                    <a:pt x="378" y="479"/>
                    <a:pt x="365" y="472"/>
                    <a:pt x="358" y="474"/>
                  </a:cubicBezTo>
                  <a:cubicBezTo>
                    <a:pt x="351" y="476"/>
                    <a:pt x="341" y="483"/>
                    <a:pt x="341" y="483"/>
                  </a:cubicBezTo>
                  <a:cubicBezTo>
                    <a:pt x="341" y="483"/>
                    <a:pt x="322" y="486"/>
                    <a:pt x="314" y="486"/>
                  </a:cubicBezTo>
                  <a:cubicBezTo>
                    <a:pt x="306" y="486"/>
                    <a:pt x="292" y="470"/>
                    <a:pt x="289" y="473"/>
                  </a:cubicBezTo>
                  <a:cubicBezTo>
                    <a:pt x="286" y="476"/>
                    <a:pt x="278" y="485"/>
                    <a:pt x="278" y="485"/>
                  </a:cubicBezTo>
                  <a:cubicBezTo>
                    <a:pt x="265" y="477"/>
                    <a:pt x="265" y="477"/>
                    <a:pt x="265" y="477"/>
                  </a:cubicBezTo>
                  <a:cubicBezTo>
                    <a:pt x="265" y="477"/>
                    <a:pt x="245" y="482"/>
                    <a:pt x="253" y="494"/>
                  </a:cubicBezTo>
                  <a:cubicBezTo>
                    <a:pt x="264" y="510"/>
                    <a:pt x="276" y="505"/>
                    <a:pt x="281" y="507"/>
                  </a:cubicBezTo>
                  <a:cubicBezTo>
                    <a:pt x="286" y="509"/>
                    <a:pt x="291" y="517"/>
                    <a:pt x="293" y="521"/>
                  </a:cubicBezTo>
                  <a:cubicBezTo>
                    <a:pt x="295" y="525"/>
                    <a:pt x="317" y="535"/>
                    <a:pt x="317" y="535"/>
                  </a:cubicBezTo>
                  <a:cubicBezTo>
                    <a:pt x="330" y="531"/>
                    <a:pt x="330" y="531"/>
                    <a:pt x="330" y="531"/>
                  </a:cubicBezTo>
                  <a:cubicBezTo>
                    <a:pt x="330" y="531"/>
                    <a:pt x="344" y="552"/>
                    <a:pt x="363" y="553"/>
                  </a:cubicBezTo>
                  <a:cubicBezTo>
                    <a:pt x="382" y="554"/>
                    <a:pt x="377" y="537"/>
                    <a:pt x="377" y="537"/>
                  </a:cubicBezTo>
                  <a:cubicBezTo>
                    <a:pt x="377" y="537"/>
                    <a:pt x="372" y="520"/>
                    <a:pt x="372" y="513"/>
                  </a:cubicBezTo>
                  <a:cubicBezTo>
                    <a:pt x="372" y="506"/>
                    <a:pt x="377" y="496"/>
                    <a:pt x="383" y="491"/>
                  </a:cubicBezTo>
                  <a:cubicBezTo>
                    <a:pt x="389" y="486"/>
                    <a:pt x="383" y="469"/>
                    <a:pt x="383" y="469"/>
                  </a:cubicBezTo>
                  <a:lnTo>
                    <a:pt x="378" y="479"/>
                  </a:lnTo>
                  <a:close/>
                  <a:moveTo>
                    <a:pt x="119" y="312"/>
                  </a:moveTo>
                  <a:cubicBezTo>
                    <a:pt x="107" y="311"/>
                    <a:pt x="95" y="332"/>
                    <a:pt x="87" y="332"/>
                  </a:cubicBezTo>
                  <a:cubicBezTo>
                    <a:pt x="79" y="332"/>
                    <a:pt x="68" y="320"/>
                    <a:pt x="68" y="320"/>
                  </a:cubicBezTo>
                  <a:cubicBezTo>
                    <a:pt x="64" y="331"/>
                    <a:pt x="64" y="331"/>
                    <a:pt x="64" y="331"/>
                  </a:cubicBezTo>
                  <a:cubicBezTo>
                    <a:pt x="64" y="331"/>
                    <a:pt x="79" y="344"/>
                    <a:pt x="79" y="354"/>
                  </a:cubicBezTo>
                  <a:cubicBezTo>
                    <a:pt x="79" y="364"/>
                    <a:pt x="75" y="381"/>
                    <a:pt x="75" y="381"/>
                  </a:cubicBezTo>
                  <a:cubicBezTo>
                    <a:pt x="81" y="388"/>
                    <a:pt x="81" y="388"/>
                    <a:pt x="81" y="388"/>
                  </a:cubicBezTo>
                  <a:cubicBezTo>
                    <a:pt x="73" y="393"/>
                    <a:pt x="73" y="393"/>
                    <a:pt x="73" y="393"/>
                  </a:cubicBezTo>
                  <a:cubicBezTo>
                    <a:pt x="78" y="424"/>
                    <a:pt x="78" y="424"/>
                    <a:pt x="78" y="424"/>
                  </a:cubicBezTo>
                  <a:cubicBezTo>
                    <a:pt x="69" y="424"/>
                    <a:pt x="69" y="424"/>
                    <a:pt x="69" y="424"/>
                  </a:cubicBezTo>
                  <a:cubicBezTo>
                    <a:pt x="82" y="435"/>
                    <a:pt x="82" y="435"/>
                    <a:pt x="82" y="435"/>
                  </a:cubicBezTo>
                  <a:cubicBezTo>
                    <a:pt x="98" y="435"/>
                    <a:pt x="103" y="414"/>
                    <a:pt x="103" y="414"/>
                  </a:cubicBezTo>
                  <a:cubicBezTo>
                    <a:pt x="103" y="414"/>
                    <a:pt x="115" y="430"/>
                    <a:pt x="124" y="423"/>
                  </a:cubicBezTo>
                  <a:cubicBezTo>
                    <a:pt x="133" y="416"/>
                    <a:pt x="129" y="398"/>
                    <a:pt x="129" y="398"/>
                  </a:cubicBezTo>
                  <a:cubicBezTo>
                    <a:pt x="133" y="388"/>
                    <a:pt x="133" y="388"/>
                    <a:pt x="133" y="388"/>
                  </a:cubicBezTo>
                  <a:cubicBezTo>
                    <a:pt x="133" y="371"/>
                    <a:pt x="133" y="371"/>
                    <a:pt x="133" y="371"/>
                  </a:cubicBezTo>
                  <a:cubicBezTo>
                    <a:pt x="133" y="371"/>
                    <a:pt x="127" y="369"/>
                    <a:pt x="128" y="364"/>
                  </a:cubicBezTo>
                  <a:cubicBezTo>
                    <a:pt x="129" y="359"/>
                    <a:pt x="140" y="359"/>
                    <a:pt x="140" y="352"/>
                  </a:cubicBezTo>
                  <a:cubicBezTo>
                    <a:pt x="140" y="345"/>
                    <a:pt x="131" y="313"/>
                    <a:pt x="119" y="312"/>
                  </a:cubicBezTo>
                  <a:close/>
                  <a:moveTo>
                    <a:pt x="515" y="363"/>
                  </a:moveTo>
                  <a:cubicBezTo>
                    <a:pt x="507" y="354"/>
                    <a:pt x="481" y="337"/>
                    <a:pt x="481" y="337"/>
                  </a:cubicBezTo>
                  <a:cubicBezTo>
                    <a:pt x="451" y="321"/>
                    <a:pt x="451" y="321"/>
                    <a:pt x="451" y="321"/>
                  </a:cubicBezTo>
                  <a:cubicBezTo>
                    <a:pt x="451" y="321"/>
                    <a:pt x="398" y="308"/>
                    <a:pt x="402" y="299"/>
                  </a:cubicBezTo>
                  <a:cubicBezTo>
                    <a:pt x="406" y="290"/>
                    <a:pt x="415" y="289"/>
                    <a:pt x="414" y="281"/>
                  </a:cubicBezTo>
                  <a:cubicBezTo>
                    <a:pt x="413" y="273"/>
                    <a:pt x="365" y="271"/>
                    <a:pt x="365" y="271"/>
                  </a:cubicBezTo>
                  <a:cubicBezTo>
                    <a:pt x="365" y="271"/>
                    <a:pt x="351" y="266"/>
                    <a:pt x="334" y="249"/>
                  </a:cubicBezTo>
                  <a:cubicBezTo>
                    <a:pt x="317" y="232"/>
                    <a:pt x="311" y="216"/>
                    <a:pt x="311" y="216"/>
                  </a:cubicBezTo>
                  <a:cubicBezTo>
                    <a:pt x="311" y="216"/>
                    <a:pt x="306" y="192"/>
                    <a:pt x="296" y="186"/>
                  </a:cubicBezTo>
                  <a:cubicBezTo>
                    <a:pt x="286" y="180"/>
                    <a:pt x="275" y="170"/>
                    <a:pt x="275" y="170"/>
                  </a:cubicBezTo>
                  <a:cubicBezTo>
                    <a:pt x="249" y="148"/>
                    <a:pt x="249" y="148"/>
                    <a:pt x="249" y="148"/>
                  </a:cubicBezTo>
                  <a:cubicBezTo>
                    <a:pt x="249" y="148"/>
                    <a:pt x="235" y="126"/>
                    <a:pt x="240" y="124"/>
                  </a:cubicBezTo>
                  <a:cubicBezTo>
                    <a:pt x="245" y="122"/>
                    <a:pt x="253" y="120"/>
                    <a:pt x="253" y="115"/>
                  </a:cubicBezTo>
                  <a:cubicBezTo>
                    <a:pt x="253" y="110"/>
                    <a:pt x="236" y="101"/>
                    <a:pt x="244" y="92"/>
                  </a:cubicBezTo>
                  <a:cubicBezTo>
                    <a:pt x="252" y="83"/>
                    <a:pt x="275" y="77"/>
                    <a:pt x="275" y="77"/>
                  </a:cubicBezTo>
                  <a:cubicBezTo>
                    <a:pt x="289" y="71"/>
                    <a:pt x="289" y="71"/>
                    <a:pt x="289" y="71"/>
                  </a:cubicBezTo>
                  <a:cubicBezTo>
                    <a:pt x="294" y="46"/>
                    <a:pt x="294" y="46"/>
                    <a:pt x="294" y="46"/>
                  </a:cubicBezTo>
                  <a:cubicBezTo>
                    <a:pt x="286" y="43"/>
                    <a:pt x="286" y="43"/>
                    <a:pt x="286" y="43"/>
                  </a:cubicBezTo>
                  <a:cubicBezTo>
                    <a:pt x="286" y="43"/>
                    <a:pt x="294" y="36"/>
                    <a:pt x="291" y="30"/>
                  </a:cubicBezTo>
                  <a:cubicBezTo>
                    <a:pt x="288" y="25"/>
                    <a:pt x="265" y="29"/>
                    <a:pt x="265" y="29"/>
                  </a:cubicBezTo>
                  <a:cubicBezTo>
                    <a:pt x="253" y="29"/>
                    <a:pt x="253" y="29"/>
                    <a:pt x="253" y="29"/>
                  </a:cubicBezTo>
                  <a:cubicBezTo>
                    <a:pt x="248" y="16"/>
                    <a:pt x="248" y="16"/>
                    <a:pt x="248" y="16"/>
                  </a:cubicBezTo>
                  <a:cubicBezTo>
                    <a:pt x="243" y="16"/>
                    <a:pt x="243" y="16"/>
                    <a:pt x="243" y="16"/>
                  </a:cubicBezTo>
                  <a:cubicBezTo>
                    <a:pt x="243" y="16"/>
                    <a:pt x="242" y="2"/>
                    <a:pt x="233" y="1"/>
                  </a:cubicBezTo>
                  <a:cubicBezTo>
                    <a:pt x="223" y="0"/>
                    <a:pt x="221" y="9"/>
                    <a:pt x="221" y="9"/>
                  </a:cubicBezTo>
                  <a:cubicBezTo>
                    <a:pt x="195" y="7"/>
                    <a:pt x="195" y="7"/>
                    <a:pt x="195" y="7"/>
                  </a:cubicBezTo>
                  <a:cubicBezTo>
                    <a:pt x="185" y="19"/>
                    <a:pt x="185" y="19"/>
                    <a:pt x="185" y="19"/>
                  </a:cubicBezTo>
                  <a:cubicBezTo>
                    <a:pt x="179" y="15"/>
                    <a:pt x="179" y="15"/>
                    <a:pt x="179" y="15"/>
                  </a:cubicBezTo>
                  <a:cubicBezTo>
                    <a:pt x="165" y="16"/>
                    <a:pt x="165" y="16"/>
                    <a:pt x="165" y="16"/>
                  </a:cubicBezTo>
                  <a:cubicBezTo>
                    <a:pt x="163" y="29"/>
                    <a:pt x="163" y="29"/>
                    <a:pt x="163" y="29"/>
                  </a:cubicBezTo>
                  <a:cubicBezTo>
                    <a:pt x="163" y="29"/>
                    <a:pt x="161" y="25"/>
                    <a:pt x="150" y="27"/>
                  </a:cubicBezTo>
                  <a:cubicBezTo>
                    <a:pt x="139" y="29"/>
                    <a:pt x="154" y="40"/>
                    <a:pt x="154" y="40"/>
                  </a:cubicBezTo>
                  <a:cubicBezTo>
                    <a:pt x="149" y="46"/>
                    <a:pt x="149" y="46"/>
                    <a:pt x="149" y="46"/>
                  </a:cubicBezTo>
                  <a:cubicBezTo>
                    <a:pt x="138" y="41"/>
                    <a:pt x="138" y="41"/>
                    <a:pt x="138" y="41"/>
                  </a:cubicBezTo>
                  <a:cubicBezTo>
                    <a:pt x="124" y="44"/>
                    <a:pt x="124" y="44"/>
                    <a:pt x="124" y="44"/>
                  </a:cubicBezTo>
                  <a:cubicBezTo>
                    <a:pt x="118" y="32"/>
                    <a:pt x="118" y="32"/>
                    <a:pt x="118" y="32"/>
                  </a:cubicBezTo>
                  <a:cubicBezTo>
                    <a:pt x="113" y="48"/>
                    <a:pt x="113" y="48"/>
                    <a:pt x="113" y="48"/>
                  </a:cubicBezTo>
                  <a:cubicBezTo>
                    <a:pt x="107" y="54"/>
                    <a:pt x="107" y="54"/>
                    <a:pt x="107" y="54"/>
                  </a:cubicBezTo>
                  <a:cubicBezTo>
                    <a:pt x="106" y="69"/>
                    <a:pt x="106" y="69"/>
                    <a:pt x="106" y="69"/>
                  </a:cubicBezTo>
                  <a:cubicBezTo>
                    <a:pt x="90" y="52"/>
                    <a:pt x="90" y="52"/>
                    <a:pt x="90" y="52"/>
                  </a:cubicBezTo>
                  <a:cubicBezTo>
                    <a:pt x="85" y="51"/>
                    <a:pt x="85" y="51"/>
                    <a:pt x="85" y="51"/>
                  </a:cubicBezTo>
                  <a:cubicBezTo>
                    <a:pt x="85" y="51"/>
                    <a:pt x="81" y="36"/>
                    <a:pt x="77" y="36"/>
                  </a:cubicBezTo>
                  <a:cubicBezTo>
                    <a:pt x="73" y="36"/>
                    <a:pt x="66" y="42"/>
                    <a:pt x="66" y="42"/>
                  </a:cubicBezTo>
                  <a:cubicBezTo>
                    <a:pt x="66" y="42"/>
                    <a:pt x="70" y="53"/>
                    <a:pt x="60" y="62"/>
                  </a:cubicBezTo>
                  <a:cubicBezTo>
                    <a:pt x="50" y="70"/>
                    <a:pt x="45" y="57"/>
                    <a:pt x="40" y="57"/>
                  </a:cubicBezTo>
                  <a:cubicBezTo>
                    <a:pt x="35" y="57"/>
                    <a:pt x="26" y="64"/>
                    <a:pt x="26" y="64"/>
                  </a:cubicBezTo>
                  <a:cubicBezTo>
                    <a:pt x="19" y="64"/>
                    <a:pt x="19" y="64"/>
                    <a:pt x="19" y="64"/>
                  </a:cubicBezTo>
                  <a:cubicBezTo>
                    <a:pt x="19" y="68"/>
                    <a:pt x="9" y="72"/>
                    <a:pt x="9" y="72"/>
                  </a:cubicBezTo>
                  <a:cubicBezTo>
                    <a:pt x="17" y="80"/>
                    <a:pt x="17" y="80"/>
                    <a:pt x="17" y="80"/>
                  </a:cubicBezTo>
                  <a:cubicBezTo>
                    <a:pt x="17" y="80"/>
                    <a:pt x="28" y="84"/>
                    <a:pt x="28" y="93"/>
                  </a:cubicBezTo>
                  <a:cubicBezTo>
                    <a:pt x="28" y="102"/>
                    <a:pt x="9" y="103"/>
                    <a:pt x="9" y="103"/>
                  </a:cubicBezTo>
                  <a:cubicBezTo>
                    <a:pt x="0" y="105"/>
                    <a:pt x="0" y="105"/>
                    <a:pt x="0" y="105"/>
                  </a:cubicBezTo>
                  <a:cubicBezTo>
                    <a:pt x="6" y="118"/>
                    <a:pt x="6" y="118"/>
                    <a:pt x="6" y="118"/>
                  </a:cubicBezTo>
                  <a:cubicBezTo>
                    <a:pt x="13" y="118"/>
                    <a:pt x="13" y="118"/>
                    <a:pt x="13" y="118"/>
                  </a:cubicBezTo>
                  <a:cubicBezTo>
                    <a:pt x="13" y="118"/>
                    <a:pt x="17" y="121"/>
                    <a:pt x="18" y="126"/>
                  </a:cubicBezTo>
                  <a:cubicBezTo>
                    <a:pt x="19" y="131"/>
                    <a:pt x="13" y="131"/>
                    <a:pt x="12" y="141"/>
                  </a:cubicBezTo>
                  <a:cubicBezTo>
                    <a:pt x="11" y="151"/>
                    <a:pt x="25" y="152"/>
                    <a:pt x="25" y="152"/>
                  </a:cubicBezTo>
                  <a:cubicBezTo>
                    <a:pt x="28" y="158"/>
                    <a:pt x="28" y="158"/>
                    <a:pt x="28" y="158"/>
                  </a:cubicBezTo>
                  <a:cubicBezTo>
                    <a:pt x="28" y="158"/>
                    <a:pt x="42" y="156"/>
                    <a:pt x="45" y="160"/>
                  </a:cubicBezTo>
                  <a:cubicBezTo>
                    <a:pt x="48" y="164"/>
                    <a:pt x="42" y="174"/>
                    <a:pt x="38" y="174"/>
                  </a:cubicBezTo>
                  <a:cubicBezTo>
                    <a:pt x="36" y="174"/>
                    <a:pt x="35" y="176"/>
                    <a:pt x="35" y="179"/>
                  </a:cubicBezTo>
                  <a:cubicBezTo>
                    <a:pt x="44" y="178"/>
                    <a:pt x="54" y="177"/>
                    <a:pt x="58" y="173"/>
                  </a:cubicBezTo>
                  <a:cubicBezTo>
                    <a:pt x="65" y="166"/>
                    <a:pt x="83" y="145"/>
                    <a:pt x="93" y="145"/>
                  </a:cubicBezTo>
                  <a:cubicBezTo>
                    <a:pt x="103" y="145"/>
                    <a:pt x="132" y="152"/>
                    <a:pt x="144" y="162"/>
                  </a:cubicBezTo>
                  <a:cubicBezTo>
                    <a:pt x="156" y="172"/>
                    <a:pt x="160" y="192"/>
                    <a:pt x="160" y="192"/>
                  </a:cubicBezTo>
                  <a:cubicBezTo>
                    <a:pt x="168" y="200"/>
                    <a:pt x="168" y="200"/>
                    <a:pt x="168" y="200"/>
                  </a:cubicBezTo>
                  <a:cubicBezTo>
                    <a:pt x="168" y="200"/>
                    <a:pt x="160" y="221"/>
                    <a:pt x="169" y="226"/>
                  </a:cubicBezTo>
                  <a:cubicBezTo>
                    <a:pt x="178" y="231"/>
                    <a:pt x="193" y="236"/>
                    <a:pt x="193" y="236"/>
                  </a:cubicBezTo>
                  <a:cubicBezTo>
                    <a:pt x="197" y="249"/>
                    <a:pt x="197" y="249"/>
                    <a:pt x="197" y="249"/>
                  </a:cubicBezTo>
                  <a:cubicBezTo>
                    <a:pt x="217" y="250"/>
                    <a:pt x="217" y="250"/>
                    <a:pt x="217" y="250"/>
                  </a:cubicBezTo>
                  <a:cubicBezTo>
                    <a:pt x="217" y="250"/>
                    <a:pt x="250" y="284"/>
                    <a:pt x="259" y="294"/>
                  </a:cubicBezTo>
                  <a:cubicBezTo>
                    <a:pt x="268" y="304"/>
                    <a:pt x="276" y="313"/>
                    <a:pt x="276" y="313"/>
                  </a:cubicBezTo>
                  <a:cubicBezTo>
                    <a:pt x="303" y="314"/>
                    <a:pt x="303" y="314"/>
                    <a:pt x="303" y="314"/>
                  </a:cubicBezTo>
                  <a:cubicBezTo>
                    <a:pt x="303" y="314"/>
                    <a:pt x="310" y="329"/>
                    <a:pt x="325" y="334"/>
                  </a:cubicBezTo>
                  <a:cubicBezTo>
                    <a:pt x="340" y="339"/>
                    <a:pt x="359" y="335"/>
                    <a:pt x="362" y="342"/>
                  </a:cubicBezTo>
                  <a:cubicBezTo>
                    <a:pt x="365" y="349"/>
                    <a:pt x="366" y="372"/>
                    <a:pt x="379" y="375"/>
                  </a:cubicBezTo>
                  <a:cubicBezTo>
                    <a:pt x="392" y="378"/>
                    <a:pt x="397" y="373"/>
                    <a:pt x="397" y="373"/>
                  </a:cubicBezTo>
                  <a:cubicBezTo>
                    <a:pt x="397" y="373"/>
                    <a:pt x="400" y="392"/>
                    <a:pt x="402" y="406"/>
                  </a:cubicBezTo>
                  <a:cubicBezTo>
                    <a:pt x="404" y="420"/>
                    <a:pt x="417" y="419"/>
                    <a:pt x="417" y="429"/>
                  </a:cubicBezTo>
                  <a:cubicBezTo>
                    <a:pt x="417" y="439"/>
                    <a:pt x="418" y="446"/>
                    <a:pt x="418" y="446"/>
                  </a:cubicBezTo>
                  <a:cubicBezTo>
                    <a:pt x="405" y="445"/>
                    <a:pt x="405" y="445"/>
                    <a:pt x="405" y="445"/>
                  </a:cubicBezTo>
                  <a:cubicBezTo>
                    <a:pt x="404" y="460"/>
                    <a:pt x="404" y="460"/>
                    <a:pt x="404" y="460"/>
                  </a:cubicBezTo>
                  <a:cubicBezTo>
                    <a:pt x="404" y="460"/>
                    <a:pt x="384" y="489"/>
                    <a:pt x="395" y="489"/>
                  </a:cubicBezTo>
                  <a:cubicBezTo>
                    <a:pt x="406" y="489"/>
                    <a:pt x="414" y="483"/>
                    <a:pt x="414" y="483"/>
                  </a:cubicBezTo>
                  <a:cubicBezTo>
                    <a:pt x="422" y="468"/>
                    <a:pt x="422" y="468"/>
                    <a:pt x="422" y="468"/>
                  </a:cubicBezTo>
                  <a:cubicBezTo>
                    <a:pt x="435" y="466"/>
                    <a:pt x="435" y="466"/>
                    <a:pt x="435" y="466"/>
                  </a:cubicBezTo>
                  <a:cubicBezTo>
                    <a:pt x="435" y="466"/>
                    <a:pt x="432" y="444"/>
                    <a:pt x="436" y="441"/>
                  </a:cubicBezTo>
                  <a:cubicBezTo>
                    <a:pt x="440" y="438"/>
                    <a:pt x="461" y="432"/>
                    <a:pt x="461" y="432"/>
                  </a:cubicBezTo>
                  <a:cubicBezTo>
                    <a:pt x="461" y="432"/>
                    <a:pt x="456" y="412"/>
                    <a:pt x="452" y="408"/>
                  </a:cubicBezTo>
                  <a:cubicBezTo>
                    <a:pt x="448" y="404"/>
                    <a:pt x="430" y="399"/>
                    <a:pt x="431" y="392"/>
                  </a:cubicBezTo>
                  <a:cubicBezTo>
                    <a:pt x="432" y="385"/>
                    <a:pt x="445" y="351"/>
                    <a:pt x="453" y="354"/>
                  </a:cubicBezTo>
                  <a:cubicBezTo>
                    <a:pt x="461" y="357"/>
                    <a:pt x="468" y="361"/>
                    <a:pt x="468" y="361"/>
                  </a:cubicBezTo>
                  <a:cubicBezTo>
                    <a:pt x="488" y="361"/>
                    <a:pt x="488" y="361"/>
                    <a:pt x="488" y="361"/>
                  </a:cubicBezTo>
                  <a:cubicBezTo>
                    <a:pt x="488" y="361"/>
                    <a:pt x="491" y="384"/>
                    <a:pt x="505" y="385"/>
                  </a:cubicBezTo>
                  <a:cubicBezTo>
                    <a:pt x="519" y="386"/>
                    <a:pt x="523" y="372"/>
                    <a:pt x="515" y="363"/>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299" name="Freeform 258"/>
            <p:cNvSpPr>
              <a:spLocks/>
            </p:cNvSpPr>
            <p:nvPr/>
          </p:nvSpPr>
          <p:spPr bwMode="gray">
            <a:xfrm>
              <a:off x="4375065" y="2974546"/>
              <a:ext cx="155115" cy="67044"/>
            </a:xfrm>
            <a:custGeom>
              <a:avLst/>
              <a:gdLst>
                <a:gd name="T0" fmla="*/ 268 w 280"/>
                <a:gd name="T1" fmla="*/ 67 h 132"/>
                <a:gd name="T2" fmla="*/ 255 w 280"/>
                <a:gd name="T3" fmla="*/ 60 h 132"/>
                <a:gd name="T4" fmla="*/ 240 w 280"/>
                <a:gd name="T5" fmla="*/ 57 h 132"/>
                <a:gd name="T6" fmla="*/ 219 w 280"/>
                <a:gd name="T7" fmla="*/ 42 h 132"/>
                <a:gd name="T8" fmla="*/ 196 w 280"/>
                <a:gd name="T9" fmla="*/ 47 h 132"/>
                <a:gd name="T10" fmla="*/ 177 w 280"/>
                <a:gd name="T11" fmla="*/ 35 h 132"/>
                <a:gd name="T12" fmla="*/ 178 w 280"/>
                <a:gd name="T13" fmla="*/ 28 h 132"/>
                <a:gd name="T14" fmla="*/ 159 w 280"/>
                <a:gd name="T15" fmla="*/ 24 h 132"/>
                <a:gd name="T16" fmla="*/ 132 w 280"/>
                <a:gd name="T17" fmla="*/ 13 h 132"/>
                <a:gd name="T18" fmla="*/ 116 w 280"/>
                <a:gd name="T19" fmla="*/ 2 h 132"/>
                <a:gd name="T20" fmla="*/ 108 w 280"/>
                <a:gd name="T21" fmla="*/ 11 h 132"/>
                <a:gd name="T22" fmla="*/ 87 w 280"/>
                <a:gd name="T23" fmla="*/ 11 h 132"/>
                <a:gd name="T24" fmla="*/ 72 w 280"/>
                <a:gd name="T25" fmla="*/ 19 h 132"/>
                <a:gd name="T26" fmla="*/ 56 w 280"/>
                <a:gd name="T27" fmla="*/ 24 h 132"/>
                <a:gd name="T28" fmla="*/ 38 w 280"/>
                <a:gd name="T29" fmla="*/ 36 h 132"/>
                <a:gd name="T30" fmla="*/ 21 w 280"/>
                <a:gd name="T31" fmla="*/ 36 h 132"/>
                <a:gd name="T32" fmla="*/ 11 w 280"/>
                <a:gd name="T33" fmla="*/ 42 h 132"/>
                <a:gd name="T34" fmla="*/ 5 w 280"/>
                <a:gd name="T35" fmla="*/ 50 h 132"/>
                <a:gd name="T36" fmla="*/ 17 w 280"/>
                <a:gd name="T37" fmla="*/ 60 h 132"/>
                <a:gd name="T38" fmla="*/ 19 w 280"/>
                <a:gd name="T39" fmla="*/ 74 h 132"/>
                <a:gd name="T40" fmla="*/ 27 w 280"/>
                <a:gd name="T41" fmla="*/ 82 h 132"/>
                <a:gd name="T42" fmla="*/ 42 w 280"/>
                <a:gd name="T43" fmla="*/ 90 h 132"/>
                <a:gd name="T44" fmla="*/ 49 w 280"/>
                <a:gd name="T45" fmla="*/ 98 h 132"/>
                <a:gd name="T46" fmla="*/ 65 w 280"/>
                <a:gd name="T47" fmla="*/ 108 h 132"/>
                <a:gd name="T48" fmla="*/ 87 w 280"/>
                <a:gd name="T49" fmla="*/ 131 h 132"/>
                <a:gd name="T50" fmla="*/ 110 w 280"/>
                <a:gd name="T51" fmla="*/ 132 h 132"/>
                <a:gd name="T52" fmla="*/ 115 w 280"/>
                <a:gd name="T53" fmla="*/ 119 h 132"/>
                <a:gd name="T54" fmla="*/ 142 w 280"/>
                <a:gd name="T55" fmla="*/ 112 h 132"/>
                <a:gd name="T56" fmla="*/ 158 w 280"/>
                <a:gd name="T57" fmla="*/ 113 h 132"/>
                <a:gd name="T58" fmla="*/ 173 w 280"/>
                <a:gd name="T59" fmla="*/ 120 h 132"/>
                <a:gd name="T60" fmla="*/ 200 w 280"/>
                <a:gd name="T61" fmla="*/ 123 h 132"/>
                <a:gd name="T62" fmla="*/ 221 w 280"/>
                <a:gd name="T63" fmla="*/ 116 h 132"/>
                <a:gd name="T64" fmla="*/ 255 w 280"/>
                <a:gd name="T65" fmla="*/ 105 h 132"/>
                <a:gd name="T66" fmla="*/ 269 w 280"/>
                <a:gd name="T67" fmla="*/ 86 h 132"/>
                <a:gd name="T68" fmla="*/ 275 w 280"/>
                <a:gd name="T69" fmla="*/ 7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0" h="132">
                  <a:moveTo>
                    <a:pt x="275" y="73"/>
                  </a:moveTo>
                  <a:cubicBezTo>
                    <a:pt x="268" y="67"/>
                    <a:pt x="268" y="67"/>
                    <a:pt x="268" y="67"/>
                  </a:cubicBezTo>
                  <a:cubicBezTo>
                    <a:pt x="269" y="62"/>
                    <a:pt x="269" y="62"/>
                    <a:pt x="269" y="62"/>
                  </a:cubicBezTo>
                  <a:cubicBezTo>
                    <a:pt x="269" y="62"/>
                    <a:pt x="259" y="60"/>
                    <a:pt x="255" y="60"/>
                  </a:cubicBezTo>
                  <a:cubicBezTo>
                    <a:pt x="251" y="60"/>
                    <a:pt x="247" y="51"/>
                    <a:pt x="247" y="51"/>
                  </a:cubicBezTo>
                  <a:cubicBezTo>
                    <a:pt x="240" y="57"/>
                    <a:pt x="240" y="57"/>
                    <a:pt x="240" y="57"/>
                  </a:cubicBezTo>
                  <a:cubicBezTo>
                    <a:pt x="240" y="57"/>
                    <a:pt x="235" y="44"/>
                    <a:pt x="227" y="43"/>
                  </a:cubicBezTo>
                  <a:cubicBezTo>
                    <a:pt x="219" y="42"/>
                    <a:pt x="219" y="42"/>
                    <a:pt x="219" y="42"/>
                  </a:cubicBezTo>
                  <a:cubicBezTo>
                    <a:pt x="219" y="42"/>
                    <a:pt x="224" y="35"/>
                    <a:pt x="211" y="39"/>
                  </a:cubicBezTo>
                  <a:cubicBezTo>
                    <a:pt x="198" y="43"/>
                    <a:pt x="196" y="47"/>
                    <a:pt x="196" y="47"/>
                  </a:cubicBezTo>
                  <a:cubicBezTo>
                    <a:pt x="196" y="47"/>
                    <a:pt x="185" y="45"/>
                    <a:pt x="181" y="43"/>
                  </a:cubicBezTo>
                  <a:cubicBezTo>
                    <a:pt x="177" y="41"/>
                    <a:pt x="177" y="35"/>
                    <a:pt x="177" y="35"/>
                  </a:cubicBezTo>
                  <a:cubicBezTo>
                    <a:pt x="171" y="32"/>
                    <a:pt x="171" y="32"/>
                    <a:pt x="171" y="32"/>
                  </a:cubicBezTo>
                  <a:cubicBezTo>
                    <a:pt x="178" y="28"/>
                    <a:pt x="178" y="28"/>
                    <a:pt x="178" y="28"/>
                  </a:cubicBezTo>
                  <a:cubicBezTo>
                    <a:pt x="175" y="23"/>
                    <a:pt x="175" y="23"/>
                    <a:pt x="175" y="23"/>
                  </a:cubicBezTo>
                  <a:cubicBezTo>
                    <a:pt x="175" y="23"/>
                    <a:pt x="162" y="24"/>
                    <a:pt x="159" y="24"/>
                  </a:cubicBezTo>
                  <a:cubicBezTo>
                    <a:pt x="156" y="24"/>
                    <a:pt x="158" y="18"/>
                    <a:pt x="146" y="14"/>
                  </a:cubicBezTo>
                  <a:cubicBezTo>
                    <a:pt x="134" y="10"/>
                    <a:pt x="132" y="13"/>
                    <a:pt x="132" y="13"/>
                  </a:cubicBezTo>
                  <a:cubicBezTo>
                    <a:pt x="129" y="4"/>
                    <a:pt x="129" y="4"/>
                    <a:pt x="129" y="4"/>
                  </a:cubicBezTo>
                  <a:cubicBezTo>
                    <a:pt x="116" y="2"/>
                    <a:pt x="116" y="2"/>
                    <a:pt x="116" y="2"/>
                  </a:cubicBezTo>
                  <a:cubicBezTo>
                    <a:pt x="116" y="2"/>
                    <a:pt x="116" y="2"/>
                    <a:pt x="116" y="2"/>
                  </a:cubicBezTo>
                  <a:cubicBezTo>
                    <a:pt x="114" y="6"/>
                    <a:pt x="111" y="11"/>
                    <a:pt x="108" y="11"/>
                  </a:cubicBezTo>
                  <a:cubicBezTo>
                    <a:pt x="103" y="12"/>
                    <a:pt x="98" y="0"/>
                    <a:pt x="96" y="1"/>
                  </a:cubicBezTo>
                  <a:cubicBezTo>
                    <a:pt x="94" y="2"/>
                    <a:pt x="89" y="8"/>
                    <a:pt x="87" y="11"/>
                  </a:cubicBezTo>
                  <a:cubicBezTo>
                    <a:pt x="84" y="14"/>
                    <a:pt x="73" y="13"/>
                    <a:pt x="73" y="13"/>
                  </a:cubicBezTo>
                  <a:cubicBezTo>
                    <a:pt x="73" y="13"/>
                    <a:pt x="75" y="18"/>
                    <a:pt x="72" y="19"/>
                  </a:cubicBezTo>
                  <a:cubicBezTo>
                    <a:pt x="69" y="20"/>
                    <a:pt x="58" y="20"/>
                    <a:pt x="58" y="20"/>
                  </a:cubicBezTo>
                  <a:cubicBezTo>
                    <a:pt x="56" y="24"/>
                    <a:pt x="56" y="24"/>
                    <a:pt x="56" y="24"/>
                  </a:cubicBezTo>
                  <a:cubicBezTo>
                    <a:pt x="45" y="27"/>
                    <a:pt x="45" y="27"/>
                    <a:pt x="45" y="27"/>
                  </a:cubicBezTo>
                  <a:cubicBezTo>
                    <a:pt x="38" y="36"/>
                    <a:pt x="38" y="36"/>
                    <a:pt x="38" y="36"/>
                  </a:cubicBezTo>
                  <a:cubicBezTo>
                    <a:pt x="38" y="36"/>
                    <a:pt x="40" y="32"/>
                    <a:pt x="31" y="30"/>
                  </a:cubicBezTo>
                  <a:cubicBezTo>
                    <a:pt x="23" y="28"/>
                    <a:pt x="21" y="36"/>
                    <a:pt x="21" y="36"/>
                  </a:cubicBezTo>
                  <a:cubicBezTo>
                    <a:pt x="14" y="36"/>
                    <a:pt x="14" y="36"/>
                    <a:pt x="14" y="36"/>
                  </a:cubicBezTo>
                  <a:cubicBezTo>
                    <a:pt x="14" y="36"/>
                    <a:pt x="15" y="41"/>
                    <a:pt x="11" y="42"/>
                  </a:cubicBezTo>
                  <a:cubicBezTo>
                    <a:pt x="7" y="42"/>
                    <a:pt x="7" y="36"/>
                    <a:pt x="3" y="38"/>
                  </a:cubicBezTo>
                  <a:cubicBezTo>
                    <a:pt x="0" y="41"/>
                    <a:pt x="5" y="50"/>
                    <a:pt x="5" y="50"/>
                  </a:cubicBezTo>
                  <a:cubicBezTo>
                    <a:pt x="11" y="51"/>
                    <a:pt x="11" y="51"/>
                    <a:pt x="11" y="51"/>
                  </a:cubicBezTo>
                  <a:cubicBezTo>
                    <a:pt x="17" y="60"/>
                    <a:pt x="17" y="60"/>
                    <a:pt x="17" y="60"/>
                  </a:cubicBezTo>
                  <a:cubicBezTo>
                    <a:pt x="17" y="60"/>
                    <a:pt x="9" y="64"/>
                    <a:pt x="10" y="66"/>
                  </a:cubicBezTo>
                  <a:cubicBezTo>
                    <a:pt x="11" y="68"/>
                    <a:pt x="19" y="74"/>
                    <a:pt x="19" y="74"/>
                  </a:cubicBezTo>
                  <a:cubicBezTo>
                    <a:pt x="21" y="80"/>
                    <a:pt x="21" y="80"/>
                    <a:pt x="21" y="80"/>
                  </a:cubicBezTo>
                  <a:cubicBezTo>
                    <a:pt x="27" y="82"/>
                    <a:pt x="27" y="82"/>
                    <a:pt x="27" y="82"/>
                  </a:cubicBezTo>
                  <a:cubicBezTo>
                    <a:pt x="27" y="82"/>
                    <a:pt x="21" y="87"/>
                    <a:pt x="29" y="88"/>
                  </a:cubicBezTo>
                  <a:cubicBezTo>
                    <a:pt x="36" y="88"/>
                    <a:pt x="42" y="90"/>
                    <a:pt x="42" y="90"/>
                  </a:cubicBezTo>
                  <a:cubicBezTo>
                    <a:pt x="45" y="98"/>
                    <a:pt x="45" y="98"/>
                    <a:pt x="45" y="98"/>
                  </a:cubicBezTo>
                  <a:cubicBezTo>
                    <a:pt x="49" y="98"/>
                    <a:pt x="49" y="98"/>
                    <a:pt x="49" y="98"/>
                  </a:cubicBezTo>
                  <a:cubicBezTo>
                    <a:pt x="55" y="107"/>
                    <a:pt x="55" y="107"/>
                    <a:pt x="55" y="107"/>
                  </a:cubicBezTo>
                  <a:cubicBezTo>
                    <a:pt x="55" y="107"/>
                    <a:pt x="60" y="105"/>
                    <a:pt x="65" y="108"/>
                  </a:cubicBezTo>
                  <a:cubicBezTo>
                    <a:pt x="71" y="112"/>
                    <a:pt x="72" y="119"/>
                    <a:pt x="72" y="119"/>
                  </a:cubicBezTo>
                  <a:cubicBezTo>
                    <a:pt x="72" y="119"/>
                    <a:pt x="80" y="131"/>
                    <a:pt x="87" y="131"/>
                  </a:cubicBezTo>
                  <a:cubicBezTo>
                    <a:pt x="95" y="131"/>
                    <a:pt x="101" y="127"/>
                    <a:pt x="101" y="127"/>
                  </a:cubicBezTo>
                  <a:cubicBezTo>
                    <a:pt x="110" y="132"/>
                    <a:pt x="110" y="132"/>
                    <a:pt x="110" y="132"/>
                  </a:cubicBezTo>
                  <a:cubicBezTo>
                    <a:pt x="111" y="120"/>
                    <a:pt x="111" y="120"/>
                    <a:pt x="111" y="120"/>
                  </a:cubicBezTo>
                  <a:cubicBezTo>
                    <a:pt x="115" y="119"/>
                    <a:pt x="115" y="119"/>
                    <a:pt x="115" y="119"/>
                  </a:cubicBezTo>
                  <a:cubicBezTo>
                    <a:pt x="115" y="119"/>
                    <a:pt x="122" y="106"/>
                    <a:pt x="125" y="105"/>
                  </a:cubicBezTo>
                  <a:cubicBezTo>
                    <a:pt x="129" y="104"/>
                    <a:pt x="142" y="112"/>
                    <a:pt x="142" y="112"/>
                  </a:cubicBezTo>
                  <a:cubicBezTo>
                    <a:pt x="151" y="118"/>
                    <a:pt x="151" y="118"/>
                    <a:pt x="151" y="118"/>
                  </a:cubicBezTo>
                  <a:cubicBezTo>
                    <a:pt x="158" y="113"/>
                    <a:pt x="158" y="113"/>
                    <a:pt x="158" y="113"/>
                  </a:cubicBezTo>
                  <a:cubicBezTo>
                    <a:pt x="165" y="121"/>
                    <a:pt x="165" y="121"/>
                    <a:pt x="165" y="121"/>
                  </a:cubicBezTo>
                  <a:cubicBezTo>
                    <a:pt x="173" y="120"/>
                    <a:pt x="173" y="120"/>
                    <a:pt x="173" y="120"/>
                  </a:cubicBezTo>
                  <a:cubicBezTo>
                    <a:pt x="173" y="120"/>
                    <a:pt x="177" y="113"/>
                    <a:pt x="184" y="115"/>
                  </a:cubicBezTo>
                  <a:cubicBezTo>
                    <a:pt x="192" y="118"/>
                    <a:pt x="200" y="123"/>
                    <a:pt x="200" y="123"/>
                  </a:cubicBezTo>
                  <a:cubicBezTo>
                    <a:pt x="200" y="123"/>
                    <a:pt x="205" y="119"/>
                    <a:pt x="209" y="118"/>
                  </a:cubicBezTo>
                  <a:cubicBezTo>
                    <a:pt x="212" y="117"/>
                    <a:pt x="218" y="117"/>
                    <a:pt x="221" y="116"/>
                  </a:cubicBezTo>
                  <a:cubicBezTo>
                    <a:pt x="222" y="118"/>
                    <a:pt x="228" y="120"/>
                    <a:pt x="233" y="117"/>
                  </a:cubicBezTo>
                  <a:cubicBezTo>
                    <a:pt x="240" y="112"/>
                    <a:pt x="255" y="105"/>
                    <a:pt x="255" y="105"/>
                  </a:cubicBezTo>
                  <a:cubicBezTo>
                    <a:pt x="255" y="92"/>
                    <a:pt x="255" y="92"/>
                    <a:pt x="255" y="92"/>
                  </a:cubicBezTo>
                  <a:cubicBezTo>
                    <a:pt x="269" y="86"/>
                    <a:pt x="269" y="86"/>
                    <a:pt x="269" y="86"/>
                  </a:cubicBezTo>
                  <a:cubicBezTo>
                    <a:pt x="280" y="79"/>
                    <a:pt x="280" y="79"/>
                    <a:pt x="280" y="79"/>
                  </a:cubicBezTo>
                  <a:cubicBezTo>
                    <a:pt x="277" y="76"/>
                    <a:pt x="275" y="73"/>
                    <a:pt x="275" y="73"/>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0" name="Freeform 259"/>
            <p:cNvSpPr>
              <a:spLocks/>
            </p:cNvSpPr>
            <p:nvPr/>
          </p:nvSpPr>
          <p:spPr bwMode="gray">
            <a:xfrm>
              <a:off x="4418713" y="2876558"/>
              <a:ext cx="232321" cy="152784"/>
            </a:xfrm>
            <a:custGeom>
              <a:avLst/>
              <a:gdLst>
                <a:gd name="T0" fmla="*/ 312 w 419"/>
                <a:gd name="T1" fmla="*/ 276 h 301"/>
                <a:gd name="T2" fmla="*/ 351 w 419"/>
                <a:gd name="T3" fmla="*/ 293 h 301"/>
                <a:gd name="T4" fmla="*/ 371 w 419"/>
                <a:gd name="T5" fmla="*/ 301 h 301"/>
                <a:gd name="T6" fmla="*/ 364 w 419"/>
                <a:gd name="T7" fmla="*/ 265 h 301"/>
                <a:gd name="T8" fmla="*/ 417 w 419"/>
                <a:gd name="T9" fmla="*/ 224 h 301"/>
                <a:gd name="T10" fmla="*/ 416 w 419"/>
                <a:gd name="T11" fmla="*/ 203 h 301"/>
                <a:gd name="T12" fmla="*/ 390 w 419"/>
                <a:gd name="T13" fmla="*/ 180 h 301"/>
                <a:gd name="T14" fmla="*/ 389 w 419"/>
                <a:gd name="T15" fmla="*/ 167 h 301"/>
                <a:gd name="T16" fmla="*/ 387 w 419"/>
                <a:gd name="T17" fmla="*/ 140 h 301"/>
                <a:gd name="T18" fmla="*/ 379 w 419"/>
                <a:gd name="T19" fmla="*/ 123 h 301"/>
                <a:gd name="T20" fmla="*/ 394 w 419"/>
                <a:gd name="T21" fmla="*/ 106 h 301"/>
                <a:gd name="T22" fmla="*/ 392 w 419"/>
                <a:gd name="T23" fmla="*/ 78 h 301"/>
                <a:gd name="T24" fmla="*/ 373 w 419"/>
                <a:gd name="T25" fmla="*/ 46 h 301"/>
                <a:gd name="T26" fmla="*/ 344 w 419"/>
                <a:gd name="T27" fmla="*/ 22 h 301"/>
                <a:gd name="T28" fmla="*/ 313 w 419"/>
                <a:gd name="T29" fmla="*/ 26 h 301"/>
                <a:gd name="T30" fmla="*/ 257 w 419"/>
                <a:gd name="T31" fmla="*/ 20 h 301"/>
                <a:gd name="T32" fmla="*/ 231 w 419"/>
                <a:gd name="T33" fmla="*/ 18 h 301"/>
                <a:gd name="T34" fmla="*/ 189 w 419"/>
                <a:gd name="T35" fmla="*/ 22 h 301"/>
                <a:gd name="T36" fmla="*/ 149 w 419"/>
                <a:gd name="T37" fmla="*/ 0 h 301"/>
                <a:gd name="T38" fmla="*/ 81 w 419"/>
                <a:gd name="T39" fmla="*/ 28 h 301"/>
                <a:gd name="T40" fmla="*/ 12 w 419"/>
                <a:gd name="T41" fmla="*/ 48 h 301"/>
                <a:gd name="T42" fmla="*/ 7 w 419"/>
                <a:gd name="T43" fmla="*/ 58 h 301"/>
                <a:gd name="T44" fmla="*/ 14 w 419"/>
                <a:gd name="T45" fmla="*/ 75 h 301"/>
                <a:gd name="T46" fmla="*/ 3 w 419"/>
                <a:gd name="T47" fmla="*/ 102 h 301"/>
                <a:gd name="T48" fmla="*/ 14 w 419"/>
                <a:gd name="T49" fmla="*/ 111 h 301"/>
                <a:gd name="T50" fmla="*/ 24 w 419"/>
                <a:gd name="T51" fmla="*/ 122 h 301"/>
                <a:gd name="T52" fmla="*/ 25 w 419"/>
                <a:gd name="T53" fmla="*/ 132 h 301"/>
                <a:gd name="T54" fmla="*/ 29 w 419"/>
                <a:gd name="T55" fmla="*/ 142 h 301"/>
                <a:gd name="T56" fmla="*/ 30 w 419"/>
                <a:gd name="T57" fmla="*/ 161 h 301"/>
                <a:gd name="T58" fmla="*/ 38 w 419"/>
                <a:gd name="T59" fmla="*/ 173 h 301"/>
                <a:gd name="T60" fmla="*/ 41 w 419"/>
                <a:gd name="T61" fmla="*/ 187 h 301"/>
                <a:gd name="T62" fmla="*/ 50 w 419"/>
                <a:gd name="T63" fmla="*/ 197 h 301"/>
                <a:gd name="T64" fmla="*/ 67 w 419"/>
                <a:gd name="T65" fmla="*/ 207 h 301"/>
                <a:gd name="T66" fmla="*/ 96 w 419"/>
                <a:gd name="T67" fmla="*/ 216 h 301"/>
                <a:gd name="T68" fmla="*/ 92 w 419"/>
                <a:gd name="T69" fmla="*/ 225 h 301"/>
                <a:gd name="T70" fmla="*/ 102 w 419"/>
                <a:gd name="T71" fmla="*/ 236 h 301"/>
                <a:gd name="T72" fmla="*/ 132 w 419"/>
                <a:gd name="T73" fmla="*/ 232 h 301"/>
                <a:gd name="T74" fmla="*/ 148 w 419"/>
                <a:gd name="T75" fmla="*/ 236 h 301"/>
                <a:gd name="T76" fmla="*/ 168 w 419"/>
                <a:gd name="T77" fmla="*/ 244 h 301"/>
                <a:gd name="T78" fmla="*/ 190 w 419"/>
                <a:gd name="T79" fmla="*/ 255 h 301"/>
                <a:gd name="T80" fmla="*/ 196 w 419"/>
                <a:gd name="T81" fmla="*/ 266 h 301"/>
                <a:gd name="T82" fmla="*/ 229 w 419"/>
                <a:gd name="T83" fmla="*/ 272 h 301"/>
                <a:gd name="T84" fmla="*/ 244 w 419"/>
                <a:gd name="T85" fmla="*/ 281 h 301"/>
                <a:gd name="T86" fmla="*/ 258 w 419"/>
                <a:gd name="T87" fmla="*/ 279 h 301"/>
                <a:gd name="T88" fmla="*/ 288 w 419"/>
                <a:gd name="T89" fmla="*/ 284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9" h="301">
                  <a:moveTo>
                    <a:pt x="288" y="284"/>
                  </a:moveTo>
                  <a:cubicBezTo>
                    <a:pt x="293" y="284"/>
                    <a:pt x="298" y="276"/>
                    <a:pt x="312" y="276"/>
                  </a:cubicBezTo>
                  <a:cubicBezTo>
                    <a:pt x="326" y="276"/>
                    <a:pt x="325" y="283"/>
                    <a:pt x="332" y="289"/>
                  </a:cubicBezTo>
                  <a:cubicBezTo>
                    <a:pt x="339" y="295"/>
                    <a:pt x="345" y="293"/>
                    <a:pt x="351" y="293"/>
                  </a:cubicBezTo>
                  <a:cubicBezTo>
                    <a:pt x="357" y="293"/>
                    <a:pt x="355" y="300"/>
                    <a:pt x="355" y="300"/>
                  </a:cubicBezTo>
                  <a:cubicBezTo>
                    <a:pt x="371" y="301"/>
                    <a:pt x="371" y="301"/>
                    <a:pt x="371" y="301"/>
                  </a:cubicBezTo>
                  <a:cubicBezTo>
                    <a:pt x="371" y="301"/>
                    <a:pt x="362" y="295"/>
                    <a:pt x="363" y="285"/>
                  </a:cubicBezTo>
                  <a:cubicBezTo>
                    <a:pt x="364" y="275"/>
                    <a:pt x="364" y="265"/>
                    <a:pt x="364" y="265"/>
                  </a:cubicBezTo>
                  <a:cubicBezTo>
                    <a:pt x="399" y="230"/>
                    <a:pt x="399" y="230"/>
                    <a:pt x="399" y="230"/>
                  </a:cubicBezTo>
                  <a:cubicBezTo>
                    <a:pt x="399" y="230"/>
                    <a:pt x="419" y="229"/>
                    <a:pt x="417" y="224"/>
                  </a:cubicBezTo>
                  <a:cubicBezTo>
                    <a:pt x="415" y="219"/>
                    <a:pt x="409" y="211"/>
                    <a:pt x="409" y="211"/>
                  </a:cubicBezTo>
                  <a:cubicBezTo>
                    <a:pt x="416" y="203"/>
                    <a:pt x="416" y="203"/>
                    <a:pt x="416" y="203"/>
                  </a:cubicBezTo>
                  <a:cubicBezTo>
                    <a:pt x="416" y="203"/>
                    <a:pt x="404" y="200"/>
                    <a:pt x="401" y="191"/>
                  </a:cubicBezTo>
                  <a:cubicBezTo>
                    <a:pt x="398" y="182"/>
                    <a:pt x="390" y="180"/>
                    <a:pt x="390" y="180"/>
                  </a:cubicBezTo>
                  <a:cubicBezTo>
                    <a:pt x="388" y="167"/>
                    <a:pt x="388" y="167"/>
                    <a:pt x="388" y="167"/>
                  </a:cubicBezTo>
                  <a:cubicBezTo>
                    <a:pt x="388" y="167"/>
                    <a:pt x="388" y="167"/>
                    <a:pt x="389" y="167"/>
                  </a:cubicBezTo>
                  <a:cubicBezTo>
                    <a:pt x="386" y="158"/>
                    <a:pt x="386" y="158"/>
                    <a:pt x="386" y="158"/>
                  </a:cubicBezTo>
                  <a:cubicBezTo>
                    <a:pt x="386" y="158"/>
                    <a:pt x="389" y="144"/>
                    <a:pt x="387" y="140"/>
                  </a:cubicBezTo>
                  <a:cubicBezTo>
                    <a:pt x="385" y="136"/>
                    <a:pt x="371" y="133"/>
                    <a:pt x="369" y="127"/>
                  </a:cubicBezTo>
                  <a:cubicBezTo>
                    <a:pt x="367" y="121"/>
                    <a:pt x="376" y="123"/>
                    <a:pt x="379" y="123"/>
                  </a:cubicBezTo>
                  <a:cubicBezTo>
                    <a:pt x="382" y="123"/>
                    <a:pt x="380" y="111"/>
                    <a:pt x="380" y="111"/>
                  </a:cubicBezTo>
                  <a:cubicBezTo>
                    <a:pt x="394" y="106"/>
                    <a:pt x="394" y="106"/>
                    <a:pt x="394" y="106"/>
                  </a:cubicBezTo>
                  <a:cubicBezTo>
                    <a:pt x="394" y="106"/>
                    <a:pt x="396" y="98"/>
                    <a:pt x="398" y="94"/>
                  </a:cubicBezTo>
                  <a:cubicBezTo>
                    <a:pt x="400" y="90"/>
                    <a:pt x="392" y="78"/>
                    <a:pt x="392" y="78"/>
                  </a:cubicBezTo>
                  <a:cubicBezTo>
                    <a:pt x="392" y="78"/>
                    <a:pt x="381" y="69"/>
                    <a:pt x="381" y="64"/>
                  </a:cubicBezTo>
                  <a:cubicBezTo>
                    <a:pt x="381" y="59"/>
                    <a:pt x="373" y="46"/>
                    <a:pt x="373" y="46"/>
                  </a:cubicBezTo>
                  <a:cubicBezTo>
                    <a:pt x="373" y="33"/>
                    <a:pt x="373" y="33"/>
                    <a:pt x="373" y="33"/>
                  </a:cubicBezTo>
                  <a:cubicBezTo>
                    <a:pt x="373" y="33"/>
                    <a:pt x="357" y="24"/>
                    <a:pt x="344" y="22"/>
                  </a:cubicBezTo>
                  <a:cubicBezTo>
                    <a:pt x="331" y="20"/>
                    <a:pt x="336" y="27"/>
                    <a:pt x="336" y="27"/>
                  </a:cubicBezTo>
                  <a:cubicBezTo>
                    <a:pt x="336" y="27"/>
                    <a:pt x="321" y="27"/>
                    <a:pt x="313" y="26"/>
                  </a:cubicBezTo>
                  <a:cubicBezTo>
                    <a:pt x="305" y="25"/>
                    <a:pt x="274" y="27"/>
                    <a:pt x="274" y="27"/>
                  </a:cubicBezTo>
                  <a:cubicBezTo>
                    <a:pt x="274" y="27"/>
                    <a:pt x="266" y="22"/>
                    <a:pt x="257" y="20"/>
                  </a:cubicBezTo>
                  <a:cubicBezTo>
                    <a:pt x="248" y="18"/>
                    <a:pt x="236" y="23"/>
                    <a:pt x="236" y="23"/>
                  </a:cubicBezTo>
                  <a:cubicBezTo>
                    <a:pt x="231" y="18"/>
                    <a:pt x="231" y="18"/>
                    <a:pt x="231" y="18"/>
                  </a:cubicBezTo>
                  <a:cubicBezTo>
                    <a:pt x="231" y="19"/>
                    <a:pt x="231" y="19"/>
                    <a:pt x="231" y="19"/>
                  </a:cubicBezTo>
                  <a:cubicBezTo>
                    <a:pt x="231" y="19"/>
                    <a:pt x="195" y="23"/>
                    <a:pt x="189" y="22"/>
                  </a:cubicBezTo>
                  <a:cubicBezTo>
                    <a:pt x="183" y="21"/>
                    <a:pt x="178" y="4"/>
                    <a:pt x="178" y="4"/>
                  </a:cubicBezTo>
                  <a:cubicBezTo>
                    <a:pt x="178" y="4"/>
                    <a:pt x="164" y="0"/>
                    <a:pt x="149" y="0"/>
                  </a:cubicBezTo>
                  <a:cubicBezTo>
                    <a:pt x="134" y="0"/>
                    <a:pt x="94" y="17"/>
                    <a:pt x="94" y="17"/>
                  </a:cubicBezTo>
                  <a:cubicBezTo>
                    <a:pt x="81" y="28"/>
                    <a:pt x="81" y="28"/>
                    <a:pt x="81" y="28"/>
                  </a:cubicBezTo>
                  <a:cubicBezTo>
                    <a:pt x="41" y="33"/>
                    <a:pt x="41" y="33"/>
                    <a:pt x="41" y="33"/>
                  </a:cubicBezTo>
                  <a:cubicBezTo>
                    <a:pt x="41" y="33"/>
                    <a:pt x="10" y="44"/>
                    <a:pt x="12" y="48"/>
                  </a:cubicBezTo>
                  <a:cubicBezTo>
                    <a:pt x="14" y="52"/>
                    <a:pt x="14" y="62"/>
                    <a:pt x="14" y="62"/>
                  </a:cubicBezTo>
                  <a:cubicBezTo>
                    <a:pt x="7" y="58"/>
                    <a:pt x="7" y="58"/>
                    <a:pt x="7" y="58"/>
                  </a:cubicBezTo>
                  <a:cubicBezTo>
                    <a:pt x="8" y="61"/>
                    <a:pt x="9" y="65"/>
                    <a:pt x="8" y="68"/>
                  </a:cubicBezTo>
                  <a:cubicBezTo>
                    <a:pt x="6" y="74"/>
                    <a:pt x="11" y="66"/>
                    <a:pt x="14" y="75"/>
                  </a:cubicBezTo>
                  <a:cubicBezTo>
                    <a:pt x="16" y="83"/>
                    <a:pt x="18" y="85"/>
                    <a:pt x="12" y="89"/>
                  </a:cubicBezTo>
                  <a:cubicBezTo>
                    <a:pt x="6" y="94"/>
                    <a:pt x="0" y="95"/>
                    <a:pt x="3" y="102"/>
                  </a:cubicBezTo>
                  <a:cubicBezTo>
                    <a:pt x="6" y="109"/>
                    <a:pt x="10" y="105"/>
                    <a:pt x="10" y="105"/>
                  </a:cubicBezTo>
                  <a:cubicBezTo>
                    <a:pt x="14" y="111"/>
                    <a:pt x="14" y="111"/>
                    <a:pt x="14" y="111"/>
                  </a:cubicBezTo>
                  <a:cubicBezTo>
                    <a:pt x="14" y="111"/>
                    <a:pt x="18" y="107"/>
                    <a:pt x="21" y="111"/>
                  </a:cubicBezTo>
                  <a:cubicBezTo>
                    <a:pt x="24" y="116"/>
                    <a:pt x="24" y="122"/>
                    <a:pt x="24" y="122"/>
                  </a:cubicBezTo>
                  <a:cubicBezTo>
                    <a:pt x="24" y="122"/>
                    <a:pt x="18" y="125"/>
                    <a:pt x="19" y="128"/>
                  </a:cubicBezTo>
                  <a:cubicBezTo>
                    <a:pt x="20" y="131"/>
                    <a:pt x="25" y="132"/>
                    <a:pt x="25" y="132"/>
                  </a:cubicBezTo>
                  <a:cubicBezTo>
                    <a:pt x="25" y="132"/>
                    <a:pt x="22" y="139"/>
                    <a:pt x="24" y="139"/>
                  </a:cubicBezTo>
                  <a:cubicBezTo>
                    <a:pt x="26" y="140"/>
                    <a:pt x="29" y="142"/>
                    <a:pt x="29" y="142"/>
                  </a:cubicBezTo>
                  <a:cubicBezTo>
                    <a:pt x="29" y="142"/>
                    <a:pt x="20" y="148"/>
                    <a:pt x="20" y="153"/>
                  </a:cubicBezTo>
                  <a:cubicBezTo>
                    <a:pt x="21" y="159"/>
                    <a:pt x="30" y="161"/>
                    <a:pt x="30" y="161"/>
                  </a:cubicBezTo>
                  <a:cubicBezTo>
                    <a:pt x="29" y="173"/>
                    <a:pt x="29" y="173"/>
                    <a:pt x="29" y="173"/>
                  </a:cubicBezTo>
                  <a:cubicBezTo>
                    <a:pt x="29" y="173"/>
                    <a:pt x="37" y="167"/>
                    <a:pt x="38" y="173"/>
                  </a:cubicBezTo>
                  <a:cubicBezTo>
                    <a:pt x="40" y="178"/>
                    <a:pt x="36" y="183"/>
                    <a:pt x="36" y="183"/>
                  </a:cubicBezTo>
                  <a:cubicBezTo>
                    <a:pt x="36" y="183"/>
                    <a:pt x="42" y="184"/>
                    <a:pt x="41" y="187"/>
                  </a:cubicBezTo>
                  <a:cubicBezTo>
                    <a:pt x="40" y="189"/>
                    <a:pt x="39" y="192"/>
                    <a:pt x="37" y="195"/>
                  </a:cubicBezTo>
                  <a:cubicBezTo>
                    <a:pt x="50" y="197"/>
                    <a:pt x="50" y="197"/>
                    <a:pt x="50" y="197"/>
                  </a:cubicBezTo>
                  <a:cubicBezTo>
                    <a:pt x="53" y="206"/>
                    <a:pt x="53" y="206"/>
                    <a:pt x="53" y="206"/>
                  </a:cubicBezTo>
                  <a:cubicBezTo>
                    <a:pt x="53" y="206"/>
                    <a:pt x="55" y="203"/>
                    <a:pt x="67" y="207"/>
                  </a:cubicBezTo>
                  <a:cubicBezTo>
                    <a:pt x="79" y="211"/>
                    <a:pt x="77" y="217"/>
                    <a:pt x="80" y="217"/>
                  </a:cubicBezTo>
                  <a:cubicBezTo>
                    <a:pt x="83" y="217"/>
                    <a:pt x="96" y="216"/>
                    <a:pt x="96" y="216"/>
                  </a:cubicBezTo>
                  <a:cubicBezTo>
                    <a:pt x="99" y="221"/>
                    <a:pt x="99" y="221"/>
                    <a:pt x="99" y="221"/>
                  </a:cubicBezTo>
                  <a:cubicBezTo>
                    <a:pt x="92" y="225"/>
                    <a:pt x="92" y="225"/>
                    <a:pt x="92" y="225"/>
                  </a:cubicBezTo>
                  <a:cubicBezTo>
                    <a:pt x="98" y="228"/>
                    <a:pt x="98" y="228"/>
                    <a:pt x="98" y="228"/>
                  </a:cubicBezTo>
                  <a:cubicBezTo>
                    <a:pt x="98" y="228"/>
                    <a:pt x="98" y="234"/>
                    <a:pt x="102" y="236"/>
                  </a:cubicBezTo>
                  <a:cubicBezTo>
                    <a:pt x="106" y="238"/>
                    <a:pt x="117" y="240"/>
                    <a:pt x="117" y="240"/>
                  </a:cubicBezTo>
                  <a:cubicBezTo>
                    <a:pt x="117" y="240"/>
                    <a:pt x="119" y="236"/>
                    <a:pt x="132" y="232"/>
                  </a:cubicBezTo>
                  <a:cubicBezTo>
                    <a:pt x="145" y="228"/>
                    <a:pt x="140" y="235"/>
                    <a:pt x="140" y="235"/>
                  </a:cubicBezTo>
                  <a:cubicBezTo>
                    <a:pt x="140" y="235"/>
                    <a:pt x="140" y="235"/>
                    <a:pt x="148" y="236"/>
                  </a:cubicBezTo>
                  <a:cubicBezTo>
                    <a:pt x="156" y="237"/>
                    <a:pt x="161" y="250"/>
                    <a:pt x="161" y="250"/>
                  </a:cubicBezTo>
                  <a:cubicBezTo>
                    <a:pt x="168" y="244"/>
                    <a:pt x="168" y="244"/>
                    <a:pt x="168" y="244"/>
                  </a:cubicBezTo>
                  <a:cubicBezTo>
                    <a:pt x="168" y="244"/>
                    <a:pt x="172" y="253"/>
                    <a:pt x="176" y="253"/>
                  </a:cubicBezTo>
                  <a:cubicBezTo>
                    <a:pt x="180" y="253"/>
                    <a:pt x="190" y="255"/>
                    <a:pt x="190" y="255"/>
                  </a:cubicBezTo>
                  <a:cubicBezTo>
                    <a:pt x="189" y="260"/>
                    <a:pt x="189" y="260"/>
                    <a:pt x="189" y="260"/>
                  </a:cubicBezTo>
                  <a:cubicBezTo>
                    <a:pt x="196" y="266"/>
                    <a:pt x="196" y="266"/>
                    <a:pt x="196" y="266"/>
                  </a:cubicBezTo>
                  <a:cubicBezTo>
                    <a:pt x="196" y="266"/>
                    <a:pt x="206" y="278"/>
                    <a:pt x="209" y="278"/>
                  </a:cubicBezTo>
                  <a:cubicBezTo>
                    <a:pt x="212" y="278"/>
                    <a:pt x="222" y="270"/>
                    <a:pt x="229" y="272"/>
                  </a:cubicBezTo>
                  <a:cubicBezTo>
                    <a:pt x="236" y="274"/>
                    <a:pt x="237" y="281"/>
                    <a:pt x="237" y="281"/>
                  </a:cubicBezTo>
                  <a:cubicBezTo>
                    <a:pt x="244" y="281"/>
                    <a:pt x="244" y="281"/>
                    <a:pt x="244" y="281"/>
                  </a:cubicBezTo>
                  <a:cubicBezTo>
                    <a:pt x="244" y="281"/>
                    <a:pt x="241" y="288"/>
                    <a:pt x="250" y="288"/>
                  </a:cubicBezTo>
                  <a:cubicBezTo>
                    <a:pt x="259" y="288"/>
                    <a:pt x="258" y="279"/>
                    <a:pt x="258" y="279"/>
                  </a:cubicBezTo>
                  <a:cubicBezTo>
                    <a:pt x="277" y="280"/>
                    <a:pt x="277" y="280"/>
                    <a:pt x="277" y="280"/>
                  </a:cubicBezTo>
                  <a:cubicBezTo>
                    <a:pt x="277" y="280"/>
                    <a:pt x="283" y="284"/>
                    <a:pt x="288" y="284"/>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1" name="Freeform 260"/>
            <p:cNvSpPr>
              <a:spLocks/>
            </p:cNvSpPr>
            <p:nvPr/>
          </p:nvSpPr>
          <p:spPr bwMode="gray">
            <a:xfrm>
              <a:off x="4228163" y="2999043"/>
              <a:ext cx="19947" cy="16116"/>
            </a:xfrm>
            <a:custGeom>
              <a:avLst/>
              <a:gdLst>
                <a:gd name="T0" fmla="*/ 13 w 36"/>
                <a:gd name="T1" fmla="*/ 32 h 32"/>
                <a:gd name="T2" fmla="*/ 19 w 36"/>
                <a:gd name="T3" fmla="*/ 27 h 32"/>
                <a:gd name="T4" fmla="*/ 30 w 36"/>
                <a:gd name="T5" fmla="*/ 29 h 32"/>
                <a:gd name="T6" fmla="*/ 35 w 36"/>
                <a:gd name="T7" fmla="*/ 20 h 32"/>
                <a:gd name="T8" fmla="*/ 20 w 36"/>
                <a:gd name="T9" fmla="*/ 8 h 32"/>
                <a:gd name="T10" fmla="*/ 20 w 36"/>
                <a:gd name="T11" fmla="*/ 0 h 32"/>
                <a:gd name="T12" fmla="*/ 12 w 36"/>
                <a:gd name="T13" fmla="*/ 4 h 32"/>
                <a:gd name="T14" fmla="*/ 2 w 36"/>
                <a:gd name="T15" fmla="*/ 18 h 32"/>
                <a:gd name="T16" fmla="*/ 13 w 36"/>
                <a:gd name="T1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32">
                  <a:moveTo>
                    <a:pt x="13" y="32"/>
                  </a:moveTo>
                  <a:cubicBezTo>
                    <a:pt x="19" y="27"/>
                    <a:pt x="19" y="27"/>
                    <a:pt x="19" y="27"/>
                  </a:cubicBezTo>
                  <a:cubicBezTo>
                    <a:pt x="30" y="29"/>
                    <a:pt x="30" y="29"/>
                    <a:pt x="30" y="29"/>
                  </a:cubicBezTo>
                  <a:cubicBezTo>
                    <a:pt x="30" y="29"/>
                    <a:pt x="36" y="25"/>
                    <a:pt x="35" y="20"/>
                  </a:cubicBezTo>
                  <a:cubicBezTo>
                    <a:pt x="34" y="16"/>
                    <a:pt x="24" y="14"/>
                    <a:pt x="20" y="8"/>
                  </a:cubicBezTo>
                  <a:cubicBezTo>
                    <a:pt x="19" y="6"/>
                    <a:pt x="19" y="3"/>
                    <a:pt x="20" y="0"/>
                  </a:cubicBezTo>
                  <a:cubicBezTo>
                    <a:pt x="19" y="1"/>
                    <a:pt x="16" y="2"/>
                    <a:pt x="12" y="4"/>
                  </a:cubicBezTo>
                  <a:cubicBezTo>
                    <a:pt x="1" y="10"/>
                    <a:pt x="0" y="16"/>
                    <a:pt x="2" y="18"/>
                  </a:cubicBezTo>
                  <a:cubicBezTo>
                    <a:pt x="3" y="20"/>
                    <a:pt x="9" y="27"/>
                    <a:pt x="13" y="3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2" name="Freeform 261"/>
            <p:cNvSpPr>
              <a:spLocks/>
            </p:cNvSpPr>
            <p:nvPr/>
          </p:nvSpPr>
          <p:spPr bwMode="gray">
            <a:xfrm>
              <a:off x="4317806" y="3027408"/>
              <a:ext cx="170838" cy="70053"/>
            </a:xfrm>
            <a:custGeom>
              <a:avLst/>
              <a:gdLst>
                <a:gd name="T0" fmla="*/ 307 w 308"/>
                <a:gd name="T1" fmla="*/ 48 h 138"/>
                <a:gd name="T2" fmla="*/ 301 w 308"/>
                <a:gd name="T3" fmla="*/ 33 h 138"/>
                <a:gd name="T4" fmla="*/ 287 w 308"/>
                <a:gd name="T5" fmla="*/ 11 h 138"/>
                <a:gd name="T6" fmla="*/ 268 w 308"/>
                <a:gd name="T7" fmla="*/ 17 h 138"/>
                <a:gd name="T8" fmla="*/ 254 w 308"/>
                <a:gd name="T9" fmla="*/ 14 h 138"/>
                <a:gd name="T10" fmla="*/ 228 w 308"/>
                <a:gd name="T11" fmla="*/ 1 h 138"/>
                <a:gd name="T12" fmla="*/ 214 w 308"/>
                <a:gd name="T13" fmla="*/ 16 h 138"/>
                <a:gd name="T14" fmla="*/ 204 w 308"/>
                <a:gd name="T15" fmla="*/ 23 h 138"/>
                <a:gd name="T16" fmla="*/ 175 w 308"/>
                <a:gd name="T17" fmla="*/ 15 h 138"/>
                <a:gd name="T18" fmla="*/ 156 w 308"/>
                <a:gd name="T19" fmla="*/ 27 h 138"/>
                <a:gd name="T20" fmla="*/ 160 w 308"/>
                <a:gd name="T21" fmla="*/ 45 h 138"/>
                <a:gd name="T22" fmla="*/ 133 w 308"/>
                <a:gd name="T23" fmla="*/ 57 h 138"/>
                <a:gd name="T24" fmla="*/ 141 w 308"/>
                <a:gd name="T25" fmla="*/ 68 h 138"/>
                <a:gd name="T26" fmla="*/ 131 w 308"/>
                <a:gd name="T27" fmla="*/ 77 h 138"/>
                <a:gd name="T28" fmla="*/ 109 w 308"/>
                <a:gd name="T29" fmla="*/ 71 h 138"/>
                <a:gd name="T30" fmla="*/ 84 w 308"/>
                <a:gd name="T31" fmla="*/ 78 h 138"/>
                <a:gd name="T32" fmla="*/ 63 w 308"/>
                <a:gd name="T33" fmla="*/ 88 h 138"/>
                <a:gd name="T34" fmla="*/ 33 w 308"/>
                <a:gd name="T35" fmla="*/ 76 h 138"/>
                <a:gd name="T36" fmla="*/ 26 w 308"/>
                <a:gd name="T37" fmla="*/ 91 h 138"/>
                <a:gd name="T38" fmla="*/ 0 w 308"/>
                <a:gd name="T39" fmla="*/ 84 h 138"/>
                <a:gd name="T40" fmla="*/ 2 w 308"/>
                <a:gd name="T41" fmla="*/ 97 h 138"/>
                <a:gd name="T42" fmla="*/ 11 w 308"/>
                <a:gd name="T43" fmla="*/ 106 h 138"/>
                <a:gd name="T44" fmla="*/ 32 w 308"/>
                <a:gd name="T45" fmla="*/ 106 h 138"/>
                <a:gd name="T46" fmla="*/ 50 w 308"/>
                <a:gd name="T47" fmla="*/ 117 h 138"/>
                <a:gd name="T48" fmla="*/ 66 w 308"/>
                <a:gd name="T49" fmla="*/ 109 h 138"/>
                <a:gd name="T50" fmla="*/ 104 w 308"/>
                <a:gd name="T51" fmla="*/ 103 h 138"/>
                <a:gd name="T52" fmla="*/ 119 w 308"/>
                <a:gd name="T53" fmla="*/ 118 h 138"/>
                <a:gd name="T54" fmla="*/ 136 w 308"/>
                <a:gd name="T55" fmla="*/ 131 h 138"/>
                <a:gd name="T56" fmla="*/ 162 w 308"/>
                <a:gd name="T57" fmla="*/ 136 h 138"/>
                <a:gd name="T58" fmla="*/ 183 w 308"/>
                <a:gd name="T59" fmla="*/ 132 h 138"/>
                <a:gd name="T60" fmla="*/ 207 w 308"/>
                <a:gd name="T61" fmla="*/ 138 h 138"/>
                <a:gd name="T62" fmla="*/ 247 w 308"/>
                <a:gd name="T63" fmla="*/ 130 h 138"/>
                <a:gd name="T64" fmla="*/ 270 w 308"/>
                <a:gd name="T65" fmla="*/ 131 h 138"/>
                <a:gd name="T66" fmla="*/ 277 w 308"/>
                <a:gd name="T67" fmla="*/ 107 h 138"/>
                <a:gd name="T68" fmla="*/ 290 w 308"/>
                <a:gd name="T69" fmla="*/ 91 h 138"/>
                <a:gd name="T70" fmla="*/ 290 w 308"/>
                <a:gd name="T71" fmla="*/ 78 h 138"/>
                <a:gd name="T72" fmla="*/ 306 w 308"/>
                <a:gd name="T73" fmla="*/ 69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8" h="138">
                  <a:moveTo>
                    <a:pt x="306" y="69"/>
                  </a:moveTo>
                  <a:cubicBezTo>
                    <a:pt x="306" y="69"/>
                    <a:pt x="308" y="55"/>
                    <a:pt x="307" y="48"/>
                  </a:cubicBezTo>
                  <a:cubicBezTo>
                    <a:pt x="306" y="42"/>
                    <a:pt x="300" y="43"/>
                    <a:pt x="300" y="43"/>
                  </a:cubicBezTo>
                  <a:cubicBezTo>
                    <a:pt x="301" y="33"/>
                    <a:pt x="301" y="33"/>
                    <a:pt x="301" y="33"/>
                  </a:cubicBezTo>
                  <a:cubicBezTo>
                    <a:pt x="303" y="19"/>
                    <a:pt x="303" y="19"/>
                    <a:pt x="303" y="19"/>
                  </a:cubicBezTo>
                  <a:cubicBezTo>
                    <a:pt x="303" y="19"/>
                    <a:pt x="295" y="14"/>
                    <a:pt x="287" y="11"/>
                  </a:cubicBezTo>
                  <a:cubicBezTo>
                    <a:pt x="280" y="9"/>
                    <a:pt x="276" y="16"/>
                    <a:pt x="276" y="16"/>
                  </a:cubicBezTo>
                  <a:cubicBezTo>
                    <a:pt x="268" y="17"/>
                    <a:pt x="268" y="17"/>
                    <a:pt x="268" y="17"/>
                  </a:cubicBezTo>
                  <a:cubicBezTo>
                    <a:pt x="261" y="9"/>
                    <a:pt x="261" y="9"/>
                    <a:pt x="261" y="9"/>
                  </a:cubicBezTo>
                  <a:cubicBezTo>
                    <a:pt x="254" y="14"/>
                    <a:pt x="254" y="14"/>
                    <a:pt x="254" y="14"/>
                  </a:cubicBezTo>
                  <a:cubicBezTo>
                    <a:pt x="245" y="8"/>
                    <a:pt x="245" y="8"/>
                    <a:pt x="245" y="8"/>
                  </a:cubicBezTo>
                  <a:cubicBezTo>
                    <a:pt x="245" y="8"/>
                    <a:pt x="232" y="0"/>
                    <a:pt x="228" y="1"/>
                  </a:cubicBezTo>
                  <a:cubicBezTo>
                    <a:pt x="225" y="2"/>
                    <a:pt x="218" y="15"/>
                    <a:pt x="218" y="15"/>
                  </a:cubicBezTo>
                  <a:cubicBezTo>
                    <a:pt x="214" y="16"/>
                    <a:pt x="214" y="16"/>
                    <a:pt x="214" y="16"/>
                  </a:cubicBezTo>
                  <a:cubicBezTo>
                    <a:pt x="213" y="28"/>
                    <a:pt x="213" y="28"/>
                    <a:pt x="213" y="28"/>
                  </a:cubicBezTo>
                  <a:cubicBezTo>
                    <a:pt x="204" y="23"/>
                    <a:pt x="204" y="23"/>
                    <a:pt x="204" y="23"/>
                  </a:cubicBezTo>
                  <a:cubicBezTo>
                    <a:pt x="204" y="23"/>
                    <a:pt x="198" y="27"/>
                    <a:pt x="190" y="27"/>
                  </a:cubicBezTo>
                  <a:cubicBezTo>
                    <a:pt x="183" y="27"/>
                    <a:pt x="175" y="15"/>
                    <a:pt x="175" y="15"/>
                  </a:cubicBezTo>
                  <a:cubicBezTo>
                    <a:pt x="168" y="26"/>
                    <a:pt x="168" y="26"/>
                    <a:pt x="168" y="26"/>
                  </a:cubicBezTo>
                  <a:cubicBezTo>
                    <a:pt x="156" y="27"/>
                    <a:pt x="156" y="27"/>
                    <a:pt x="156" y="27"/>
                  </a:cubicBezTo>
                  <a:cubicBezTo>
                    <a:pt x="160" y="34"/>
                    <a:pt x="160" y="34"/>
                    <a:pt x="160" y="34"/>
                  </a:cubicBezTo>
                  <a:cubicBezTo>
                    <a:pt x="160" y="45"/>
                    <a:pt x="160" y="45"/>
                    <a:pt x="160" y="45"/>
                  </a:cubicBezTo>
                  <a:cubicBezTo>
                    <a:pt x="160" y="45"/>
                    <a:pt x="147" y="42"/>
                    <a:pt x="142" y="43"/>
                  </a:cubicBezTo>
                  <a:cubicBezTo>
                    <a:pt x="138" y="44"/>
                    <a:pt x="133" y="57"/>
                    <a:pt x="133" y="57"/>
                  </a:cubicBezTo>
                  <a:cubicBezTo>
                    <a:pt x="141" y="59"/>
                    <a:pt x="141" y="59"/>
                    <a:pt x="141" y="59"/>
                  </a:cubicBezTo>
                  <a:cubicBezTo>
                    <a:pt x="141" y="68"/>
                    <a:pt x="141" y="68"/>
                    <a:pt x="141" y="68"/>
                  </a:cubicBezTo>
                  <a:cubicBezTo>
                    <a:pt x="141" y="68"/>
                    <a:pt x="142" y="78"/>
                    <a:pt x="141" y="84"/>
                  </a:cubicBezTo>
                  <a:cubicBezTo>
                    <a:pt x="139" y="91"/>
                    <a:pt x="131" y="77"/>
                    <a:pt x="131" y="77"/>
                  </a:cubicBezTo>
                  <a:cubicBezTo>
                    <a:pt x="118" y="72"/>
                    <a:pt x="118" y="72"/>
                    <a:pt x="118" y="72"/>
                  </a:cubicBezTo>
                  <a:cubicBezTo>
                    <a:pt x="109" y="71"/>
                    <a:pt x="109" y="71"/>
                    <a:pt x="109" y="71"/>
                  </a:cubicBezTo>
                  <a:cubicBezTo>
                    <a:pt x="98" y="77"/>
                    <a:pt x="98" y="77"/>
                    <a:pt x="98" y="77"/>
                  </a:cubicBezTo>
                  <a:cubicBezTo>
                    <a:pt x="84" y="78"/>
                    <a:pt x="84" y="78"/>
                    <a:pt x="84" y="78"/>
                  </a:cubicBezTo>
                  <a:cubicBezTo>
                    <a:pt x="75" y="86"/>
                    <a:pt x="75" y="86"/>
                    <a:pt x="75" y="86"/>
                  </a:cubicBezTo>
                  <a:cubicBezTo>
                    <a:pt x="75" y="86"/>
                    <a:pt x="69" y="88"/>
                    <a:pt x="63" y="88"/>
                  </a:cubicBezTo>
                  <a:cubicBezTo>
                    <a:pt x="56" y="88"/>
                    <a:pt x="46" y="77"/>
                    <a:pt x="46" y="77"/>
                  </a:cubicBezTo>
                  <a:cubicBezTo>
                    <a:pt x="33" y="76"/>
                    <a:pt x="33" y="76"/>
                    <a:pt x="33" y="76"/>
                  </a:cubicBezTo>
                  <a:cubicBezTo>
                    <a:pt x="33" y="85"/>
                    <a:pt x="33" y="85"/>
                    <a:pt x="33" y="85"/>
                  </a:cubicBezTo>
                  <a:cubicBezTo>
                    <a:pt x="33" y="85"/>
                    <a:pt x="30" y="90"/>
                    <a:pt x="26" y="91"/>
                  </a:cubicBezTo>
                  <a:cubicBezTo>
                    <a:pt x="22" y="92"/>
                    <a:pt x="21" y="82"/>
                    <a:pt x="12" y="81"/>
                  </a:cubicBezTo>
                  <a:cubicBezTo>
                    <a:pt x="6" y="79"/>
                    <a:pt x="2" y="82"/>
                    <a:pt x="0" y="84"/>
                  </a:cubicBezTo>
                  <a:cubicBezTo>
                    <a:pt x="1" y="86"/>
                    <a:pt x="2" y="89"/>
                    <a:pt x="0" y="91"/>
                  </a:cubicBezTo>
                  <a:cubicBezTo>
                    <a:pt x="1" y="93"/>
                    <a:pt x="2" y="95"/>
                    <a:pt x="2" y="97"/>
                  </a:cubicBezTo>
                  <a:cubicBezTo>
                    <a:pt x="2" y="100"/>
                    <a:pt x="2" y="105"/>
                    <a:pt x="2" y="107"/>
                  </a:cubicBezTo>
                  <a:cubicBezTo>
                    <a:pt x="11" y="106"/>
                    <a:pt x="11" y="106"/>
                    <a:pt x="11" y="106"/>
                  </a:cubicBezTo>
                  <a:cubicBezTo>
                    <a:pt x="11" y="106"/>
                    <a:pt x="8" y="120"/>
                    <a:pt x="16" y="118"/>
                  </a:cubicBezTo>
                  <a:cubicBezTo>
                    <a:pt x="23" y="115"/>
                    <a:pt x="21" y="106"/>
                    <a:pt x="32" y="106"/>
                  </a:cubicBezTo>
                  <a:cubicBezTo>
                    <a:pt x="37" y="107"/>
                    <a:pt x="40" y="113"/>
                    <a:pt x="41" y="117"/>
                  </a:cubicBezTo>
                  <a:cubicBezTo>
                    <a:pt x="50" y="117"/>
                    <a:pt x="50" y="117"/>
                    <a:pt x="50" y="117"/>
                  </a:cubicBezTo>
                  <a:cubicBezTo>
                    <a:pt x="56" y="121"/>
                    <a:pt x="56" y="121"/>
                    <a:pt x="56" y="121"/>
                  </a:cubicBezTo>
                  <a:cubicBezTo>
                    <a:pt x="66" y="109"/>
                    <a:pt x="66" y="109"/>
                    <a:pt x="66" y="109"/>
                  </a:cubicBezTo>
                  <a:cubicBezTo>
                    <a:pt x="92" y="111"/>
                    <a:pt x="92" y="111"/>
                    <a:pt x="92" y="111"/>
                  </a:cubicBezTo>
                  <a:cubicBezTo>
                    <a:pt x="92" y="111"/>
                    <a:pt x="94" y="102"/>
                    <a:pt x="104" y="103"/>
                  </a:cubicBezTo>
                  <a:cubicBezTo>
                    <a:pt x="113" y="104"/>
                    <a:pt x="114" y="118"/>
                    <a:pt x="114" y="118"/>
                  </a:cubicBezTo>
                  <a:cubicBezTo>
                    <a:pt x="119" y="118"/>
                    <a:pt x="119" y="118"/>
                    <a:pt x="119" y="118"/>
                  </a:cubicBezTo>
                  <a:cubicBezTo>
                    <a:pt x="124" y="131"/>
                    <a:pt x="124" y="131"/>
                    <a:pt x="124" y="131"/>
                  </a:cubicBezTo>
                  <a:cubicBezTo>
                    <a:pt x="136" y="131"/>
                    <a:pt x="136" y="131"/>
                    <a:pt x="136" y="131"/>
                  </a:cubicBezTo>
                  <a:cubicBezTo>
                    <a:pt x="136" y="131"/>
                    <a:pt x="159" y="127"/>
                    <a:pt x="162" y="132"/>
                  </a:cubicBezTo>
                  <a:cubicBezTo>
                    <a:pt x="162" y="134"/>
                    <a:pt x="162" y="135"/>
                    <a:pt x="162" y="136"/>
                  </a:cubicBezTo>
                  <a:cubicBezTo>
                    <a:pt x="171" y="136"/>
                    <a:pt x="171" y="136"/>
                    <a:pt x="171" y="136"/>
                  </a:cubicBezTo>
                  <a:cubicBezTo>
                    <a:pt x="171" y="136"/>
                    <a:pt x="180" y="132"/>
                    <a:pt x="183" y="132"/>
                  </a:cubicBezTo>
                  <a:cubicBezTo>
                    <a:pt x="186" y="132"/>
                    <a:pt x="192" y="136"/>
                    <a:pt x="192" y="136"/>
                  </a:cubicBezTo>
                  <a:cubicBezTo>
                    <a:pt x="192" y="136"/>
                    <a:pt x="200" y="138"/>
                    <a:pt x="207" y="138"/>
                  </a:cubicBezTo>
                  <a:cubicBezTo>
                    <a:pt x="214" y="138"/>
                    <a:pt x="214" y="129"/>
                    <a:pt x="214" y="129"/>
                  </a:cubicBezTo>
                  <a:cubicBezTo>
                    <a:pt x="247" y="130"/>
                    <a:pt x="247" y="130"/>
                    <a:pt x="247" y="130"/>
                  </a:cubicBezTo>
                  <a:cubicBezTo>
                    <a:pt x="254" y="126"/>
                    <a:pt x="254" y="126"/>
                    <a:pt x="254" y="126"/>
                  </a:cubicBezTo>
                  <a:cubicBezTo>
                    <a:pt x="270" y="131"/>
                    <a:pt x="270" y="131"/>
                    <a:pt x="270" y="131"/>
                  </a:cubicBezTo>
                  <a:cubicBezTo>
                    <a:pt x="272" y="119"/>
                    <a:pt x="272" y="119"/>
                    <a:pt x="272" y="119"/>
                  </a:cubicBezTo>
                  <a:cubicBezTo>
                    <a:pt x="277" y="107"/>
                    <a:pt x="277" y="107"/>
                    <a:pt x="277" y="107"/>
                  </a:cubicBezTo>
                  <a:cubicBezTo>
                    <a:pt x="290" y="105"/>
                    <a:pt x="290" y="105"/>
                    <a:pt x="290" y="105"/>
                  </a:cubicBezTo>
                  <a:cubicBezTo>
                    <a:pt x="290" y="91"/>
                    <a:pt x="290" y="91"/>
                    <a:pt x="290" y="91"/>
                  </a:cubicBezTo>
                  <a:cubicBezTo>
                    <a:pt x="298" y="79"/>
                    <a:pt x="298" y="79"/>
                    <a:pt x="298" y="79"/>
                  </a:cubicBezTo>
                  <a:cubicBezTo>
                    <a:pt x="290" y="78"/>
                    <a:pt x="290" y="78"/>
                    <a:pt x="290" y="78"/>
                  </a:cubicBezTo>
                  <a:cubicBezTo>
                    <a:pt x="291" y="69"/>
                    <a:pt x="291" y="69"/>
                    <a:pt x="291" y="69"/>
                  </a:cubicBezTo>
                  <a:lnTo>
                    <a:pt x="306" y="6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3" name="Freeform 262"/>
            <p:cNvSpPr>
              <a:spLocks/>
            </p:cNvSpPr>
            <p:nvPr/>
          </p:nvSpPr>
          <p:spPr bwMode="gray">
            <a:xfrm>
              <a:off x="4167150" y="2912659"/>
              <a:ext cx="100907" cy="73706"/>
            </a:xfrm>
            <a:custGeom>
              <a:avLst/>
              <a:gdLst>
                <a:gd name="T0" fmla="*/ 14 w 182"/>
                <a:gd name="T1" fmla="*/ 104 h 145"/>
                <a:gd name="T2" fmla="*/ 0 w 182"/>
                <a:gd name="T3" fmla="*/ 116 h 145"/>
                <a:gd name="T4" fmla="*/ 0 w 182"/>
                <a:gd name="T5" fmla="*/ 116 h 145"/>
                <a:gd name="T6" fmla="*/ 9 w 182"/>
                <a:gd name="T7" fmla="*/ 108 h 145"/>
                <a:gd name="T8" fmla="*/ 10 w 182"/>
                <a:gd name="T9" fmla="*/ 110 h 145"/>
                <a:gd name="T10" fmla="*/ 18 w 182"/>
                <a:gd name="T11" fmla="*/ 108 h 145"/>
                <a:gd name="T12" fmla="*/ 22 w 182"/>
                <a:gd name="T13" fmla="*/ 114 h 145"/>
                <a:gd name="T14" fmla="*/ 34 w 182"/>
                <a:gd name="T15" fmla="*/ 112 h 145"/>
                <a:gd name="T16" fmla="*/ 43 w 182"/>
                <a:gd name="T17" fmla="*/ 117 h 145"/>
                <a:gd name="T18" fmla="*/ 46 w 182"/>
                <a:gd name="T19" fmla="*/ 110 h 145"/>
                <a:gd name="T20" fmla="*/ 56 w 182"/>
                <a:gd name="T21" fmla="*/ 112 h 145"/>
                <a:gd name="T22" fmla="*/ 56 w 182"/>
                <a:gd name="T23" fmla="*/ 106 h 145"/>
                <a:gd name="T24" fmla="*/ 65 w 182"/>
                <a:gd name="T25" fmla="*/ 108 h 145"/>
                <a:gd name="T26" fmla="*/ 71 w 182"/>
                <a:gd name="T27" fmla="*/ 104 h 145"/>
                <a:gd name="T28" fmla="*/ 90 w 182"/>
                <a:gd name="T29" fmla="*/ 104 h 145"/>
                <a:gd name="T30" fmla="*/ 94 w 182"/>
                <a:gd name="T31" fmla="*/ 114 h 145"/>
                <a:gd name="T32" fmla="*/ 108 w 182"/>
                <a:gd name="T33" fmla="*/ 114 h 145"/>
                <a:gd name="T34" fmla="*/ 119 w 182"/>
                <a:gd name="T35" fmla="*/ 121 h 145"/>
                <a:gd name="T36" fmla="*/ 114 w 182"/>
                <a:gd name="T37" fmla="*/ 130 h 145"/>
                <a:gd name="T38" fmla="*/ 112 w 182"/>
                <a:gd name="T39" fmla="*/ 140 h 145"/>
                <a:gd name="T40" fmla="*/ 123 w 182"/>
                <a:gd name="T41" fmla="*/ 140 h 145"/>
                <a:gd name="T42" fmla="*/ 127 w 182"/>
                <a:gd name="T43" fmla="*/ 124 h 145"/>
                <a:gd name="T44" fmla="*/ 123 w 182"/>
                <a:gd name="T45" fmla="*/ 116 h 145"/>
                <a:gd name="T46" fmla="*/ 134 w 182"/>
                <a:gd name="T47" fmla="*/ 106 h 145"/>
                <a:gd name="T48" fmla="*/ 130 w 182"/>
                <a:gd name="T49" fmla="*/ 95 h 145"/>
                <a:gd name="T50" fmla="*/ 124 w 182"/>
                <a:gd name="T51" fmla="*/ 80 h 145"/>
                <a:gd name="T52" fmla="*/ 148 w 182"/>
                <a:gd name="T53" fmla="*/ 85 h 145"/>
                <a:gd name="T54" fmla="*/ 152 w 182"/>
                <a:gd name="T55" fmla="*/ 77 h 145"/>
                <a:gd name="T56" fmla="*/ 158 w 182"/>
                <a:gd name="T57" fmla="*/ 78 h 145"/>
                <a:gd name="T58" fmla="*/ 160 w 182"/>
                <a:gd name="T59" fmla="*/ 67 h 145"/>
                <a:gd name="T60" fmla="*/ 168 w 182"/>
                <a:gd name="T61" fmla="*/ 59 h 145"/>
                <a:gd name="T62" fmla="*/ 153 w 182"/>
                <a:gd name="T63" fmla="*/ 47 h 145"/>
                <a:gd name="T64" fmla="*/ 164 w 182"/>
                <a:gd name="T65" fmla="*/ 40 h 145"/>
                <a:gd name="T66" fmla="*/ 172 w 182"/>
                <a:gd name="T67" fmla="*/ 40 h 145"/>
                <a:gd name="T68" fmla="*/ 170 w 182"/>
                <a:gd name="T69" fmla="*/ 28 h 145"/>
                <a:gd name="T70" fmla="*/ 182 w 182"/>
                <a:gd name="T71" fmla="*/ 20 h 145"/>
                <a:gd name="T72" fmla="*/ 177 w 182"/>
                <a:gd name="T73" fmla="*/ 12 h 145"/>
                <a:gd name="T74" fmla="*/ 180 w 182"/>
                <a:gd name="T75" fmla="*/ 10 h 145"/>
                <a:gd name="T76" fmla="*/ 176 w 182"/>
                <a:gd name="T77" fmla="*/ 7 h 145"/>
                <a:gd name="T78" fmla="*/ 154 w 182"/>
                <a:gd name="T79" fmla="*/ 1 h 145"/>
                <a:gd name="T80" fmla="*/ 125 w 182"/>
                <a:gd name="T81" fmla="*/ 0 h 145"/>
                <a:gd name="T82" fmla="*/ 103 w 182"/>
                <a:gd name="T83" fmla="*/ 10 h 145"/>
                <a:gd name="T84" fmla="*/ 107 w 182"/>
                <a:gd name="T85" fmla="*/ 21 h 145"/>
                <a:gd name="T86" fmla="*/ 111 w 182"/>
                <a:gd name="T87" fmla="*/ 34 h 145"/>
                <a:gd name="T88" fmla="*/ 116 w 182"/>
                <a:gd name="T89" fmla="*/ 40 h 145"/>
                <a:gd name="T90" fmla="*/ 122 w 182"/>
                <a:gd name="T91" fmla="*/ 48 h 145"/>
                <a:gd name="T92" fmla="*/ 104 w 182"/>
                <a:gd name="T93" fmla="*/ 60 h 145"/>
                <a:gd name="T94" fmla="*/ 92 w 182"/>
                <a:gd name="T95" fmla="*/ 52 h 145"/>
                <a:gd name="T96" fmla="*/ 100 w 182"/>
                <a:gd name="T97" fmla="*/ 37 h 145"/>
                <a:gd name="T98" fmla="*/ 102 w 182"/>
                <a:gd name="T99" fmla="*/ 24 h 145"/>
                <a:gd name="T100" fmla="*/ 97 w 182"/>
                <a:gd name="T101" fmla="*/ 16 h 145"/>
                <a:gd name="T102" fmla="*/ 81 w 182"/>
                <a:gd name="T103" fmla="*/ 30 h 145"/>
                <a:gd name="T104" fmla="*/ 64 w 182"/>
                <a:gd name="T105" fmla="*/ 49 h 145"/>
                <a:gd name="T106" fmla="*/ 60 w 182"/>
                <a:gd name="T107" fmla="*/ 69 h 145"/>
                <a:gd name="T108" fmla="*/ 42 w 182"/>
                <a:gd name="T109" fmla="*/ 89 h 145"/>
                <a:gd name="T110" fmla="*/ 48 w 182"/>
                <a:gd name="T111" fmla="*/ 97 h 145"/>
                <a:gd name="T112" fmla="*/ 31 w 182"/>
                <a:gd name="T113" fmla="*/ 98 h 145"/>
                <a:gd name="T114" fmla="*/ 14 w 182"/>
                <a:gd name="T115" fmla="*/ 104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2" h="145">
                  <a:moveTo>
                    <a:pt x="14" y="104"/>
                  </a:moveTo>
                  <a:cubicBezTo>
                    <a:pt x="0" y="116"/>
                    <a:pt x="0" y="116"/>
                    <a:pt x="0" y="116"/>
                  </a:cubicBezTo>
                  <a:cubicBezTo>
                    <a:pt x="0" y="116"/>
                    <a:pt x="0" y="116"/>
                    <a:pt x="0" y="116"/>
                  </a:cubicBezTo>
                  <a:cubicBezTo>
                    <a:pt x="9" y="108"/>
                    <a:pt x="9" y="108"/>
                    <a:pt x="9" y="108"/>
                  </a:cubicBezTo>
                  <a:cubicBezTo>
                    <a:pt x="10" y="110"/>
                    <a:pt x="10" y="110"/>
                    <a:pt x="10" y="110"/>
                  </a:cubicBezTo>
                  <a:cubicBezTo>
                    <a:pt x="18" y="108"/>
                    <a:pt x="18" y="108"/>
                    <a:pt x="18" y="108"/>
                  </a:cubicBezTo>
                  <a:cubicBezTo>
                    <a:pt x="22" y="114"/>
                    <a:pt x="22" y="114"/>
                    <a:pt x="22" y="114"/>
                  </a:cubicBezTo>
                  <a:cubicBezTo>
                    <a:pt x="22" y="114"/>
                    <a:pt x="30" y="113"/>
                    <a:pt x="34" y="112"/>
                  </a:cubicBezTo>
                  <a:cubicBezTo>
                    <a:pt x="39" y="112"/>
                    <a:pt x="43" y="117"/>
                    <a:pt x="43" y="117"/>
                  </a:cubicBezTo>
                  <a:cubicBezTo>
                    <a:pt x="46" y="110"/>
                    <a:pt x="46" y="110"/>
                    <a:pt x="46" y="110"/>
                  </a:cubicBezTo>
                  <a:cubicBezTo>
                    <a:pt x="56" y="112"/>
                    <a:pt x="56" y="112"/>
                    <a:pt x="56" y="112"/>
                  </a:cubicBezTo>
                  <a:cubicBezTo>
                    <a:pt x="56" y="106"/>
                    <a:pt x="56" y="106"/>
                    <a:pt x="56" y="106"/>
                  </a:cubicBezTo>
                  <a:cubicBezTo>
                    <a:pt x="65" y="108"/>
                    <a:pt x="65" y="108"/>
                    <a:pt x="65" y="108"/>
                  </a:cubicBezTo>
                  <a:cubicBezTo>
                    <a:pt x="65" y="108"/>
                    <a:pt x="66" y="105"/>
                    <a:pt x="71" y="104"/>
                  </a:cubicBezTo>
                  <a:cubicBezTo>
                    <a:pt x="76" y="102"/>
                    <a:pt x="90" y="104"/>
                    <a:pt x="90" y="104"/>
                  </a:cubicBezTo>
                  <a:cubicBezTo>
                    <a:pt x="90" y="104"/>
                    <a:pt x="91" y="110"/>
                    <a:pt x="94" y="114"/>
                  </a:cubicBezTo>
                  <a:cubicBezTo>
                    <a:pt x="96" y="118"/>
                    <a:pt x="108" y="114"/>
                    <a:pt x="108" y="114"/>
                  </a:cubicBezTo>
                  <a:cubicBezTo>
                    <a:pt x="108" y="114"/>
                    <a:pt x="118" y="112"/>
                    <a:pt x="119" y="121"/>
                  </a:cubicBezTo>
                  <a:cubicBezTo>
                    <a:pt x="120" y="130"/>
                    <a:pt x="114" y="130"/>
                    <a:pt x="114" y="130"/>
                  </a:cubicBezTo>
                  <a:cubicBezTo>
                    <a:pt x="114" y="130"/>
                    <a:pt x="110" y="134"/>
                    <a:pt x="112" y="140"/>
                  </a:cubicBezTo>
                  <a:cubicBezTo>
                    <a:pt x="114" y="145"/>
                    <a:pt x="123" y="140"/>
                    <a:pt x="123" y="140"/>
                  </a:cubicBezTo>
                  <a:cubicBezTo>
                    <a:pt x="123" y="140"/>
                    <a:pt x="126" y="126"/>
                    <a:pt x="127" y="124"/>
                  </a:cubicBezTo>
                  <a:cubicBezTo>
                    <a:pt x="128" y="122"/>
                    <a:pt x="123" y="116"/>
                    <a:pt x="123" y="116"/>
                  </a:cubicBezTo>
                  <a:cubicBezTo>
                    <a:pt x="123" y="116"/>
                    <a:pt x="134" y="110"/>
                    <a:pt x="134" y="106"/>
                  </a:cubicBezTo>
                  <a:cubicBezTo>
                    <a:pt x="135" y="103"/>
                    <a:pt x="130" y="95"/>
                    <a:pt x="130" y="95"/>
                  </a:cubicBezTo>
                  <a:cubicBezTo>
                    <a:pt x="124" y="80"/>
                    <a:pt x="124" y="80"/>
                    <a:pt x="124" y="80"/>
                  </a:cubicBezTo>
                  <a:cubicBezTo>
                    <a:pt x="124" y="80"/>
                    <a:pt x="146" y="88"/>
                    <a:pt x="148" y="85"/>
                  </a:cubicBezTo>
                  <a:cubicBezTo>
                    <a:pt x="150" y="82"/>
                    <a:pt x="152" y="77"/>
                    <a:pt x="152" y="77"/>
                  </a:cubicBezTo>
                  <a:cubicBezTo>
                    <a:pt x="158" y="78"/>
                    <a:pt x="158" y="78"/>
                    <a:pt x="158" y="78"/>
                  </a:cubicBezTo>
                  <a:cubicBezTo>
                    <a:pt x="160" y="67"/>
                    <a:pt x="160" y="67"/>
                    <a:pt x="160" y="67"/>
                  </a:cubicBezTo>
                  <a:cubicBezTo>
                    <a:pt x="160" y="67"/>
                    <a:pt x="168" y="63"/>
                    <a:pt x="168" y="59"/>
                  </a:cubicBezTo>
                  <a:cubicBezTo>
                    <a:pt x="168" y="55"/>
                    <a:pt x="154" y="50"/>
                    <a:pt x="153" y="47"/>
                  </a:cubicBezTo>
                  <a:cubicBezTo>
                    <a:pt x="152" y="44"/>
                    <a:pt x="164" y="40"/>
                    <a:pt x="164" y="40"/>
                  </a:cubicBezTo>
                  <a:cubicBezTo>
                    <a:pt x="172" y="40"/>
                    <a:pt x="172" y="40"/>
                    <a:pt x="172" y="40"/>
                  </a:cubicBezTo>
                  <a:cubicBezTo>
                    <a:pt x="172" y="40"/>
                    <a:pt x="168" y="32"/>
                    <a:pt x="170" y="28"/>
                  </a:cubicBezTo>
                  <a:cubicBezTo>
                    <a:pt x="171" y="24"/>
                    <a:pt x="182" y="20"/>
                    <a:pt x="182" y="20"/>
                  </a:cubicBezTo>
                  <a:cubicBezTo>
                    <a:pt x="177" y="12"/>
                    <a:pt x="177" y="12"/>
                    <a:pt x="177" y="12"/>
                  </a:cubicBezTo>
                  <a:cubicBezTo>
                    <a:pt x="180" y="10"/>
                    <a:pt x="180" y="10"/>
                    <a:pt x="180" y="10"/>
                  </a:cubicBezTo>
                  <a:cubicBezTo>
                    <a:pt x="176" y="7"/>
                    <a:pt x="176" y="7"/>
                    <a:pt x="176" y="7"/>
                  </a:cubicBezTo>
                  <a:cubicBezTo>
                    <a:pt x="176" y="7"/>
                    <a:pt x="160" y="1"/>
                    <a:pt x="154" y="1"/>
                  </a:cubicBezTo>
                  <a:cubicBezTo>
                    <a:pt x="148" y="1"/>
                    <a:pt x="125" y="0"/>
                    <a:pt x="125" y="0"/>
                  </a:cubicBezTo>
                  <a:cubicBezTo>
                    <a:pt x="125" y="0"/>
                    <a:pt x="111" y="5"/>
                    <a:pt x="103" y="10"/>
                  </a:cubicBezTo>
                  <a:cubicBezTo>
                    <a:pt x="104" y="14"/>
                    <a:pt x="107" y="19"/>
                    <a:pt x="107" y="21"/>
                  </a:cubicBezTo>
                  <a:cubicBezTo>
                    <a:pt x="108" y="24"/>
                    <a:pt x="111" y="34"/>
                    <a:pt x="111" y="34"/>
                  </a:cubicBezTo>
                  <a:cubicBezTo>
                    <a:pt x="111" y="34"/>
                    <a:pt x="114" y="40"/>
                    <a:pt x="116" y="40"/>
                  </a:cubicBezTo>
                  <a:cubicBezTo>
                    <a:pt x="119" y="40"/>
                    <a:pt x="122" y="43"/>
                    <a:pt x="122" y="48"/>
                  </a:cubicBezTo>
                  <a:cubicBezTo>
                    <a:pt x="123" y="52"/>
                    <a:pt x="111" y="59"/>
                    <a:pt x="104" y="60"/>
                  </a:cubicBezTo>
                  <a:cubicBezTo>
                    <a:pt x="98" y="60"/>
                    <a:pt x="95" y="55"/>
                    <a:pt x="92" y="52"/>
                  </a:cubicBezTo>
                  <a:cubicBezTo>
                    <a:pt x="88" y="48"/>
                    <a:pt x="94" y="45"/>
                    <a:pt x="100" y="37"/>
                  </a:cubicBezTo>
                  <a:cubicBezTo>
                    <a:pt x="106" y="29"/>
                    <a:pt x="102" y="24"/>
                    <a:pt x="102" y="24"/>
                  </a:cubicBezTo>
                  <a:cubicBezTo>
                    <a:pt x="102" y="24"/>
                    <a:pt x="99" y="21"/>
                    <a:pt x="97" y="16"/>
                  </a:cubicBezTo>
                  <a:cubicBezTo>
                    <a:pt x="92" y="23"/>
                    <a:pt x="81" y="30"/>
                    <a:pt x="81" y="30"/>
                  </a:cubicBezTo>
                  <a:cubicBezTo>
                    <a:pt x="81" y="30"/>
                    <a:pt x="64" y="42"/>
                    <a:pt x="64" y="49"/>
                  </a:cubicBezTo>
                  <a:cubicBezTo>
                    <a:pt x="64" y="56"/>
                    <a:pt x="60" y="69"/>
                    <a:pt x="60" y="69"/>
                  </a:cubicBezTo>
                  <a:cubicBezTo>
                    <a:pt x="42" y="89"/>
                    <a:pt x="42" y="89"/>
                    <a:pt x="42" y="89"/>
                  </a:cubicBezTo>
                  <a:cubicBezTo>
                    <a:pt x="48" y="97"/>
                    <a:pt x="48" y="97"/>
                    <a:pt x="48" y="97"/>
                  </a:cubicBezTo>
                  <a:cubicBezTo>
                    <a:pt x="31" y="98"/>
                    <a:pt x="31" y="98"/>
                    <a:pt x="31" y="98"/>
                  </a:cubicBezTo>
                  <a:lnTo>
                    <a:pt x="14" y="104"/>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4" name="Freeform 263"/>
            <p:cNvSpPr>
              <a:spLocks/>
            </p:cNvSpPr>
            <p:nvPr/>
          </p:nvSpPr>
          <p:spPr bwMode="gray">
            <a:xfrm>
              <a:off x="4162691" y="2964446"/>
              <a:ext cx="82603" cy="51787"/>
            </a:xfrm>
            <a:custGeom>
              <a:avLst/>
              <a:gdLst>
                <a:gd name="T0" fmla="*/ 0 w 149"/>
                <a:gd name="T1" fmla="*/ 29 h 102"/>
                <a:gd name="T2" fmla="*/ 6 w 149"/>
                <a:gd name="T3" fmla="*/ 43 h 102"/>
                <a:gd name="T4" fmla="*/ 22 w 149"/>
                <a:gd name="T5" fmla="*/ 47 h 102"/>
                <a:gd name="T6" fmla="*/ 29 w 149"/>
                <a:gd name="T7" fmla="*/ 54 h 102"/>
                <a:gd name="T8" fmla="*/ 52 w 149"/>
                <a:gd name="T9" fmla="*/ 59 h 102"/>
                <a:gd name="T10" fmla="*/ 57 w 149"/>
                <a:gd name="T11" fmla="*/ 78 h 102"/>
                <a:gd name="T12" fmla="*/ 72 w 149"/>
                <a:gd name="T13" fmla="*/ 78 h 102"/>
                <a:gd name="T14" fmla="*/ 82 w 149"/>
                <a:gd name="T15" fmla="*/ 71 h 102"/>
                <a:gd name="T16" fmla="*/ 82 w 149"/>
                <a:gd name="T17" fmla="*/ 87 h 102"/>
                <a:gd name="T18" fmla="*/ 106 w 149"/>
                <a:gd name="T19" fmla="*/ 94 h 102"/>
                <a:gd name="T20" fmla="*/ 109 w 149"/>
                <a:gd name="T21" fmla="*/ 98 h 102"/>
                <a:gd name="T22" fmla="*/ 123 w 149"/>
                <a:gd name="T23" fmla="*/ 98 h 102"/>
                <a:gd name="T24" fmla="*/ 128 w 149"/>
                <a:gd name="T25" fmla="*/ 102 h 102"/>
                <a:gd name="T26" fmla="*/ 131 w 149"/>
                <a:gd name="T27" fmla="*/ 100 h 102"/>
                <a:gd name="T28" fmla="*/ 120 w 149"/>
                <a:gd name="T29" fmla="*/ 86 h 102"/>
                <a:gd name="T30" fmla="*/ 130 w 149"/>
                <a:gd name="T31" fmla="*/ 72 h 102"/>
                <a:gd name="T32" fmla="*/ 138 w 149"/>
                <a:gd name="T33" fmla="*/ 68 h 102"/>
                <a:gd name="T34" fmla="*/ 138 w 149"/>
                <a:gd name="T35" fmla="*/ 68 h 102"/>
                <a:gd name="T36" fmla="*/ 140 w 149"/>
                <a:gd name="T37" fmla="*/ 62 h 102"/>
                <a:gd name="T38" fmla="*/ 149 w 149"/>
                <a:gd name="T39" fmla="*/ 61 h 102"/>
                <a:gd name="T40" fmla="*/ 146 w 149"/>
                <a:gd name="T41" fmla="*/ 48 h 102"/>
                <a:gd name="T42" fmla="*/ 136 w 149"/>
                <a:gd name="T43" fmla="*/ 39 h 102"/>
                <a:gd name="T44" fmla="*/ 131 w 149"/>
                <a:gd name="T45" fmla="*/ 38 h 102"/>
                <a:gd name="T46" fmla="*/ 120 w 149"/>
                <a:gd name="T47" fmla="*/ 38 h 102"/>
                <a:gd name="T48" fmla="*/ 122 w 149"/>
                <a:gd name="T49" fmla="*/ 28 h 102"/>
                <a:gd name="T50" fmla="*/ 127 w 149"/>
                <a:gd name="T51" fmla="*/ 19 h 102"/>
                <a:gd name="T52" fmla="*/ 116 w 149"/>
                <a:gd name="T53" fmla="*/ 12 h 102"/>
                <a:gd name="T54" fmla="*/ 102 w 149"/>
                <a:gd name="T55" fmla="*/ 12 h 102"/>
                <a:gd name="T56" fmla="*/ 98 w 149"/>
                <a:gd name="T57" fmla="*/ 2 h 102"/>
                <a:gd name="T58" fmla="*/ 79 w 149"/>
                <a:gd name="T59" fmla="*/ 2 h 102"/>
                <a:gd name="T60" fmla="*/ 73 w 149"/>
                <a:gd name="T61" fmla="*/ 6 h 102"/>
                <a:gd name="T62" fmla="*/ 64 w 149"/>
                <a:gd name="T63" fmla="*/ 4 h 102"/>
                <a:gd name="T64" fmla="*/ 64 w 149"/>
                <a:gd name="T65" fmla="*/ 10 h 102"/>
                <a:gd name="T66" fmla="*/ 54 w 149"/>
                <a:gd name="T67" fmla="*/ 8 h 102"/>
                <a:gd name="T68" fmla="*/ 51 w 149"/>
                <a:gd name="T69" fmla="*/ 15 h 102"/>
                <a:gd name="T70" fmla="*/ 42 w 149"/>
                <a:gd name="T71" fmla="*/ 10 h 102"/>
                <a:gd name="T72" fmla="*/ 30 w 149"/>
                <a:gd name="T73" fmla="*/ 12 h 102"/>
                <a:gd name="T74" fmla="*/ 26 w 149"/>
                <a:gd name="T75" fmla="*/ 6 h 102"/>
                <a:gd name="T76" fmla="*/ 18 w 149"/>
                <a:gd name="T77" fmla="*/ 8 h 102"/>
                <a:gd name="T78" fmla="*/ 17 w 149"/>
                <a:gd name="T79" fmla="*/ 6 h 102"/>
                <a:gd name="T80" fmla="*/ 1 w 149"/>
                <a:gd name="T81" fmla="*/ 20 h 102"/>
                <a:gd name="T82" fmla="*/ 0 w 149"/>
                <a:gd name="T83" fmla="*/ 2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9" h="102">
                  <a:moveTo>
                    <a:pt x="0" y="29"/>
                  </a:moveTo>
                  <a:cubicBezTo>
                    <a:pt x="6" y="43"/>
                    <a:pt x="6" y="43"/>
                    <a:pt x="6" y="43"/>
                  </a:cubicBezTo>
                  <a:cubicBezTo>
                    <a:pt x="22" y="47"/>
                    <a:pt x="22" y="47"/>
                    <a:pt x="22" y="47"/>
                  </a:cubicBezTo>
                  <a:cubicBezTo>
                    <a:pt x="29" y="54"/>
                    <a:pt x="29" y="54"/>
                    <a:pt x="29" y="54"/>
                  </a:cubicBezTo>
                  <a:cubicBezTo>
                    <a:pt x="29" y="54"/>
                    <a:pt x="47" y="56"/>
                    <a:pt x="52" y="59"/>
                  </a:cubicBezTo>
                  <a:cubicBezTo>
                    <a:pt x="57" y="62"/>
                    <a:pt x="57" y="78"/>
                    <a:pt x="57" y="78"/>
                  </a:cubicBezTo>
                  <a:cubicBezTo>
                    <a:pt x="72" y="78"/>
                    <a:pt x="72" y="78"/>
                    <a:pt x="72" y="78"/>
                  </a:cubicBezTo>
                  <a:cubicBezTo>
                    <a:pt x="82" y="71"/>
                    <a:pt x="82" y="71"/>
                    <a:pt x="82" y="71"/>
                  </a:cubicBezTo>
                  <a:cubicBezTo>
                    <a:pt x="82" y="87"/>
                    <a:pt x="82" y="87"/>
                    <a:pt x="82" y="87"/>
                  </a:cubicBezTo>
                  <a:cubicBezTo>
                    <a:pt x="82" y="87"/>
                    <a:pt x="104" y="91"/>
                    <a:pt x="106" y="94"/>
                  </a:cubicBezTo>
                  <a:cubicBezTo>
                    <a:pt x="108" y="97"/>
                    <a:pt x="109" y="98"/>
                    <a:pt x="109" y="98"/>
                  </a:cubicBezTo>
                  <a:cubicBezTo>
                    <a:pt x="123" y="98"/>
                    <a:pt x="123" y="98"/>
                    <a:pt x="123" y="98"/>
                  </a:cubicBezTo>
                  <a:cubicBezTo>
                    <a:pt x="128" y="102"/>
                    <a:pt x="128" y="102"/>
                    <a:pt x="128" y="102"/>
                  </a:cubicBezTo>
                  <a:cubicBezTo>
                    <a:pt x="131" y="100"/>
                    <a:pt x="131" y="100"/>
                    <a:pt x="131" y="100"/>
                  </a:cubicBezTo>
                  <a:cubicBezTo>
                    <a:pt x="127" y="95"/>
                    <a:pt x="121" y="88"/>
                    <a:pt x="120" y="86"/>
                  </a:cubicBezTo>
                  <a:cubicBezTo>
                    <a:pt x="118" y="84"/>
                    <a:pt x="119" y="78"/>
                    <a:pt x="130" y="72"/>
                  </a:cubicBezTo>
                  <a:cubicBezTo>
                    <a:pt x="134" y="70"/>
                    <a:pt x="137" y="69"/>
                    <a:pt x="138" y="68"/>
                  </a:cubicBezTo>
                  <a:cubicBezTo>
                    <a:pt x="138" y="68"/>
                    <a:pt x="138" y="68"/>
                    <a:pt x="138" y="68"/>
                  </a:cubicBezTo>
                  <a:cubicBezTo>
                    <a:pt x="139" y="65"/>
                    <a:pt x="140" y="62"/>
                    <a:pt x="140" y="62"/>
                  </a:cubicBezTo>
                  <a:cubicBezTo>
                    <a:pt x="149" y="61"/>
                    <a:pt x="149" y="61"/>
                    <a:pt x="149" y="61"/>
                  </a:cubicBezTo>
                  <a:cubicBezTo>
                    <a:pt x="149" y="61"/>
                    <a:pt x="146" y="54"/>
                    <a:pt x="146" y="48"/>
                  </a:cubicBezTo>
                  <a:cubicBezTo>
                    <a:pt x="145" y="42"/>
                    <a:pt x="136" y="39"/>
                    <a:pt x="136" y="39"/>
                  </a:cubicBezTo>
                  <a:cubicBezTo>
                    <a:pt x="131" y="38"/>
                    <a:pt x="131" y="38"/>
                    <a:pt x="131" y="38"/>
                  </a:cubicBezTo>
                  <a:cubicBezTo>
                    <a:pt x="131" y="38"/>
                    <a:pt x="122" y="43"/>
                    <a:pt x="120" y="38"/>
                  </a:cubicBezTo>
                  <a:cubicBezTo>
                    <a:pt x="118" y="32"/>
                    <a:pt x="122" y="28"/>
                    <a:pt x="122" y="28"/>
                  </a:cubicBezTo>
                  <a:cubicBezTo>
                    <a:pt x="122" y="28"/>
                    <a:pt x="128" y="28"/>
                    <a:pt x="127" y="19"/>
                  </a:cubicBezTo>
                  <a:cubicBezTo>
                    <a:pt x="126" y="10"/>
                    <a:pt x="116" y="12"/>
                    <a:pt x="116" y="12"/>
                  </a:cubicBezTo>
                  <a:cubicBezTo>
                    <a:pt x="116" y="12"/>
                    <a:pt x="104" y="16"/>
                    <a:pt x="102" y="12"/>
                  </a:cubicBezTo>
                  <a:cubicBezTo>
                    <a:pt x="99" y="8"/>
                    <a:pt x="98" y="2"/>
                    <a:pt x="98" y="2"/>
                  </a:cubicBezTo>
                  <a:cubicBezTo>
                    <a:pt x="98" y="2"/>
                    <a:pt x="84" y="0"/>
                    <a:pt x="79" y="2"/>
                  </a:cubicBezTo>
                  <a:cubicBezTo>
                    <a:pt x="74" y="3"/>
                    <a:pt x="73" y="6"/>
                    <a:pt x="73" y="6"/>
                  </a:cubicBezTo>
                  <a:cubicBezTo>
                    <a:pt x="64" y="4"/>
                    <a:pt x="64" y="4"/>
                    <a:pt x="64" y="4"/>
                  </a:cubicBezTo>
                  <a:cubicBezTo>
                    <a:pt x="64" y="10"/>
                    <a:pt x="64" y="10"/>
                    <a:pt x="64" y="10"/>
                  </a:cubicBezTo>
                  <a:cubicBezTo>
                    <a:pt x="54" y="8"/>
                    <a:pt x="54" y="8"/>
                    <a:pt x="54" y="8"/>
                  </a:cubicBezTo>
                  <a:cubicBezTo>
                    <a:pt x="51" y="15"/>
                    <a:pt x="51" y="15"/>
                    <a:pt x="51" y="15"/>
                  </a:cubicBezTo>
                  <a:cubicBezTo>
                    <a:pt x="51" y="15"/>
                    <a:pt x="47" y="10"/>
                    <a:pt x="42" y="10"/>
                  </a:cubicBezTo>
                  <a:cubicBezTo>
                    <a:pt x="38" y="11"/>
                    <a:pt x="30" y="12"/>
                    <a:pt x="30" y="12"/>
                  </a:cubicBezTo>
                  <a:cubicBezTo>
                    <a:pt x="26" y="6"/>
                    <a:pt x="26" y="6"/>
                    <a:pt x="26" y="6"/>
                  </a:cubicBezTo>
                  <a:cubicBezTo>
                    <a:pt x="18" y="8"/>
                    <a:pt x="18" y="8"/>
                    <a:pt x="18" y="8"/>
                  </a:cubicBezTo>
                  <a:cubicBezTo>
                    <a:pt x="17" y="6"/>
                    <a:pt x="17" y="6"/>
                    <a:pt x="17" y="6"/>
                  </a:cubicBezTo>
                  <a:cubicBezTo>
                    <a:pt x="1" y="20"/>
                    <a:pt x="1" y="20"/>
                    <a:pt x="1" y="20"/>
                  </a:cubicBezTo>
                  <a:lnTo>
                    <a:pt x="0" y="2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5" name="Freeform 264"/>
            <p:cNvSpPr>
              <a:spLocks/>
            </p:cNvSpPr>
            <p:nvPr/>
          </p:nvSpPr>
          <p:spPr bwMode="gray">
            <a:xfrm>
              <a:off x="4235203" y="2874624"/>
              <a:ext cx="206977" cy="199414"/>
            </a:xfrm>
            <a:custGeom>
              <a:avLst/>
              <a:gdLst>
                <a:gd name="T0" fmla="*/ 21 w 373"/>
                <a:gd name="T1" fmla="*/ 294 h 393"/>
                <a:gd name="T2" fmla="*/ 62 w 373"/>
                <a:gd name="T3" fmla="*/ 297 h 393"/>
                <a:gd name="T4" fmla="*/ 90 w 373"/>
                <a:gd name="T5" fmla="*/ 305 h 393"/>
                <a:gd name="T6" fmla="*/ 74 w 373"/>
                <a:gd name="T7" fmla="*/ 330 h 393"/>
                <a:gd name="T8" fmla="*/ 75 w 373"/>
                <a:gd name="T9" fmla="*/ 381 h 393"/>
                <a:gd name="T10" fmla="*/ 101 w 373"/>
                <a:gd name="T11" fmla="*/ 378 h 393"/>
                <a:gd name="T12" fmla="*/ 128 w 373"/>
                <a:gd name="T13" fmla="*/ 372 h 393"/>
                <a:gd name="T14" fmla="*/ 148 w 373"/>
                <a:gd name="T15" fmla="*/ 383 h 393"/>
                <a:gd name="T16" fmla="*/ 161 w 373"/>
                <a:gd name="T17" fmla="*/ 382 h 393"/>
                <a:gd name="T18" fmla="*/ 182 w 373"/>
                <a:gd name="T19" fmla="*/ 377 h 393"/>
                <a:gd name="T20" fmla="*/ 224 w 373"/>
                <a:gd name="T21" fmla="*/ 387 h 393"/>
                <a:gd name="T22" fmla="*/ 258 w 373"/>
                <a:gd name="T23" fmla="*/ 372 h 393"/>
                <a:gd name="T24" fmla="*/ 290 w 373"/>
                <a:gd name="T25" fmla="*/ 385 h 393"/>
                <a:gd name="T26" fmla="*/ 282 w 373"/>
                <a:gd name="T27" fmla="*/ 358 h 393"/>
                <a:gd name="T28" fmla="*/ 309 w 373"/>
                <a:gd name="T29" fmla="*/ 335 h 393"/>
                <a:gd name="T30" fmla="*/ 324 w 373"/>
                <a:gd name="T31" fmla="*/ 316 h 393"/>
                <a:gd name="T32" fmla="*/ 301 w 373"/>
                <a:gd name="T33" fmla="*/ 295 h 393"/>
                <a:gd name="T34" fmla="*/ 281 w 373"/>
                <a:gd name="T35" fmla="*/ 285 h 393"/>
                <a:gd name="T36" fmla="*/ 271 w 373"/>
                <a:gd name="T37" fmla="*/ 271 h 393"/>
                <a:gd name="T38" fmla="*/ 263 w 373"/>
                <a:gd name="T39" fmla="*/ 248 h 393"/>
                <a:gd name="T40" fmla="*/ 263 w 373"/>
                <a:gd name="T41" fmla="*/ 239 h 393"/>
                <a:gd name="T42" fmla="*/ 283 w 373"/>
                <a:gd name="T43" fmla="*/ 227 h 393"/>
                <a:gd name="T44" fmla="*/ 308 w 373"/>
                <a:gd name="T45" fmla="*/ 221 h 393"/>
                <a:gd name="T46" fmla="*/ 325 w 373"/>
                <a:gd name="T47" fmla="*/ 210 h 393"/>
                <a:gd name="T48" fmla="*/ 360 w 373"/>
                <a:gd name="T49" fmla="*/ 208 h 393"/>
                <a:gd name="T50" fmla="*/ 369 w 373"/>
                <a:gd name="T51" fmla="*/ 177 h 393"/>
                <a:gd name="T52" fmla="*/ 351 w 373"/>
                <a:gd name="T53" fmla="*/ 157 h 393"/>
                <a:gd name="T54" fmla="*/ 356 w 373"/>
                <a:gd name="T55" fmla="*/ 136 h 393"/>
                <a:gd name="T56" fmla="*/ 352 w 373"/>
                <a:gd name="T57" fmla="*/ 115 h 393"/>
                <a:gd name="T58" fmla="*/ 334 w 373"/>
                <a:gd name="T59" fmla="*/ 106 h 393"/>
                <a:gd name="T60" fmla="*/ 339 w 373"/>
                <a:gd name="T61" fmla="*/ 72 h 393"/>
                <a:gd name="T62" fmla="*/ 321 w 373"/>
                <a:gd name="T63" fmla="*/ 55 h 393"/>
                <a:gd name="T64" fmla="*/ 296 w 373"/>
                <a:gd name="T65" fmla="*/ 35 h 393"/>
                <a:gd name="T66" fmla="*/ 226 w 373"/>
                <a:gd name="T67" fmla="*/ 35 h 393"/>
                <a:gd name="T68" fmla="*/ 202 w 373"/>
                <a:gd name="T69" fmla="*/ 35 h 393"/>
                <a:gd name="T70" fmla="*/ 168 w 373"/>
                <a:gd name="T71" fmla="*/ 22 h 393"/>
                <a:gd name="T72" fmla="*/ 145 w 373"/>
                <a:gd name="T73" fmla="*/ 3 h 393"/>
                <a:gd name="T74" fmla="*/ 112 w 373"/>
                <a:gd name="T75" fmla="*/ 0 h 393"/>
                <a:gd name="T76" fmla="*/ 130 w 373"/>
                <a:gd name="T77" fmla="*/ 49 h 393"/>
                <a:gd name="T78" fmla="*/ 105 w 373"/>
                <a:gd name="T79" fmla="*/ 55 h 393"/>
                <a:gd name="T80" fmla="*/ 82 w 373"/>
                <a:gd name="T81" fmla="*/ 62 h 393"/>
                <a:gd name="T82" fmla="*/ 57 w 373"/>
                <a:gd name="T83" fmla="*/ 85 h 393"/>
                <a:gd name="T84" fmla="*/ 47 w 373"/>
                <a:gd name="T85" fmla="*/ 103 h 393"/>
                <a:gd name="T86" fmla="*/ 30 w 373"/>
                <a:gd name="T87" fmla="*/ 122 h 393"/>
                <a:gd name="T88" fmla="*/ 35 w 373"/>
                <a:gd name="T89" fmla="*/ 153 h 393"/>
                <a:gd name="T90" fmla="*/ 1 w 373"/>
                <a:gd name="T91" fmla="*/ 155 h 393"/>
                <a:gd name="T92" fmla="*/ 0 w 373"/>
                <a:gd name="T93" fmla="*/ 191 h 393"/>
                <a:gd name="T94" fmla="*/ 5 w 373"/>
                <a:gd name="T95" fmla="*/ 216 h 393"/>
                <a:gd name="T96" fmla="*/ 9 w 373"/>
                <a:gd name="T97" fmla="*/ 239 h 393"/>
                <a:gd name="T98" fmla="*/ 17 w 373"/>
                <a:gd name="T99" fmla="*/ 274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73" h="393">
                  <a:moveTo>
                    <a:pt x="17" y="274"/>
                  </a:moveTo>
                  <a:cubicBezTo>
                    <a:pt x="17" y="274"/>
                    <a:pt x="19" y="278"/>
                    <a:pt x="22" y="281"/>
                  </a:cubicBezTo>
                  <a:cubicBezTo>
                    <a:pt x="25" y="284"/>
                    <a:pt x="21" y="294"/>
                    <a:pt x="21" y="294"/>
                  </a:cubicBezTo>
                  <a:cubicBezTo>
                    <a:pt x="38" y="294"/>
                    <a:pt x="38" y="294"/>
                    <a:pt x="38" y="294"/>
                  </a:cubicBezTo>
                  <a:cubicBezTo>
                    <a:pt x="38" y="294"/>
                    <a:pt x="36" y="299"/>
                    <a:pt x="42" y="300"/>
                  </a:cubicBezTo>
                  <a:cubicBezTo>
                    <a:pt x="48" y="301"/>
                    <a:pt x="62" y="297"/>
                    <a:pt x="62" y="297"/>
                  </a:cubicBezTo>
                  <a:cubicBezTo>
                    <a:pt x="62" y="301"/>
                    <a:pt x="62" y="301"/>
                    <a:pt x="62" y="301"/>
                  </a:cubicBezTo>
                  <a:cubicBezTo>
                    <a:pt x="80" y="300"/>
                    <a:pt x="80" y="300"/>
                    <a:pt x="80" y="300"/>
                  </a:cubicBezTo>
                  <a:cubicBezTo>
                    <a:pt x="90" y="305"/>
                    <a:pt x="90" y="305"/>
                    <a:pt x="90" y="305"/>
                  </a:cubicBezTo>
                  <a:cubicBezTo>
                    <a:pt x="88" y="311"/>
                    <a:pt x="88" y="311"/>
                    <a:pt x="88" y="311"/>
                  </a:cubicBezTo>
                  <a:cubicBezTo>
                    <a:pt x="74" y="322"/>
                    <a:pt x="74" y="322"/>
                    <a:pt x="74" y="322"/>
                  </a:cubicBezTo>
                  <a:cubicBezTo>
                    <a:pt x="74" y="330"/>
                    <a:pt x="74" y="330"/>
                    <a:pt x="74" y="330"/>
                  </a:cubicBezTo>
                  <a:cubicBezTo>
                    <a:pt x="74" y="330"/>
                    <a:pt x="64" y="349"/>
                    <a:pt x="62" y="360"/>
                  </a:cubicBezTo>
                  <a:cubicBezTo>
                    <a:pt x="60" y="369"/>
                    <a:pt x="63" y="377"/>
                    <a:pt x="64" y="379"/>
                  </a:cubicBezTo>
                  <a:cubicBezTo>
                    <a:pt x="75" y="381"/>
                    <a:pt x="75" y="381"/>
                    <a:pt x="75" y="381"/>
                  </a:cubicBezTo>
                  <a:cubicBezTo>
                    <a:pt x="87" y="381"/>
                    <a:pt x="87" y="381"/>
                    <a:pt x="87" y="381"/>
                  </a:cubicBezTo>
                  <a:cubicBezTo>
                    <a:pt x="97" y="374"/>
                    <a:pt x="97" y="374"/>
                    <a:pt x="97" y="374"/>
                  </a:cubicBezTo>
                  <a:cubicBezTo>
                    <a:pt x="101" y="378"/>
                    <a:pt x="101" y="378"/>
                    <a:pt x="101" y="378"/>
                  </a:cubicBezTo>
                  <a:cubicBezTo>
                    <a:pt x="101" y="378"/>
                    <a:pt x="96" y="366"/>
                    <a:pt x="103" y="365"/>
                  </a:cubicBezTo>
                  <a:cubicBezTo>
                    <a:pt x="110" y="364"/>
                    <a:pt x="119" y="372"/>
                    <a:pt x="119" y="372"/>
                  </a:cubicBezTo>
                  <a:cubicBezTo>
                    <a:pt x="128" y="372"/>
                    <a:pt x="128" y="372"/>
                    <a:pt x="128" y="372"/>
                  </a:cubicBezTo>
                  <a:cubicBezTo>
                    <a:pt x="138" y="375"/>
                    <a:pt x="138" y="375"/>
                    <a:pt x="138" y="375"/>
                  </a:cubicBezTo>
                  <a:cubicBezTo>
                    <a:pt x="144" y="383"/>
                    <a:pt x="144" y="383"/>
                    <a:pt x="144" y="383"/>
                  </a:cubicBezTo>
                  <a:cubicBezTo>
                    <a:pt x="148" y="383"/>
                    <a:pt x="148" y="383"/>
                    <a:pt x="148" y="383"/>
                  </a:cubicBezTo>
                  <a:cubicBezTo>
                    <a:pt x="148" y="383"/>
                    <a:pt x="149" y="384"/>
                    <a:pt x="149" y="385"/>
                  </a:cubicBezTo>
                  <a:cubicBezTo>
                    <a:pt x="149" y="385"/>
                    <a:pt x="149" y="385"/>
                    <a:pt x="149" y="385"/>
                  </a:cubicBezTo>
                  <a:cubicBezTo>
                    <a:pt x="151" y="383"/>
                    <a:pt x="155" y="380"/>
                    <a:pt x="161" y="382"/>
                  </a:cubicBezTo>
                  <a:cubicBezTo>
                    <a:pt x="170" y="383"/>
                    <a:pt x="171" y="393"/>
                    <a:pt x="175" y="392"/>
                  </a:cubicBezTo>
                  <a:cubicBezTo>
                    <a:pt x="179" y="391"/>
                    <a:pt x="182" y="386"/>
                    <a:pt x="182" y="386"/>
                  </a:cubicBezTo>
                  <a:cubicBezTo>
                    <a:pt x="182" y="377"/>
                    <a:pt x="182" y="377"/>
                    <a:pt x="182" y="377"/>
                  </a:cubicBezTo>
                  <a:cubicBezTo>
                    <a:pt x="195" y="378"/>
                    <a:pt x="195" y="378"/>
                    <a:pt x="195" y="378"/>
                  </a:cubicBezTo>
                  <a:cubicBezTo>
                    <a:pt x="195" y="378"/>
                    <a:pt x="205" y="389"/>
                    <a:pt x="212" y="389"/>
                  </a:cubicBezTo>
                  <a:cubicBezTo>
                    <a:pt x="218" y="389"/>
                    <a:pt x="224" y="387"/>
                    <a:pt x="224" y="387"/>
                  </a:cubicBezTo>
                  <a:cubicBezTo>
                    <a:pt x="233" y="379"/>
                    <a:pt x="233" y="379"/>
                    <a:pt x="233" y="379"/>
                  </a:cubicBezTo>
                  <a:cubicBezTo>
                    <a:pt x="247" y="378"/>
                    <a:pt x="247" y="378"/>
                    <a:pt x="247" y="378"/>
                  </a:cubicBezTo>
                  <a:cubicBezTo>
                    <a:pt x="258" y="372"/>
                    <a:pt x="258" y="372"/>
                    <a:pt x="258" y="372"/>
                  </a:cubicBezTo>
                  <a:cubicBezTo>
                    <a:pt x="267" y="373"/>
                    <a:pt x="267" y="373"/>
                    <a:pt x="267" y="373"/>
                  </a:cubicBezTo>
                  <a:cubicBezTo>
                    <a:pt x="280" y="378"/>
                    <a:pt x="280" y="378"/>
                    <a:pt x="280" y="378"/>
                  </a:cubicBezTo>
                  <a:cubicBezTo>
                    <a:pt x="280" y="378"/>
                    <a:pt x="288" y="392"/>
                    <a:pt x="290" y="385"/>
                  </a:cubicBezTo>
                  <a:cubicBezTo>
                    <a:pt x="291" y="379"/>
                    <a:pt x="290" y="369"/>
                    <a:pt x="290" y="369"/>
                  </a:cubicBezTo>
                  <a:cubicBezTo>
                    <a:pt x="290" y="360"/>
                    <a:pt x="290" y="360"/>
                    <a:pt x="290" y="360"/>
                  </a:cubicBezTo>
                  <a:cubicBezTo>
                    <a:pt x="282" y="358"/>
                    <a:pt x="282" y="358"/>
                    <a:pt x="282" y="358"/>
                  </a:cubicBezTo>
                  <a:cubicBezTo>
                    <a:pt x="282" y="358"/>
                    <a:pt x="287" y="345"/>
                    <a:pt x="291" y="344"/>
                  </a:cubicBezTo>
                  <a:cubicBezTo>
                    <a:pt x="296" y="343"/>
                    <a:pt x="309" y="346"/>
                    <a:pt x="309" y="346"/>
                  </a:cubicBezTo>
                  <a:cubicBezTo>
                    <a:pt x="309" y="335"/>
                    <a:pt x="309" y="335"/>
                    <a:pt x="309" y="335"/>
                  </a:cubicBezTo>
                  <a:cubicBezTo>
                    <a:pt x="305" y="328"/>
                    <a:pt x="305" y="328"/>
                    <a:pt x="305" y="328"/>
                  </a:cubicBezTo>
                  <a:cubicBezTo>
                    <a:pt x="317" y="327"/>
                    <a:pt x="317" y="327"/>
                    <a:pt x="317" y="327"/>
                  </a:cubicBezTo>
                  <a:cubicBezTo>
                    <a:pt x="324" y="316"/>
                    <a:pt x="324" y="316"/>
                    <a:pt x="324" y="316"/>
                  </a:cubicBezTo>
                  <a:cubicBezTo>
                    <a:pt x="324" y="316"/>
                    <a:pt x="323" y="309"/>
                    <a:pt x="317" y="305"/>
                  </a:cubicBezTo>
                  <a:cubicBezTo>
                    <a:pt x="312" y="302"/>
                    <a:pt x="307" y="304"/>
                    <a:pt x="307" y="304"/>
                  </a:cubicBezTo>
                  <a:cubicBezTo>
                    <a:pt x="301" y="295"/>
                    <a:pt x="301" y="295"/>
                    <a:pt x="301" y="295"/>
                  </a:cubicBezTo>
                  <a:cubicBezTo>
                    <a:pt x="297" y="295"/>
                    <a:pt x="297" y="295"/>
                    <a:pt x="297" y="295"/>
                  </a:cubicBezTo>
                  <a:cubicBezTo>
                    <a:pt x="294" y="287"/>
                    <a:pt x="294" y="287"/>
                    <a:pt x="294" y="287"/>
                  </a:cubicBezTo>
                  <a:cubicBezTo>
                    <a:pt x="294" y="287"/>
                    <a:pt x="288" y="285"/>
                    <a:pt x="281" y="285"/>
                  </a:cubicBezTo>
                  <a:cubicBezTo>
                    <a:pt x="273" y="284"/>
                    <a:pt x="279" y="279"/>
                    <a:pt x="279" y="279"/>
                  </a:cubicBezTo>
                  <a:cubicBezTo>
                    <a:pt x="273" y="277"/>
                    <a:pt x="273" y="277"/>
                    <a:pt x="273" y="277"/>
                  </a:cubicBezTo>
                  <a:cubicBezTo>
                    <a:pt x="271" y="271"/>
                    <a:pt x="271" y="271"/>
                    <a:pt x="271" y="271"/>
                  </a:cubicBezTo>
                  <a:cubicBezTo>
                    <a:pt x="271" y="271"/>
                    <a:pt x="263" y="265"/>
                    <a:pt x="262" y="263"/>
                  </a:cubicBezTo>
                  <a:cubicBezTo>
                    <a:pt x="261" y="261"/>
                    <a:pt x="269" y="257"/>
                    <a:pt x="269" y="257"/>
                  </a:cubicBezTo>
                  <a:cubicBezTo>
                    <a:pt x="263" y="248"/>
                    <a:pt x="263" y="248"/>
                    <a:pt x="263" y="248"/>
                  </a:cubicBezTo>
                  <a:cubicBezTo>
                    <a:pt x="257" y="247"/>
                    <a:pt x="257" y="247"/>
                    <a:pt x="257" y="247"/>
                  </a:cubicBezTo>
                  <a:cubicBezTo>
                    <a:pt x="257" y="247"/>
                    <a:pt x="252" y="238"/>
                    <a:pt x="255" y="235"/>
                  </a:cubicBezTo>
                  <a:cubicBezTo>
                    <a:pt x="259" y="233"/>
                    <a:pt x="259" y="239"/>
                    <a:pt x="263" y="239"/>
                  </a:cubicBezTo>
                  <a:cubicBezTo>
                    <a:pt x="267" y="238"/>
                    <a:pt x="266" y="233"/>
                    <a:pt x="266" y="233"/>
                  </a:cubicBezTo>
                  <a:cubicBezTo>
                    <a:pt x="273" y="233"/>
                    <a:pt x="273" y="233"/>
                    <a:pt x="273" y="233"/>
                  </a:cubicBezTo>
                  <a:cubicBezTo>
                    <a:pt x="273" y="233"/>
                    <a:pt x="275" y="225"/>
                    <a:pt x="283" y="227"/>
                  </a:cubicBezTo>
                  <a:cubicBezTo>
                    <a:pt x="292" y="229"/>
                    <a:pt x="290" y="233"/>
                    <a:pt x="290" y="233"/>
                  </a:cubicBezTo>
                  <a:cubicBezTo>
                    <a:pt x="297" y="224"/>
                    <a:pt x="297" y="224"/>
                    <a:pt x="297" y="224"/>
                  </a:cubicBezTo>
                  <a:cubicBezTo>
                    <a:pt x="308" y="221"/>
                    <a:pt x="308" y="221"/>
                    <a:pt x="308" y="221"/>
                  </a:cubicBezTo>
                  <a:cubicBezTo>
                    <a:pt x="310" y="217"/>
                    <a:pt x="310" y="217"/>
                    <a:pt x="310" y="217"/>
                  </a:cubicBezTo>
                  <a:cubicBezTo>
                    <a:pt x="310" y="217"/>
                    <a:pt x="321" y="217"/>
                    <a:pt x="324" y="216"/>
                  </a:cubicBezTo>
                  <a:cubicBezTo>
                    <a:pt x="327" y="215"/>
                    <a:pt x="325" y="210"/>
                    <a:pt x="325" y="210"/>
                  </a:cubicBezTo>
                  <a:cubicBezTo>
                    <a:pt x="325" y="210"/>
                    <a:pt x="336" y="211"/>
                    <a:pt x="339" y="208"/>
                  </a:cubicBezTo>
                  <a:cubicBezTo>
                    <a:pt x="341" y="205"/>
                    <a:pt x="346" y="199"/>
                    <a:pt x="348" y="198"/>
                  </a:cubicBezTo>
                  <a:cubicBezTo>
                    <a:pt x="350" y="197"/>
                    <a:pt x="355" y="209"/>
                    <a:pt x="360" y="208"/>
                  </a:cubicBezTo>
                  <a:cubicBezTo>
                    <a:pt x="365" y="207"/>
                    <a:pt x="371" y="195"/>
                    <a:pt x="372" y="191"/>
                  </a:cubicBezTo>
                  <a:cubicBezTo>
                    <a:pt x="373" y="188"/>
                    <a:pt x="367" y="187"/>
                    <a:pt x="367" y="187"/>
                  </a:cubicBezTo>
                  <a:cubicBezTo>
                    <a:pt x="367" y="187"/>
                    <a:pt x="371" y="182"/>
                    <a:pt x="369" y="177"/>
                  </a:cubicBezTo>
                  <a:cubicBezTo>
                    <a:pt x="368" y="171"/>
                    <a:pt x="360" y="177"/>
                    <a:pt x="360" y="177"/>
                  </a:cubicBezTo>
                  <a:cubicBezTo>
                    <a:pt x="361" y="165"/>
                    <a:pt x="361" y="165"/>
                    <a:pt x="361" y="165"/>
                  </a:cubicBezTo>
                  <a:cubicBezTo>
                    <a:pt x="361" y="165"/>
                    <a:pt x="352" y="163"/>
                    <a:pt x="351" y="157"/>
                  </a:cubicBezTo>
                  <a:cubicBezTo>
                    <a:pt x="351" y="152"/>
                    <a:pt x="360" y="146"/>
                    <a:pt x="360" y="146"/>
                  </a:cubicBezTo>
                  <a:cubicBezTo>
                    <a:pt x="360" y="146"/>
                    <a:pt x="357" y="144"/>
                    <a:pt x="355" y="143"/>
                  </a:cubicBezTo>
                  <a:cubicBezTo>
                    <a:pt x="353" y="143"/>
                    <a:pt x="356" y="136"/>
                    <a:pt x="356" y="136"/>
                  </a:cubicBezTo>
                  <a:cubicBezTo>
                    <a:pt x="356" y="136"/>
                    <a:pt x="351" y="135"/>
                    <a:pt x="350" y="132"/>
                  </a:cubicBezTo>
                  <a:cubicBezTo>
                    <a:pt x="349" y="129"/>
                    <a:pt x="355" y="126"/>
                    <a:pt x="355" y="126"/>
                  </a:cubicBezTo>
                  <a:cubicBezTo>
                    <a:pt x="355" y="126"/>
                    <a:pt x="355" y="120"/>
                    <a:pt x="352" y="115"/>
                  </a:cubicBezTo>
                  <a:cubicBezTo>
                    <a:pt x="349" y="111"/>
                    <a:pt x="345" y="115"/>
                    <a:pt x="345" y="115"/>
                  </a:cubicBezTo>
                  <a:cubicBezTo>
                    <a:pt x="341" y="109"/>
                    <a:pt x="341" y="109"/>
                    <a:pt x="341" y="109"/>
                  </a:cubicBezTo>
                  <a:cubicBezTo>
                    <a:pt x="341" y="109"/>
                    <a:pt x="337" y="113"/>
                    <a:pt x="334" y="106"/>
                  </a:cubicBezTo>
                  <a:cubicBezTo>
                    <a:pt x="331" y="99"/>
                    <a:pt x="337" y="98"/>
                    <a:pt x="343" y="93"/>
                  </a:cubicBezTo>
                  <a:cubicBezTo>
                    <a:pt x="349" y="89"/>
                    <a:pt x="347" y="87"/>
                    <a:pt x="345" y="79"/>
                  </a:cubicBezTo>
                  <a:cubicBezTo>
                    <a:pt x="342" y="70"/>
                    <a:pt x="337" y="78"/>
                    <a:pt x="339" y="72"/>
                  </a:cubicBezTo>
                  <a:cubicBezTo>
                    <a:pt x="340" y="69"/>
                    <a:pt x="339" y="65"/>
                    <a:pt x="338" y="62"/>
                  </a:cubicBezTo>
                  <a:cubicBezTo>
                    <a:pt x="334" y="60"/>
                    <a:pt x="334" y="60"/>
                    <a:pt x="334" y="60"/>
                  </a:cubicBezTo>
                  <a:cubicBezTo>
                    <a:pt x="321" y="55"/>
                    <a:pt x="321" y="55"/>
                    <a:pt x="321" y="55"/>
                  </a:cubicBezTo>
                  <a:cubicBezTo>
                    <a:pt x="321" y="55"/>
                    <a:pt x="323" y="50"/>
                    <a:pt x="318" y="44"/>
                  </a:cubicBezTo>
                  <a:cubicBezTo>
                    <a:pt x="313" y="38"/>
                    <a:pt x="301" y="41"/>
                    <a:pt x="301" y="41"/>
                  </a:cubicBezTo>
                  <a:cubicBezTo>
                    <a:pt x="296" y="35"/>
                    <a:pt x="296" y="35"/>
                    <a:pt x="296" y="35"/>
                  </a:cubicBezTo>
                  <a:cubicBezTo>
                    <a:pt x="296" y="35"/>
                    <a:pt x="270" y="23"/>
                    <a:pt x="265" y="26"/>
                  </a:cubicBezTo>
                  <a:cubicBezTo>
                    <a:pt x="260" y="29"/>
                    <a:pt x="253" y="36"/>
                    <a:pt x="253" y="36"/>
                  </a:cubicBezTo>
                  <a:cubicBezTo>
                    <a:pt x="226" y="35"/>
                    <a:pt x="226" y="35"/>
                    <a:pt x="226" y="35"/>
                  </a:cubicBezTo>
                  <a:cubicBezTo>
                    <a:pt x="226" y="47"/>
                    <a:pt x="226" y="47"/>
                    <a:pt x="226" y="47"/>
                  </a:cubicBezTo>
                  <a:cubicBezTo>
                    <a:pt x="200" y="46"/>
                    <a:pt x="200" y="46"/>
                    <a:pt x="200" y="46"/>
                  </a:cubicBezTo>
                  <a:cubicBezTo>
                    <a:pt x="200" y="46"/>
                    <a:pt x="198" y="38"/>
                    <a:pt x="202" y="35"/>
                  </a:cubicBezTo>
                  <a:cubicBezTo>
                    <a:pt x="206" y="32"/>
                    <a:pt x="209" y="20"/>
                    <a:pt x="209" y="20"/>
                  </a:cubicBezTo>
                  <a:cubicBezTo>
                    <a:pt x="196" y="27"/>
                    <a:pt x="196" y="27"/>
                    <a:pt x="196" y="27"/>
                  </a:cubicBezTo>
                  <a:cubicBezTo>
                    <a:pt x="168" y="22"/>
                    <a:pt x="168" y="22"/>
                    <a:pt x="168" y="22"/>
                  </a:cubicBezTo>
                  <a:cubicBezTo>
                    <a:pt x="168" y="22"/>
                    <a:pt x="160" y="14"/>
                    <a:pt x="156" y="4"/>
                  </a:cubicBezTo>
                  <a:cubicBezTo>
                    <a:pt x="154" y="5"/>
                    <a:pt x="153" y="6"/>
                    <a:pt x="153" y="6"/>
                  </a:cubicBezTo>
                  <a:cubicBezTo>
                    <a:pt x="153" y="6"/>
                    <a:pt x="152" y="2"/>
                    <a:pt x="145" y="3"/>
                  </a:cubicBezTo>
                  <a:cubicBezTo>
                    <a:pt x="137" y="3"/>
                    <a:pt x="135" y="5"/>
                    <a:pt x="135" y="5"/>
                  </a:cubicBezTo>
                  <a:cubicBezTo>
                    <a:pt x="135" y="5"/>
                    <a:pt x="127" y="0"/>
                    <a:pt x="123" y="0"/>
                  </a:cubicBezTo>
                  <a:cubicBezTo>
                    <a:pt x="119" y="0"/>
                    <a:pt x="112" y="0"/>
                    <a:pt x="112" y="0"/>
                  </a:cubicBezTo>
                  <a:cubicBezTo>
                    <a:pt x="126" y="23"/>
                    <a:pt x="126" y="23"/>
                    <a:pt x="126" y="23"/>
                  </a:cubicBezTo>
                  <a:cubicBezTo>
                    <a:pt x="117" y="31"/>
                    <a:pt x="117" y="31"/>
                    <a:pt x="117" y="31"/>
                  </a:cubicBezTo>
                  <a:cubicBezTo>
                    <a:pt x="130" y="49"/>
                    <a:pt x="130" y="49"/>
                    <a:pt x="130" y="49"/>
                  </a:cubicBezTo>
                  <a:cubicBezTo>
                    <a:pt x="142" y="58"/>
                    <a:pt x="142" y="58"/>
                    <a:pt x="142" y="58"/>
                  </a:cubicBezTo>
                  <a:cubicBezTo>
                    <a:pt x="123" y="51"/>
                    <a:pt x="123" y="51"/>
                    <a:pt x="123" y="51"/>
                  </a:cubicBezTo>
                  <a:cubicBezTo>
                    <a:pt x="105" y="55"/>
                    <a:pt x="105" y="55"/>
                    <a:pt x="105" y="55"/>
                  </a:cubicBezTo>
                  <a:cubicBezTo>
                    <a:pt x="105" y="55"/>
                    <a:pt x="110" y="70"/>
                    <a:pt x="104" y="72"/>
                  </a:cubicBezTo>
                  <a:cubicBezTo>
                    <a:pt x="98" y="74"/>
                    <a:pt x="88" y="72"/>
                    <a:pt x="88" y="72"/>
                  </a:cubicBezTo>
                  <a:cubicBezTo>
                    <a:pt x="82" y="62"/>
                    <a:pt x="82" y="62"/>
                    <a:pt x="82" y="62"/>
                  </a:cubicBezTo>
                  <a:cubicBezTo>
                    <a:pt x="82" y="62"/>
                    <a:pt x="55" y="59"/>
                    <a:pt x="54" y="64"/>
                  </a:cubicBezTo>
                  <a:cubicBezTo>
                    <a:pt x="53" y="69"/>
                    <a:pt x="53" y="82"/>
                    <a:pt x="53" y="82"/>
                  </a:cubicBezTo>
                  <a:cubicBezTo>
                    <a:pt x="57" y="85"/>
                    <a:pt x="57" y="85"/>
                    <a:pt x="57" y="85"/>
                  </a:cubicBezTo>
                  <a:cubicBezTo>
                    <a:pt x="54" y="87"/>
                    <a:pt x="54" y="87"/>
                    <a:pt x="54" y="87"/>
                  </a:cubicBezTo>
                  <a:cubicBezTo>
                    <a:pt x="59" y="95"/>
                    <a:pt x="59" y="95"/>
                    <a:pt x="59" y="95"/>
                  </a:cubicBezTo>
                  <a:cubicBezTo>
                    <a:pt x="59" y="95"/>
                    <a:pt x="48" y="99"/>
                    <a:pt x="47" y="103"/>
                  </a:cubicBezTo>
                  <a:cubicBezTo>
                    <a:pt x="45" y="107"/>
                    <a:pt x="49" y="115"/>
                    <a:pt x="49" y="115"/>
                  </a:cubicBezTo>
                  <a:cubicBezTo>
                    <a:pt x="41" y="115"/>
                    <a:pt x="41" y="115"/>
                    <a:pt x="41" y="115"/>
                  </a:cubicBezTo>
                  <a:cubicBezTo>
                    <a:pt x="41" y="115"/>
                    <a:pt x="29" y="119"/>
                    <a:pt x="30" y="122"/>
                  </a:cubicBezTo>
                  <a:cubicBezTo>
                    <a:pt x="31" y="125"/>
                    <a:pt x="45" y="130"/>
                    <a:pt x="45" y="134"/>
                  </a:cubicBezTo>
                  <a:cubicBezTo>
                    <a:pt x="45" y="138"/>
                    <a:pt x="37" y="142"/>
                    <a:pt x="37" y="142"/>
                  </a:cubicBezTo>
                  <a:cubicBezTo>
                    <a:pt x="35" y="153"/>
                    <a:pt x="35" y="153"/>
                    <a:pt x="35" y="153"/>
                  </a:cubicBezTo>
                  <a:cubicBezTo>
                    <a:pt x="29" y="152"/>
                    <a:pt x="29" y="152"/>
                    <a:pt x="29" y="152"/>
                  </a:cubicBezTo>
                  <a:cubicBezTo>
                    <a:pt x="29" y="152"/>
                    <a:pt x="27" y="157"/>
                    <a:pt x="25" y="160"/>
                  </a:cubicBezTo>
                  <a:cubicBezTo>
                    <a:pt x="23" y="163"/>
                    <a:pt x="1" y="155"/>
                    <a:pt x="1" y="155"/>
                  </a:cubicBezTo>
                  <a:cubicBezTo>
                    <a:pt x="7" y="170"/>
                    <a:pt x="7" y="170"/>
                    <a:pt x="7" y="170"/>
                  </a:cubicBezTo>
                  <a:cubicBezTo>
                    <a:pt x="7" y="170"/>
                    <a:pt x="12" y="178"/>
                    <a:pt x="11" y="181"/>
                  </a:cubicBezTo>
                  <a:cubicBezTo>
                    <a:pt x="11" y="185"/>
                    <a:pt x="0" y="191"/>
                    <a:pt x="0" y="191"/>
                  </a:cubicBezTo>
                  <a:cubicBezTo>
                    <a:pt x="0" y="191"/>
                    <a:pt x="5" y="197"/>
                    <a:pt x="4" y="199"/>
                  </a:cubicBezTo>
                  <a:cubicBezTo>
                    <a:pt x="3" y="201"/>
                    <a:pt x="0" y="215"/>
                    <a:pt x="0" y="215"/>
                  </a:cubicBezTo>
                  <a:cubicBezTo>
                    <a:pt x="5" y="216"/>
                    <a:pt x="5" y="216"/>
                    <a:pt x="5" y="216"/>
                  </a:cubicBezTo>
                  <a:cubicBezTo>
                    <a:pt x="5" y="216"/>
                    <a:pt x="14" y="219"/>
                    <a:pt x="15" y="225"/>
                  </a:cubicBezTo>
                  <a:cubicBezTo>
                    <a:pt x="15" y="231"/>
                    <a:pt x="18" y="238"/>
                    <a:pt x="18" y="238"/>
                  </a:cubicBezTo>
                  <a:cubicBezTo>
                    <a:pt x="9" y="239"/>
                    <a:pt x="9" y="239"/>
                    <a:pt x="9" y="239"/>
                  </a:cubicBezTo>
                  <a:cubicBezTo>
                    <a:pt x="9" y="239"/>
                    <a:pt x="4" y="247"/>
                    <a:pt x="7" y="253"/>
                  </a:cubicBezTo>
                  <a:cubicBezTo>
                    <a:pt x="11" y="259"/>
                    <a:pt x="21" y="261"/>
                    <a:pt x="22" y="265"/>
                  </a:cubicBezTo>
                  <a:cubicBezTo>
                    <a:pt x="23" y="270"/>
                    <a:pt x="17" y="274"/>
                    <a:pt x="17" y="274"/>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6" name="Freeform 265"/>
            <p:cNvSpPr>
              <a:spLocks/>
            </p:cNvSpPr>
            <p:nvPr/>
          </p:nvSpPr>
          <p:spPr bwMode="gray">
            <a:xfrm>
              <a:off x="4121625" y="3198457"/>
              <a:ext cx="11029" cy="6661"/>
            </a:xfrm>
            <a:custGeom>
              <a:avLst/>
              <a:gdLst>
                <a:gd name="T0" fmla="*/ 5 w 20"/>
                <a:gd name="T1" fmla="*/ 13 h 13"/>
                <a:gd name="T2" fmla="*/ 18 w 20"/>
                <a:gd name="T3" fmla="*/ 10 h 13"/>
                <a:gd name="T4" fmla="*/ 20 w 20"/>
                <a:gd name="T5" fmla="*/ 10 h 13"/>
                <a:gd name="T6" fmla="*/ 19 w 20"/>
                <a:gd name="T7" fmla="*/ 1 h 13"/>
                <a:gd name="T8" fmla="*/ 5 w 20"/>
                <a:gd name="T9" fmla="*/ 1 h 13"/>
                <a:gd name="T10" fmla="*/ 0 w 20"/>
                <a:gd name="T11" fmla="*/ 2 h 13"/>
                <a:gd name="T12" fmla="*/ 5 w 20"/>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5" y="13"/>
                  </a:moveTo>
                  <a:cubicBezTo>
                    <a:pt x="5" y="13"/>
                    <a:pt x="14" y="11"/>
                    <a:pt x="18" y="10"/>
                  </a:cubicBezTo>
                  <a:cubicBezTo>
                    <a:pt x="19" y="10"/>
                    <a:pt x="20" y="10"/>
                    <a:pt x="20" y="10"/>
                  </a:cubicBezTo>
                  <a:cubicBezTo>
                    <a:pt x="19" y="1"/>
                    <a:pt x="19" y="1"/>
                    <a:pt x="19" y="1"/>
                  </a:cubicBezTo>
                  <a:cubicBezTo>
                    <a:pt x="19" y="1"/>
                    <a:pt x="15" y="0"/>
                    <a:pt x="5" y="1"/>
                  </a:cubicBezTo>
                  <a:cubicBezTo>
                    <a:pt x="3" y="1"/>
                    <a:pt x="1" y="1"/>
                    <a:pt x="0" y="2"/>
                  </a:cubicBezTo>
                  <a:lnTo>
                    <a:pt x="5" y="13"/>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7" name="Freeform 266"/>
            <p:cNvSpPr>
              <a:spLocks/>
            </p:cNvSpPr>
            <p:nvPr/>
          </p:nvSpPr>
          <p:spPr bwMode="gray">
            <a:xfrm>
              <a:off x="6115592" y="2945751"/>
              <a:ext cx="779330" cy="283219"/>
            </a:xfrm>
            <a:custGeom>
              <a:avLst/>
              <a:gdLst>
                <a:gd name="T0" fmla="*/ 1353 w 1406"/>
                <a:gd name="T1" fmla="*/ 245 h 558"/>
                <a:gd name="T2" fmla="*/ 1312 w 1406"/>
                <a:gd name="T3" fmla="*/ 214 h 558"/>
                <a:gd name="T4" fmla="*/ 1247 w 1406"/>
                <a:gd name="T5" fmla="*/ 225 h 558"/>
                <a:gd name="T6" fmla="*/ 1182 w 1406"/>
                <a:gd name="T7" fmla="*/ 215 h 558"/>
                <a:gd name="T8" fmla="*/ 1179 w 1406"/>
                <a:gd name="T9" fmla="*/ 178 h 558"/>
                <a:gd name="T10" fmla="*/ 1162 w 1406"/>
                <a:gd name="T11" fmla="*/ 114 h 558"/>
                <a:gd name="T12" fmla="*/ 1091 w 1406"/>
                <a:gd name="T13" fmla="*/ 102 h 558"/>
                <a:gd name="T14" fmla="*/ 1025 w 1406"/>
                <a:gd name="T15" fmla="*/ 136 h 558"/>
                <a:gd name="T16" fmla="*/ 967 w 1406"/>
                <a:gd name="T17" fmla="*/ 143 h 558"/>
                <a:gd name="T18" fmla="*/ 922 w 1406"/>
                <a:gd name="T19" fmla="*/ 156 h 558"/>
                <a:gd name="T20" fmla="*/ 855 w 1406"/>
                <a:gd name="T21" fmla="*/ 148 h 558"/>
                <a:gd name="T22" fmla="*/ 812 w 1406"/>
                <a:gd name="T23" fmla="*/ 114 h 558"/>
                <a:gd name="T24" fmla="*/ 728 w 1406"/>
                <a:gd name="T25" fmla="*/ 97 h 558"/>
                <a:gd name="T26" fmla="*/ 607 w 1406"/>
                <a:gd name="T27" fmla="*/ 95 h 558"/>
                <a:gd name="T28" fmla="*/ 563 w 1406"/>
                <a:gd name="T29" fmla="*/ 83 h 558"/>
                <a:gd name="T30" fmla="*/ 472 w 1406"/>
                <a:gd name="T31" fmla="*/ 22 h 558"/>
                <a:gd name="T32" fmla="*/ 384 w 1406"/>
                <a:gd name="T33" fmla="*/ 0 h 558"/>
                <a:gd name="T34" fmla="*/ 373 w 1406"/>
                <a:gd name="T35" fmla="*/ 33 h 558"/>
                <a:gd name="T36" fmla="*/ 372 w 1406"/>
                <a:gd name="T37" fmla="*/ 60 h 558"/>
                <a:gd name="T38" fmla="*/ 391 w 1406"/>
                <a:gd name="T39" fmla="*/ 110 h 558"/>
                <a:gd name="T40" fmla="*/ 335 w 1406"/>
                <a:gd name="T41" fmla="*/ 119 h 558"/>
                <a:gd name="T42" fmla="*/ 301 w 1406"/>
                <a:gd name="T43" fmla="*/ 118 h 558"/>
                <a:gd name="T44" fmla="*/ 278 w 1406"/>
                <a:gd name="T45" fmla="*/ 107 h 558"/>
                <a:gd name="T46" fmla="*/ 182 w 1406"/>
                <a:gd name="T47" fmla="*/ 86 h 558"/>
                <a:gd name="T48" fmla="*/ 155 w 1406"/>
                <a:gd name="T49" fmla="*/ 70 h 558"/>
                <a:gd name="T50" fmla="*/ 119 w 1406"/>
                <a:gd name="T51" fmla="*/ 88 h 558"/>
                <a:gd name="T52" fmla="*/ 83 w 1406"/>
                <a:gd name="T53" fmla="*/ 100 h 558"/>
                <a:gd name="T54" fmla="*/ 47 w 1406"/>
                <a:gd name="T55" fmla="*/ 130 h 558"/>
                <a:gd name="T56" fmla="*/ 9 w 1406"/>
                <a:gd name="T57" fmla="*/ 151 h 558"/>
                <a:gd name="T58" fmla="*/ 18 w 1406"/>
                <a:gd name="T59" fmla="*/ 174 h 558"/>
                <a:gd name="T60" fmla="*/ 54 w 1406"/>
                <a:gd name="T61" fmla="*/ 203 h 558"/>
                <a:gd name="T62" fmla="*/ 107 w 1406"/>
                <a:gd name="T63" fmla="*/ 221 h 558"/>
                <a:gd name="T64" fmla="*/ 179 w 1406"/>
                <a:gd name="T65" fmla="*/ 276 h 558"/>
                <a:gd name="T66" fmla="*/ 192 w 1406"/>
                <a:gd name="T67" fmla="*/ 326 h 558"/>
                <a:gd name="T68" fmla="*/ 274 w 1406"/>
                <a:gd name="T69" fmla="*/ 374 h 558"/>
                <a:gd name="T70" fmla="*/ 361 w 1406"/>
                <a:gd name="T71" fmla="*/ 397 h 558"/>
                <a:gd name="T72" fmla="*/ 430 w 1406"/>
                <a:gd name="T73" fmla="*/ 429 h 558"/>
                <a:gd name="T74" fmla="*/ 502 w 1406"/>
                <a:gd name="T75" fmla="*/ 498 h 558"/>
                <a:gd name="T76" fmla="*/ 610 w 1406"/>
                <a:gd name="T77" fmla="*/ 499 h 558"/>
                <a:gd name="T78" fmla="*/ 679 w 1406"/>
                <a:gd name="T79" fmla="*/ 501 h 558"/>
                <a:gd name="T80" fmla="*/ 795 w 1406"/>
                <a:gd name="T81" fmla="*/ 531 h 558"/>
                <a:gd name="T82" fmla="*/ 873 w 1406"/>
                <a:gd name="T83" fmla="*/ 550 h 558"/>
                <a:gd name="T84" fmla="*/ 1066 w 1406"/>
                <a:gd name="T85" fmla="*/ 510 h 558"/>
                <a:gd name="T86" fmla="*/ 1112 w 1406"/>
                <a:gd name="T87" fmla="*/ 463 h 558"/>
                <a:gd name="T88" fmla="*/ 1108 w 1406"/>
                <a:gd name="T89" fmla="*/ 407 h 558"/>
                <a:gd name="T90" fmla="*/ 1160 w 1406"/>
                <a:gd name="T91" fmla="*/ 388 h 558"/>
                <a:gd name="T92" fmla="*/ 1213 w 1406"/>
                <a:gd name="T93" fmla="*/ 350 h 558"/>
                <a:gd name="T94" fmla="*/ 1270 w 1406"/>
                <a:gd name="T95" fmla="*/ 314 h 558"/>
                <a:gd name="T96" fmla="*/ 1320 w 1406"/>
                <a:gd name="T97" fmla="*/ 294 h 558"/>
                <a:gd name="T98" fmla="*/ 1355 w 1406"/>
                <a:gd name="T99" fmla="*/ 279 h 558"/>
                <a:gd name="T100" fmla="*/ 1394 w 1406"/>
                <a:gd name="T101" fmla="*/ 273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06" h="558">
                  <a:moveTo>
                    <a:pt x="1394" y="273"/>
                  </a:moveTo>
                  <a:cubicBezTo>
                    <a:pt x="1385" y="267"/>
                    <a:pt x="1380" y="256"/>
                    <a:pt x="1380" y="256"/>
                  </a:cubicBezTo>
                  <a:cubicBezTo>
                    <a:pt x="1380" y="256"/>
                    <a:pt x="1362" y="252"/>
                    <a:pt x="1353" y="245"/>
                  </a:cubicBezTo>
                  <a:cubicBezTo>
                    <a:pt x="1344" y="238"/>
                    <a:pt x="1336" y="231"/>
                    <a:pt x="1336" y="231"/>
                  </a:cubicBezTo>
                  <a:cubicBezTo>
                    <a:pt x="1336" y="231"/>
                    <a:pt x="1333" y="231"/>
                    <a:pt x="1324" y="230"/>
                  </a:cubicBezTo>
                  <a:cubicBezTo>
                    <a:pt x="1315" y="229"/>
                    <a:pt x="1312" y="214"/>
                    <a:pt x="1312" y="214"/>
                  </a:cubicBezTo>
                  <a:cubicBezTo>
                    <a:pt x="1271" y="214"/>
                    <a:pt x="1271" y="214"/>
                    <a:pt x="1271" y="214"/>
                  </a:cubicBezTo>
                  <a:cubicBezTo>
                    <a:pt x="1271" y="214"/>
                    <a:pt x="1270" y="232"/>
                    <a:pt x="1264" y="234"/>
                  </a:cubicBezTo>
                  <a:cubicBezTo>
                    <a:pt x="1258" y="236"/>
                    <a:pt x="1247" y="225"/>
                    <a:pt x="1247" y="225"/>
                  </a:cubicBezTo>
                  <a:cubicBezTo>
                    <a:pt x="1247" y="225"/>
                    <a:pt x="1237" y="221"/>
                    <a:pt x="1218" y="222"/>
                  </a:cubicBezTo>
                  <a:cubicBezTo>
                    <a:pt x="1199" y="223"/>
                    <a:pt x="1215" y="230"/>
                    <a:pt x="1206" y="233"/>
                  </a:cubicBezTo>
                  <a:cubicBezTo>
                    <a:pt x="1197" y="236"/>
                    <a:pt x="1185" y="225"/>
                    <a:pt x="1182" y="215"/>
                  </a:cubicBezTo>
                  <a:cubicBezTo>
                    <a:pt x="1179" y="205"/>
                    <a:pt x="1184" y="202"/>
                    <a:pt x="1184" y="202"/>
                  </a:cubicBezTo>
                  <a:cubicBezTo>
                    <a:pt x="1180" y="196"/>
                    <a:pt x="1180" y="196"/>
                    <a:pt x="1180" y="196"/>
                  </a:cubicBezTo>
                  <a:cubicBezTo>
                    <a:pt x="1179" y="178"/>
                    <a:pt x="1179" y="178"/>
                    <a:pt x="1179" y="178"/>
                  </a:cubicBezTo>
                  <a:cubicBezTo>
                    <a:pt x="1174" y="172"/>
                    <a:pt x="1174" y="172"/>
                    <a:pt x="1174" y="172"/>
                  </a:cubicBezTo>
                  <a:cubicBezTo>
                    <a:pt x="1173" y="117"/>
                    <a:pt x="1173" y="117"/>
                    <a:pt x="1173" y="117"/>
                  </a:cubicBezTo>
                  <a:cubicBezTo>
                    <a:pt x="1162" y="114"/>
                    <a:pt x="1162" y="114"/>
                    <a:pt x="1162" y="114"/>
                  </a:cubicBezTo>
                  <a:cubicBezTo>
                    <a:pt x="1144" y="111"/>
                    <a:pt x="1144" y="111"/>
                    <a:pt x="1144" y="111"/>
                  </a:cubicBezTo>
                  <a:cubicBezTo>
                    <a:pt x="1144" y="111"/>
                    <a:pt x="1138" y="118"/>
                    <a:pt x="1124" y="118"/>
                  </a:cubicBezTo>
                  <a:cubicBezTo>
                    <a:pt x="1110" y="118"/>
                    <a:pt x="1100" y="102"/>
                    <a:pt x="1091" y="102"/>
                  </a:cubicBezTo>
                  <a:cubicBezTo>
                    <a:pt x="1082" y="102"/>
                    <a:pt x="1055" y="98"/>
                    <a:pt x="1055" y="98"/>
                  </a:cubicBezTo>
                  <a:cubicBezTo>
                    <a:pt x="1032" y="121"/>
                    <a:pt x="1032" y="121"/>
                    <a:pt x="1032" y="121"/>
                  </a:cubicBezTo>
                  <a:cubicBezTo>
                    <a:pt x="1032" y="121"/>
                    <a:pt x="1035" y="132"/>
                    <a:pt x="1025" y="136"/>
                  </a:cubicBezTo>
                  <a:cubicBezTo>
                    <a:pt x="1015" y="140"/>
                    <a:pt x="1003" y="137"/>
                    <a:pt x="1003" y="137"/>
                  </a:cubicBezTo>
                  <a:cubicBezTo>
                    <a:pt x="993" y="142"/>
                    <a:pt x="993" y="142"/>
                    <a:pt x="993" y="142"/>
                  </a:cubicBezTo>
                  <a:cubicBezTo>
                    <a:pt x="993" y="142"/>
                    <a:pt x="976" y="141"/>
                    <a:pt x="967" y="143"/>
                  </a:cubicBezTo>
                  <a:cubicBezTo>
                    <a:pt x="958" y="145"/>
                    <a:pt x="960" y="150"/>
                    <a:pt x="955" y="156"/>
                  </a:cubicBezTo>
                  <a:cubicBezTo>
                    <a:pt x="950" y="162"/>
                    <a:pt x="942" y="153"/>
                    <a:pt x="938" y="151"/>
                  </a:cubicBezTo>
                  <a:cubicBezTo>
                    <a:pt x="934" y="149"/>
                    <a:pt x="922" y="156"/>
                    <a:pt x="922" y="156"/>
                  </a:cubicBezTo>
                  <a:cubicBezTo>
                    <a:pt x="922" y="156"/>
                    <a:pt x="898" y="156"/>
                    <a:pt x="895" y="153"/>
                  </a:cubicBezTo>
                  <a:cubicBezTo>
                    <a:pt x="892" y="150"/>
                    <a:pt x="885" y="147"/>
                    <a:pt x="885" y="147"/>
                  </a:cubicBezTo>
                  <a:cubicBezTo>
                    <a:pt x="885" y="147"/>
                    <a:pt x="875" y="150"/>
                    <a:pt x="855" y="148"/>
                  </a:cubicBezTo>
                  <a:cubicBezTo>
                    <a:pt x="835" y="146"/>
                    <a:pt x="840" y="135"/>
                    <a:pt x="840" y="135"/>
                  </a:cubicBezTo>
                  <a:cubicBezTo>
                    <a:pt x="840" y="135"/>
                    <a:pt x="829" y="132"/>
                    <a:pt x="826" y="133"/>
                  </a:cubicBezTo>
                  <a:cubicBezTo>
                    <a:pt x="823" y="134"/>
                    <a:pt x="815" y="115"/>
                    <a:pt x="812" y="114"/>
                  </a:cubicBezTo>
                  <a:cubicBezTo>
                    <a:pt x="809" y="113"/>
                    <a:pt x="790" y="113"/>
                    <a:pt x="778" y="113"/>
                  </a:cubicBezTo>
                  <a:cubicBezTo>
                    <a:pt x="766" y="113"/>
                    <a:pt x="755" y="94"/>
                    <a:pt x="755" y="94"/>
                  </a:cubicBezTo>
                  <a:cubicBezTo>
                    <a:pt x="728" y="97"/>
                    <a:pt x="728" y="97"/>
                    <a:pt x="728" y="97"/>
                  </a:cubicBezTo>
                  <a:cubicBezTo>
                    <a:pt x="728" y="97"/>
                    <a:pt x="726" y="89"/>
                    <a:pt x="697" y="87"/>
                  </a:cubicBezTo>
                  <a:cubicBezTo>
                    <a:pt x="668" y="85"/>
                    <a:pt x="650" y="103"/>
                    <a:pt x="637" y="104"/>
                  </a:cubicBezTo>
                  <a:cubicBezTo>
                    <a:pt x="624" y="105"/>
                    <a:pt x="607" y="95"/>
                    <a:pt x="607" y="95"/>
                  </a:cubicBezTo>
                  <a:cubicBezTo>
                    <a:pt x="607" y="95"/>
                    <a:pt x="600" y="96"/>
                    <a:pt x="590" y="96"/>
                  </a:cubicBezTo>
                  <a:cubicBezTo>
                    <a:pt x="580" y="96"/>
                    <a:pt x="578" y="80"/>
                    <a:pt x="578" y="80"/>
                  </a:cubicBezTo>
                  <a:cubicBezTo>
                    <a:pt x="563" y="83"/>
                    <a:pt x="563" y="83"/>
                    <a:pt x="563" y="83"/>
                  </a:cubicBezTo>
                  <a:cubicBezTo>
                    <a:pt x="563" y="83"/>
                    <a:pt x="541" y="49"/>
                    <a:pt x="532" y="38"/>
                  </a:cubicBezTo>
                  <a:cubicBezTo>
                    <a:pt x="523" y="27"/>
                    <a:pt x="511" y="40"/>
                    <a:pt x="501" y="38"/>
                  </a:cubicBezTo>
                  <a:cubicBezTo>
                    <a:pt x="491" y="36"/>
                    <a:pt x="472" y="22"/>
                    <a:pt x="472" y="22"/>
                  </a:cubicBezTo>
                  <a:cubicBezTo>
                    <a:pt x="472" y="22"/>
                    <a:pt x="452" y="23"/>
                    <a:pt x="434" y="21"/>
                  </a:cubicBezTo>
                  <a:cubicBezTo>
                    <a:pt x="416" y="19"/>
                    <a:pt x="393" y="2"/>
                    <a:pt x="393" y="2"/>
                  </a:cubicBezTo>
                  <a:cubicBezTo>
                    <a:pt x="384" y="0"/>
                    <a:pt x="384" y="0"/>
                    <a:pt x="384" y="0"/>
                  </a:cubicBezTo>
                  <a:cubicBezTo>
                    <a:pt x="384" y="0"/>
                    <a:pt x="385" y="12"/>
                    <a:pt x="380" y="18"/>
                  </a:cubicBezTo>
                  <a:cubicBezTo>
                    <a:pt x="375" y="24"/>
                    <a:pt x="371" y="22"/>
                    <a:pt x="371" y="22"/>
                  </a:cubicBezTo>
                  <a:cubicBezTo>
                    <a:pt x="373" y="33"/>
                    <a:pt x="373" y="33"/>
                    <a:pt x="373" y="33"/>
                  </a:cubicBezTo>
                  <a:cubicBezTo>
                    <a:pt x="373" y="33"/>
                    <a:pt x="362" y="31"/>
                    <a:pt x="362" y="37"/>
                  </a:cubicBezTo>
                  <a:cubicBezTo>
                    <a:pt x="362" y="43"/>
                    <a:pt x="368" y="46"/>
                    <a:pt x="368" y="46"/>
                  </a:cubicBezTo>
                  <a:cubicBezTo>
                    <a:pt x="372" y="60"/>
                    <a:pt x="372" y="60"/>
                    <a:pt x="372" y="60"/>
                  </a:cubicBezTo>
                  <a:cubicBezTo>
                    <a:pt x="388" y="84"/>
                    <a:pt x="388" y="84"/>
                    <a:pt x="388" y="84"/>
                  </a:cubicBezTo>
                  <a:cubicBezTo>
                    <a:pt x="388" y="84"/>
                    <a:pt x="403" y="84"/>
                    <a:pt x="403" y="102"/>
                  </a:cubicBezTo>
                  <a:cubicBezTo>
                    <a:pt x="403" y="120"/>
                    <a:pt x="391" y="110"/>
                    <a:pt x="391" y="110"/>
                  </a:cubicBezTo>
                  <a:cubicBezTo>
                    <a:pt x="391" y="110"/>
                    <a:pt x="393" y="117"/>
                    <a:pt x="376" y="125"/>
                  </a:cubicBezTo>
                  <a:cubicBezTo>
                    <a:pt x="359" y="133"/>
                    <a:pt x="365" y="117"/>
                    <a:pt x="365" y="117"/>
                  </a:cubicBezTo>
                  <a:cubicBezTo>
                    <a:pt x="335" y="119"/>
                    <a:pt x="335" y="119"/>
                    <a:pt x="335" y="119"/>
                  </a:cubicBezTo>
                  <a:cubicBezTo>
                    <a:pt x="334" y="111"/>
                    <a:pt x="334" y="111"/>
                    <a:pt x="334" y="111"/>
                  </a:cubicBezTo>
                  <a:cubicBezTo>
                    <a:pt x="334" y="111"/>
                    <a:pt x="325" y="110"/>
                    <a:pt x="314" y="111"/>
                  </a:cubicBezTo>
                  <a:cubicBezTo>
                    <a:pt x="303" y="112"/>
                    <a:pt x="301" y="118"/>
                    <a:pt x="301" y="118"/>
                  </a:cubicBezTo>
                  <a:cubicBezTo>
                    <a:pt x="299" y="113"/>
                    <a:pt x="299" y="113"/>
                    <a:pt x="299" y="113"/>
                  </a:cubicBezTo>
                  <a:cubicBezTo>
                    <a:pt x="280" y="116"/>
                    <a:pt x="280" y="116"/>
                    <a:pt x="280" y="116"/>
                  </a:cubicBezTo>
                  <a:cubicBezTo>
                    <a:pt x="278" y="107"/>
                    <a:pt x="278" y="107"/>
                    <a:pt x="278" y="107"/>
                  </a:cubicBezTo>
                  <a:cubicBezTo>
                    <a:pt x="278" y="107"/>
                    <a:pt x="256" y="109"/>
                    <a:pt x="247" y="102"/>
                  </a:cubicBezTo>
                  <a:cubicBezTo>
                    <a:pt x="238" y="95"/>
                    <a:pt x="240" y="82"/>
                    <a:pt x="233" y="82"/>
                  </a:cubicBezTo>
                  <a:cubicBezTo>
                    <a:pt x="226" y="82"/>
                    <a:pt x="182" y="86"/>
                    <a:pt x="182" y="86"/>
                  </a:cubicBezTo>
                  <a:cubicBezTo>
                    <a:pt x="177" y="75"/>
                    <a:pt x="177" y="75"/>
                    <a:pt x="177" y="75"/>
                  </a:cubicBezTo>
                  <a:cubicBezTo>
                    <a:pt x="177" y="75"/>
                    <a:pt x="161" y="75"/>
                    <a:pt x="158" y="75"/>
                  </a:cubicBezTo>
                  <a:cubicBezTo>
                    <a:pt x="155" y="75"/>
                    <a:pt x="155" y="70"/>
                    <a:pt x="155" y="70"/>
                  </a:cubicBezTo>
                  <a:cubicBezTo>
                    <a:pt x="143" y="77"/>
                    <a:pt x="143" y="77"/>
                    <a:pt x="143" y="77"/>
                  </a:cubicBezTo>
                  <a:cubicBezTo>
                    <a:pt x="143" y="77"/>
                    <a:pt x="134" y="71"/>
                    <a:pt x="127" y="71"/>
                  </a:cubicBezTo>
                  <a:cubicBezTo>
                    <a:pt x="120" y="71"/>
                    <a:pt x="119" y="88"/>
                    <a:pt x="119" y="88"/>
                  </a:cubicBezTo>
                  <a:cubicBezTo>
                    <a:pt x="103" y="88"/>
                    <a:pt x="103" y="88"/>
                    <a:pt x="103" y="88"/>
                  </a:cubicBezTo>
                  <a:cubicBezTo>
                    <a:pt x="92" y="101"/>
                    <a:pt x="92" y="101"/>
                    <a:pt x="92" y="101"/>
                  </a:cubicBezTo>
                  <a:cubicBezTo>
                    <a:pt x="83" y="100"/>
                    <a:pt x="83" y="100"/>
                    <a:pt x="83" y="100"/>
                  </a:cubicBezTo>
                  <a:cubicBezTo>
                    <a:pt x="83" y="100"/>
                    <a:pt x="72" y="108"/>
                    <a:pt x="63" y="118"/>
                  </a:cubicBezTo>
                  <a:cubicBezTo>
                    <a:pt x="54" y="128"/>
                    <a:pt x="63" y="130"/>
                    <a:pt x="63" y="130"/>
                  </a:cubicBezTo>
                  <a:cubicBezTo>
                    <a:pt x="47" y="130"/>
                    <a:pt x="47" y="130"/>
                    <a:pt x="47" y="130"/>
                  </a:cubicBezTo>
                  <a:cubicBezTo>
                    <a:pt x="49" y="139"/>
                    <a:pt x="49" y="139"/>
                    <a:pt x="49" y="139"/>
                  </a:cubicBezTo>
                  <a:cubicBezTo>
                    <a:pt x="8" y="139"/>
                    <a:pt x="8" y="139"/>
                    <a:pt x="8" y="139"/>
                  </a:cubicBezTo>
                  <a:cubicBezTo>
                    <a:pt x="9" y="151"/>
                    <a:pt x="9" y="151"/>
                    <a:pt x="9" y="151"/>
                  </a:cubicBezTo>
                  <a:cubicBezTo>
                    <a:pt x="2" y="158"/>
                    <a:pt x="2" y="158"/>
                    <a:pt x="2" y="158"/>
                  </a:cubicBezTo>
                  <a:cubicBezTo>
                    <a:pt x="10" y="162"/>
                    <a:pt x="0" y="174"/>
                    <a:pt x="0" y="174"/>
                  </a:cubicBezTo>
                  <a:cubicBezTo>
                    <a:pt x="18" y="174"/>
                    <a:pt x="18" y="174"/>
                    <a:pt x="18" y="174"/>
                  </a:cubicBezTo>
                  <a:cubicBezTo>
                    <a:pt x="18" y="174"/>
                    <a:pt x="14" y="182"/>
                    <a:pt x="19" y="187"/>
                  </a:cubicBezTo>
                  <a:cubicBezTo>
                    <a:pt x="24" y="192"/>
                    <a:pt x="48" y="195"/>
                    <a:pt x="48" y="195"/>
                  </a:cubicBezTo>
                  <a:cubicBezTo>
                    <a:pt x="54" y="203"/>
                    <a:pt x="54" y="203"/>
                    <a:pt x="54" y="203"/>
                  </a:cubicBezTo>
                  <a:cubicBezTo>
                    <a:pt x="71" y="219"/>
                    <a:pt x="71" y="219"/>
                    <a:pt x="71" y="219"/>
                  </a:cubicBezTo>
                  <a:cubicBezTo>
                    <a:pt x="92" y="213"/>
                    <a:pt x="92" y="213"/>
                    <a:pt x="92" y="213"/>
                  </a:cubicBezTo>
                  <a:cubicBezTo>
                    <a:pt x="107" y="221"/>
                    <a:pt x="107" y="221"/>
                    <a:pt x="107" y="221"/>
                  </a:cubicBezTo>
                  <a:cubicBezTo>
                    <a:pt x="107" y="221"/>
                    <a:pt x="113" y="223"/>
                    <a:pt x="127" y="227"/>
                  </a:cubicBezTo>
                  <a:cubicBezTo>
                    <a:pt x="141" y="231"/>
                    <a:pt x="148" y="245"/>
                    <a:pt x="153" y="252"/>
                  </a:cubicBezTo>
                  <a:cubicBezTo>
                    <a:pt x="158" y="259"/>
                    <a:pt x="167" y="268"/>
                    <a:pt x="179" y="276"/>
                  </a:cubicBezTo>
                  <a:cubicBezTo>
                    <a:pt x="191" y="284"/>
                    <a:pt x="188" y="300"/>
                    <a:pt x="188" y="300"/>
                  </a:cubicBezTo>
                  <a:cubicBezTo>
                    <a:pt x="188" y="300"/>
                    <a:pt x="198" y="308"/>
                    <a:pt x="200" y="315"/>
                  </a:cubicBezTo>
                  <a:cubicBezTo>
                    <a:pt x="202" y="322"/>
                    <a:pt x="192" y="326"/>
                    <a:pt x="192" y="326"/>
                  </a:cubicBezTo>
                  <a:cubicBezTo>
                    <a:pt x="192" y="326"/>
                    <a:pt x="193" y="336"/>
                    <a:pt x="198" y="349"/>
                  </a:cubicBezTo>
                  <a:cubicBezTo>
                    <a:pt x="203" y="362"/>
                    <a:pt x="224" y="364"/>
                    <a:pt x="235" y="368"/>
                  </a:cubicBezTo>
                  <a:cubicBezTo>
                    <a:pt x="246" y="372"/>
                    <a:pt x="260" y="375"/>
                    <a:pt x="274" y="374"/>
                  </a:cubicBezTo>
                  <a:cubicBezTo>
                    <a:pt x="288" y="373"/>
                    <a:pt x="322" y="375"/>
                    <a:pt x="322" y="375"/>
                  </a:cubicBezTo>
                  <a:cubicBezTo>
                    <a:pt x="322" y="375"/>
                    <a:pt x="333" y="380"/>
                    <a:pt x="342" y="382"/>
                  </a:cubicBezTo>
                  <a:cubicBezTo>
                    <a:pt x="351" y="384"/>
                    <a:pt x="358" y="396"/>
                    <a:pt x="361" y="397"/>
                  </a:cubicBezTo>
                  <a:cubicBezTo>
                    <a:pt x="364" y="398"/>
                    <a:pt x="401" y="410"/>
                    <a:pt x="401" y="410"/>
                  </a:cubicBezTo>
                  <a:cubicBezTo>
                    <a:pt x="423" y="413"/>
                    <a:pt x="423" y="413"/>
                    <a:pt x="423" y="413"/>
                  </a:cubicBezTo>
                  <a:cubicBezTo>
                    <a:pt x="430" y="429"/>
                    <a:pt x="430" y="429"/>
                    <a:pt x="430" y="429"/>
                  </a:cubicBezTo>
                  <a:cubicBezTo>
                    <a:pt x="430" y="429"/>
                    <a:pt x="439" y="434"/>
                    <a:pt x="443" y="438"/>
                  </a:cubicBezTo>
                  <a:cubicBezTo>
                    <a:pt x="447" y="442"/>
                    <a:pt x="461" y="461"/>
                    <a:pt x="465" y="467"/>
                  </a:cubicBezTo>
                  <a:cubicBezTo>
                    <a:pt x="469" y="473"/>
                    <a:pt x="502" y="498"/>
                    <a:pt x="502" y="498"/>
                  </a:cubicBezTo>
                  <a:cubicBezTo>
                    <a:pt x="540" y="494"/>
                    <a:pt x="540" y="494"/>
                    <a:pt x="540" y="494"/>
                  </a:cubicBezTo>
                  <a:cubicBezTo>
                    <a:pt x="579" y="499"/>
                    <a:pt x="579" y="499"/>
                    <a:pt x="579" y="499"/>
                  </a:cubicBezTo>
                  <a:cubicBezTo>
                    <a:pt x="610" y="499"/>
                    <a:pt x="610" y="499"/>
                    <a:pt x="610" y="499"/>
                  </a:cubicBezTo>
                  <a:cubicBezTo>
                    <a:pt x="635" y="504"/>
                    <a:pt x="635" y="504"/>
                    <a:pt x="635" y="504"/>
                  </a:cubicBezTo>
                  <a:cubicBezTo>
                    <a:pt x="635" y="504"/>
                    <a:pt x="649" y="493"/>
                    <a:pt x="654" y="493"/>
                  </a:cubicBezTo>
                  <a:cubicBezTo>
                    <a:pt x="659" y="493"/>
                    <a:pt x="679" y="501"/>
                    <a:pt x="679" y="501"/>
                  </a:cubicBezTo>
                  <a:cubicBezTo>
                    <a:pt x="679" y="501"/>
                    <a:pt x="718" y="501"/>
                    <a:pt x="728" y="504"/>
                  </a:cubicBezTo>
                  <a:cubicBezTo>
                    <a:pt x="738" y="507"/>
                    <a:pt x="740" y="522"/>
                    <a:pt x="755" y="527"/>
                  </a:cubicBezTo>
                  <a:cubicBezTo>
                    <a:pt x="770" y="532"/>
                    <a:pt x="781" y="530"/>
                    <a:pt x="795" y="531"/>
                  </a:cubicBezTo>
                  <a:cubicBezTo>
                    <a:pt x="809" y="532"/>
                    <a:pt x="837" y="547"/>
                    <a:pt x="837" y="547"/>
                  </a:cubicBezTo>
                  <a:cubicBezTo>
                    <a:pt x="837" y="547"/>
                    <a:pt x="858" y="538"/>
                    <a:pt x="864" y="538"/>
                  </a:cubicBezTo>
                  <a:cubicBezTo>
                    <a:pt x="870" y="538"/>
                    <a:pt x="873" y="550"/>
                    <a:pt x="873" y="550"/>
                  </a:cubicBezTo>
                  <a:cubicBezTo>
                    <a:pt x="873" y="550"/>
                    <a:pt x="893" y="558"/>
                    <a:pt x="899" y="553"/>
                  </a:cubicBezTo>
                  <a:cubicBezTo>
                    <a:pt x="905" y="548"/>
                    <a:pt x="948" y="519"/>
                    <a:pt x="962" y="513"/>
                  </a:cubicBezTo>
                  <a:cubicBezTo>
                    <a:pt x="976" y="507"/>
                    <a:pt x="1066" y="510"/>
                    <a:pt x="1066" y="510"/>
                  </a:cubicBezTo>
                  <a:cubicBezTo>
                    <a:pt x="1078" y="497"/>
                    <a:pt x="1078" y="497"/>
                    <a:pt x="1078" y="497"/>
                  </a:cubicBezTo>
                  <a:cubicBezTo>
                    <a:pt x="1078" y="497"/>
                    <a:pt x="1095" y="499"/>
                    <a:pt x="1103" y="492"/>
                  </a:cubicBezTo>
                  <a:cubicBezTo>
                    <a:pt x="1111" y="485"/>
                    <a:pt x="1109" y="470"/>
                    <a:pt x="1112" y="463"/>
                  </a:cubicBezTo>
                  <a:cubicBezTo>
                    <a:pt x="1115" y="456"/>
                    <a:pt x="1125" y="459"/>
                    <a:pt x="1129" y="459"/>
                  </a:cubicBezTo>
                  <a:cubicBezTo>
                    <a:pt x="1133" y="459"/>
                    <a:pt x="1143" y="444"/>
                    <a:pt x="1144" y="439"/>
                  </a:cubicBezTo>
                  <a:cubicBezTo>
                    <a:pt x="1145" y="434"/>
                    <a:pt x="1114" y="411"/>
                    <a:pt x="1108" y="407"/>
                  </a:cubicBezTo>
                  <a:cubicBezTo>
                    <a:pt x="1102" y="403"/>
                    <a:pt x="1100" y="383"/>
                    <a:pt x="1106" y="373"/>
                  </a:cubicBezTo>
                  <a:cubicBezTo>
                    <a:pt x="1112" y="363"/>
                    <a:pt x="1130" y="369"/>
                    <a:pt x="1134" y="370"/>
                  </a:cubicBezTo>
                  <a:cubicBezTo>
                    <a:pt x="1138" y="371"/>
                    <a:pt x="1160" y="388"/>
                    <a:pt x="1160" y="388"/>
                  </a:cubicBezTo>
                  <a:cubicBezTo>
                    <a:pt x="1160" y="388"/>
                    <a:pt x="1187" y="387"/>
                    <a:pt x="1194" y="385"/>
                  </a:cubicBezTo>
                  <a:cubicBezTo>
                    <a:pt x="1201" y="383"/>
                    <a:pt x="1212" y="369"/>
                    <a:pt x="1212" y="369"/>
                  </a:cubicBezTo>
                  <a:cubicBezTo>
                    <a:pt x="1212" y="369"/>
                    <a:pt x="1210" y="353"/>
                    <a:pt x="1213" y="350"/>
                  </a:cubicBezTo>
                  <a:cubicBezTo>
                    <a:pt x="1216" y="347"/>
                    <a:pt x="1262" y="350"/>
                    <a:pt x="1262" y="350"/>
                  </a:cubicBezTo>
                  <a:cubicBezTo>
                    <a:pt x="1278" y="336"/>
                    <a:pt x="1278" y="336"/>
                    <a:pt x="1278" y="336"/>
                  </a:cubicBezTo>
                  <a:cubicBezTo>
                    <a:pt x="1278" y="336"/>
                    <a:pt x="1263" y="325"/>
                    <a:pt x="1270" y="314"/>
                  </a:cubicBezTo>
                  <a:cubicBezTo>
                    <a:pt x="1277" y="303"/>
                    <a:pt x="1302" y="302"/>
                    <a:pt x="1302" y="302"/>
                  </a:cubicBezTo>
                  <a:cubicBezTo>
                    <a:pt x="1302" y="291"/>
                    <a:pt x="1302" y="291"/>
                    <a:pt x="1302" y="291"/>
                  </a:cubicBezTo>
                  <a:cubicBezTo>
                    <a:pt x="1320" y="294"/>
                    <a:pt x="1320" y="294"/>
                    <a:pt x="1320" y="294"/>
                  </a:cubicBezTo>
                  <a:cubicBezTo>
                    <a:pt x="1326" y="291"/>
                    <a:pt x="1326" y="291"/>
                    <a:pt x="1326" y="291"/>
                  </a:cubicBezTo>
                  <a:cubicBezTo>
                    <a:pt x="1335" y="282"/>
                    <a:pt x="1335" y="282"/>
                    <a:pt x="1335" y="282"/>
                  </a:cubicBezTo>
                  <a:cubicBezTo>
                    <a:pt x="1335" y="282"/>
                    <a:pt x="1346" y="279"/>
                    <a:pt x="1355" y="279"/>
                  </a:cubicBezTo>
                  <a:cubicBezTo>
                    <a:pt x="1364" y="279"/>
                    <a:pt x="1372" y="288"/>
                    <a:pt x="1372" y="288"/>
                  </a:cubicBezTo>
                  <a:cubicBezTo>
                    <a:pt x="1372" y="288"/>
                    <a:pt x="1390" y="287"/>
                    <a:pt x="1398" y="286"/>
                  </a:cubicBezTo>
                  <a:cubicBezTo>
                    <a:pt x="1406" y="285"/>
                    <a:pt x="1403" y="279"/>
                    <a:pt x="1394" y="273"/>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8" name="Freeform 267"/>
            <p:cNvSpPr>
              <a:spLocks/>
            </p:cNvSpPr>
            <p:nvPr/>
          </p:nvSpPr>
          <p:spPr bwMode="gray">
            <a:xfrm>
              <a:off x="5041755" y="3173100"/>
              <a:ext cx="170838" cy="73061"/>
            </a:xfrm>
            <a:custGeom>
              <a:avLst/>
              <a:gdLst>
                <a:gd name="T0" fmla="*/ 4 w 308"/>
                <a:gd name="T1" fmla="*/ 12 h 144"/>
                <a:gd name="T2" fmla="*/ 52 w 308"/>
                <a:gd name="T3" fmla="*/ 37 h 144"/>
                <a:gd name="T4" fmla="*/ 75 w 308"/>
                <a:gd name="T5" fmla="*/ 54 h 144"/>
                <a:gd name="T6" fmla="*/ 79 w 308"/>
                <a:gd name="T7" fmla="*/ 85 h 144"/>
                <a:gd name="T8" fmla="*/ 92 w 308"/>
                <a:gd name="T9" fmla="*/ 103 h 144"/>
                <a:gd name="T10" fmla="*/ 85 w 308"/>
                <a:gd name="T11" fmla="*/ 110 h 144"/>
                <a:gd name="T12" fmla="*/ 111 w 308"/>
                <a:gd name="T13" fmla="*/ 115 h 144"/>
                <a:gd name="T14" fmla="*/ 131 w 308"/>
                <a:gd name="T15" fmla="*/ 108 h 144"/>
                <a:gd name="T16" fmla="*/ 147 w 308"/>
                <a:gd name="T17" fmla="*/ 126 h 144"/>
                <a:gd name="T18" fmla="*/ 164 w 308"/>
                <a:gd name="T19" fmla="*/ 126 h 144"/>
                <a:gd name="T20" fmla="*/ 166 w 308"/>
                <a:gd name="T21" fmla="*/ 134 h 144"/>
                <a:gd name="T22" fmla="*/ 183 w 308"/>
                <a:gd name="T23" fmla="*/ 133 h 144"/>
                <a:gd name="T24" fmla="*/ 188 w 308"/>
                <a:gd name="T25" fmla="*/ 126 h 144"/>
                <a:gd name="T26" fmla="*/ 221 w 308"/>
                <a:gd name="T27" fmla="*/ 130 h 144"/>
                <a:gd name="T28" fmla="*/ 227 w 308"/>
                <a:gd name="T29" fmla="*/ 120 h 144"/>
                <a:gd name="T30" fmla="*/ 235 w 308"/>
                <a:gd name="T31" fmla="*/ 123 h 144"/>
                <a:gd name="T32" fmla="*/ 235 w 308"/>
                <a:gd name="T33" fmla="*/ 123 h 144"/>
                <a:gd name="T34" fmla="*/ 250 w 308"/>
                <a:gd name="T35" fmla="*/ 112 h 144"/>
                <a:gd name="T36" fmla="*/ 261 w 308"/>
                <a:gd name="T37" fmla="*/ 120 h 144"/>
                <a:gd name="T38" fmla="*/ 275 w 308"/>
                <a:gd name="T39" fmla="*/ 130 h 144"/>
                <a:gd name="T40" fmla="*/ 289 w 308"/>
                <a:gd name="T41" fmla="*/ 127 h 144"/>
                <a:gd name="T42" fmla="*/ 306 w 308"/>
                <a:gd name="T43" fmla="*/ 134 h 144"/>
                <a:gd name="T44" fmla="*/ 287 w 308"/>
                <a:gd name="T45" fmla="*/ 113 h 144"/>
                <a:gd name="T46" fmla="*/ 278 w 308"/>
                <a:gd name="T47" fmla="*/ 97 h 144"/>
                <a:gd name="T48" fmla="*/ 286 w 308"/>
                <a:gd name="T49" fmla="*/ 93 h 144"/>
                <a:gd name="T50" fmla="*/ 251 w 308"/>
                <a:gd name="T51" fmla="*/ 75 h 144"/>
                <a:gd name="T52" fmla="*/ 256 w 308"/>
                <a:gd name="T53" fmla="*/ 58 h 144"/>
                <a:gd name="T54" fmla="*/ 236 w 308"/>
                <a:gd name="T55" fmla="*/ 55 h 144"/>
                <a:gd name="T56" fmla="*/ 208 w 308"/>
                <a:gd name="T57" fmla="*/ 42 h 144"/>
                <a:gd name="T58" fmla="*/ 179 w 308"/>
                <a:gd name="T59" fmla="*/ 53 h 144"/>
                <a:gd name="T60" fmla="*/ 160 w 308"/>
                <a:gd name="T61" fmla="*/ 42 h 144"/>
                <a:gd name="T62" fmla="*/ 128 w 308"/>
                <a:gd name="T63" fmla="*/ 22 h 144"/>
                <a:gd name="T64" fmla="*/ 95 w 308"/>
                <a:gd name="T65" fmla="*/ 18 h 144"/>
                <a:gd name="T66" fmla="*/ 54 w 308"/>
                <a:gd name="T67" fmla="*/ 10 h 144"/>
                <a:gd name="T68" fmla="*/ 13 w 308"/>
                <a:gd name="T69" fmla="*/ 0 h 144"/>
                <a:gd name="T70" fmla="*/ 0 w 308"/>
                <a:gd name="T71" fmla="*/ 11 h 144"/>
                <a:gd name="T72" fmla="*/ 4 w 308"/>
                <a:gd name="T73" fmla="*/ 1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8" h="144">
                  <a:moveTo>
                    <a:pt x="4" y="12"/>
                  </a:moveTo>
                  <a:cubicBezTo>
                    <a:pt x="4" y="12"/>
                    <a:pt x="44" y="34"/>
                    <a:pt x="52" y="37"/>
                  </a:cubicBezTo>
                  <a:cubicBezTo>
                    <a:pt x="60" y="40"/>
                    <a:pt x="75" y="54"/>
                    <a:pt x="75" y="54"/>
                  </a:cubicBezTo>
                  <a:cubicBezTo>
                    <a:pt x="75" y="54"/>
                    <a:pt x="79" y="82"/>
                    <a:pt x="79" y="85"/>
                  </a:cubicBezTo>
                  <a:cubicBezTo>
                    <a:pt x="79" y="88"/>
                    <a:pt x="92" y="103"/>
                    <a:pt x="92" y="103"/>
                  </a:cubicBezTo>
                  <a:cubicBezTo>
                    <a:pt x="92" y="103"/>
                    <a:pt x="90" y="105"/>
                    <a:pt x="85" y="110"/>
                  </a:cubicBezTo>
                  <a:cubicBezTo>
                    <a:pt x="111" y="115"/>
                    <a:pt x="111" y="115"/>
                    <a:pt x="111" y="115"/>
                  </a:cubicBezTo>
                  <a:cubicBezTo>
                    <a:pt x="111" y="115"/>
                    <a:pt x="117" y="105"/>
                    <a:pt x="131" y="108"/>
                  </a:cubicBezTo>
                  <a:cubicBezTo>
                    <a:pt x="145" y="111"/>
                    <a:pt x="147" y="126"/>
                    <a:pt x="147" y="126"/>
                  </a:cubicBezTo>
                  <a:cubicBezTo>
                    <a:pt x="164" y="126"/>
                    <a:pt x="164" y="126"/>
                    <a:pt x="164" y="126"/>
                  </a:cubicBezTo>
                  <a:cubicBezTo>
                    <a:pt x="164" y="126"/>
                    <a:pt x="165" y="129"/>
                    <a:pt x="166" y="134"/>
                  </a:cubicBezTo>
                  <a:cubicBezTo>
                    <a:pt x="183" y="133"/>
                    <a:pt x="183" y="133"/>
                    <a:pt x="183" y="133"/>
                  </a:cubicBezTo>
                  <a:cubicBezTo>
                    <a:pt x="188" y="126"/>
                    <a:pt x="188" y="126"/>
                    <a:pt x="188" y="126"/>
                  </a:cubicBezTo>
                  <a:cubicBezTo>
                    <a:pt x="221" y="130"/>
                    <a:pt x="221" y="130"/>
                    <a:pt x="221" y="130"/>
                  </a:cubicBezTo>
                  <a:cubicBezTo>
                    <a:pt x="221" y="130"/>
                    <a:pt x="224" y="120"/>
                    <a:pt x="227" y="120"/>
                  </a:cubicBezTo>
                  <a:cubicBezTo>
                    <a:pt x="228" y="120"/>
                    <a:pt x="232" y="121"/>
                    <a:pt x="235" y="123"/>
                  </a:cubicBezTo>
                  <a:cubicBezTo>
                    <a:pt x="235" y="123"/>
                    <a:pt x="235" y="123"/>
                    <a:pt x="235" y="123"/>
                  </a:cubicBezTo>
                  <a:cubicBezTo>
                    <a:pt x="236" y="119"/>
                    <a:pt x="240" y="111"/>
                    <a:pt x="250" y="112"/>
                  </a:cubicBezTo>
                  <a:cubicBezTo>
                    <a:pt x="263" y="113"/>
                    <a:pt x="261" y="120"/>
                    <a:pt x="261" y="120"/>
                  </a:cubicBezTo>
                  <a:cubicBezTo>
                    <a:pt x="275" y="130"/>
                    <a:pt x="275" y="130"/>
                    <a:pt x="275" y="130"/>
                  </a:cubicBezTo>
                  <a:cubicBezTo>
                    <a:pt x="275" y="130"/>
                    <a:pt x="286" y="127"/>
                    <a:pt x="289" y="127"/>
                  </a:cubicBezTo>
                  <a:cubicBezTo>
                    <a:pt x="292" y="127"/>
                    <a:pt x="304" y="144"/>
                    <a:pt x="306" y="134"/>
                  </a:cubicBezTo>
                  <a:cubicBezTo>
                    <a:pt x="308" y="124"/>
                    <a:pt x="287" y="113"/>
                    <a:pt x="287" y="113"/>
                  </a:cubicBezTo>
                  <a:cubicBezTo>
                    <a:pt x="287" y="113"/>
                    <a:pt x="272" y="102"/>
                    <a:pt x="278" y="97"/>
                  </a:cubicBezTo>
                  <a:cubicBezTo>
                    <a:pt x="280" y="95"/>
                    <a:pt x="283" y="94"/>
                    <a:pt x="286" y="93"/>
                  </a:cubicBezTo>
                  <a:cubicBezTo>
                    <a:pt x="279" y="86"/>
                    <a:pt x="268" y="76"/>
                    <a:pt x="251" y="75"/>
                  </a:cubicBezTo>
                  <a:cubicBezTo>
                    <a:pt x="251" y="76"/>
                    <a:pt x="256" y="58"/>
                    <a:pt x="256" y="58"/>
                  </a:cubicBezTo>
                  <a:cubicBezTo>
                    <a:pt x="236" y="55"/>
                    <a:pt x="236" y="55"/>
                    <a:pt x="236" y="55"/>
                  </a:cubicBezTo>
                  <a:cubicBezTo>
                    <a:pt x="236" y="55"/>
                    <a:pt x="226" y="40"/>
                    <a:pt x="208" y="42"/>
                  </a:cubicBezTo>
                  <a:cubicBezTo>
                    <a:pt x="190" y="44"/>
                    <a:pt x="198" y="53"/>
                    <a:pt x="179" y="53"/>
                  </a:cubicBezTo>
                  <a:cubicBezTo>
                    <a:pt x="160" y="53"/>
                    <a:pt x="160" y="42"/>
                    <a:pt x="160" y="42"/>
                  </a:cubicBezTo>
                  <a:cubicBezTo>
                    <a:pt x="128" y="22"/>
                    <a:pt x="128" y="22"/>
                    <a:pt x="128" y="22"/>
                  </a:cubicBezTo>
                  <a:cubicBezTo>
                    <a:pt x="128" y="22"/>
                    <a:pt x="108" y="17"/>
                    <a:pt x="95" y="18"/>
                  </a:cubicBezTo>
                  <a:cubicBezTo>
                    <a:pt x="82" y="19"/>
                    <a:pt x="70" y="17"/>
                    <a:pt x="54" y="10"/>
                  </a:cubicBezTo>
                  <a:cubicBezTo>
                    <a:pt x="38" y="3"/>
                    <a:pt x="13" y="0"/>
                    <a:pt x="13" y="0"/>
                  </a:cubicBezTo>
                  <a:cubicBezTo>
                    <a:pt x="0" y="11"/>
                    <a:pt x="0" y="11"/>
                    <a:pt x="0" y="11"/>
                  </a:cubicBezTo>
                  <a:cubicBezTo>
                    <a:pt x="3" y="12"/>
                    <a:pt x="4" y="12"/>
                    <a:pt x="4" y="1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09" name="Freeform 268"/>
            <p:cNvSpPr>
              <a:spLocks noEditPoints="1"/>
            </p:cNvSpPr>
            <p:nvPr/>
          </p:nvSpPr>
          <p:spPr bwMode="gray">
            <a:xfrm>
              <a:off x="5172230" y="3218656"/>
              <a:ext cx="133056" cy="98632"/>
            </a:xfrm>
            <a:custGeom>
              <a:avLst/>
              <a:gdLst>
                <a:gd name="T0" fmla="*/ 42 w 240"/>
                <a:gd name="T1" fmla="*/ 125 h 194"/>
                <a:gd name="T2" fmla="*/ 31 w 240"/>
                <a:gd name="T3" fmla="*/ 127 h 194"/>
                <a:gd name="T4" fmla="*/ 14 w 240"/>
                <a:gd name="T5" fmla="*/ 116 h 194"/>
                <a:gd name="T6" fmla="*/ 4 w 240"/>
                <a:gd name="T7" fmla="*/ 119 h 194"/>
                <a:gd name="T8" fmla="*/ 14 w 240"/>
                <a:gd name="T9" fmla="*/ 141 h 194"/>
                <a:gd name="T10" fmla="*/ 56 w 240"/>
                <a:gd name="T11" fmla="*/ 163 h 194"/>
                <a:gd name="T12" fmla="*/ 59 w 240"/>
                <a:gd name="T13" fmla="*/ 163 h 194"/>
                <a:gd name="T14" fmla="*/ 50 w 240"/>
                <a:gd name="T15" fmla="*/ 141 h 194"/>
                <a:gd name="T16" fmla="*/ 42 w 240"/>
                <a:gd name="T17" fmla="*/ 125 h 194"/>
                <a:gd name="T18" fmla="*/ 235 w 240"/>
                <a:gd name="T19" fmla="*/ 75 h 194"/>
                <a:gd name="T20" fmla="*/ 205 w 240"/>
                <a:gd name="T21" fmla="*/ 74 h 194"/>
                <a:gd name="T22" fmla="*/ 193 w 240"/>
                <a:gd name="T23" fmla="*/ 56 h 194"/>
                <a:gd name="T24" fmla="*/ 176 w 240"/>
                <a:gd name="T25" fmla="*/ 38 h 194"/>
                <a:gd name="T26" fmla="*/ 177 w 240"/>
                <a:gd name="T27" fmla="*/ 29 h 194"/>
                <a:gd name="T28" fmla="*/ 145 w 240"/>
                <a:gd name="T29" fmla="*/ 2 h 194"/>
                <a:gd name="T30" fmla="*/ 143 w 240"/>
                <a:gd name="T31" fmla="*/ 20 h 194"/>
                <a:gd name="T32" fmla="*/ 126 w 240"/>
                <a:gd name="T33" fmla="*/ 24 h 194"/>
                <a:gd name="T34" fmla="*/ 116 w 240"/>
                <a:gd name="T35" fmla="*/ 38 h 194"/>
                <a:gd name="T36" fmla="*/ 78 w 240"/>
                <a:gd name="T37" fmla="*/ 9 h 194"/>
                <a:gd name="T38" fmla="*/ 43 w 240"/>
                <a:gd name="T39" fmla="*/ 7 h 194"/>
                <a:gd name="T40" fmla="*/ 52 w 240"/>
                <a:gd name="T41" fmla="*/ 23 h 194"/>
                <a:gd name="T42" fmla="*/ 71 w 240"/>
                <a:gd name="T43" fmla="*/ 44 h 194"/>
                <a:gd name="T44" fmla="*/ 54 w 240"/>
                <a:gd name="T45" fmla="*/ 37 h 194"/>
                <a:gd name="T46" fmla="*/ 40 w 240"/>
                <a:gd name="T47" fmla="*/ 40 h 194"/>
                <a:gd name="T48" fmla="*/ 26 w 240"/>
                <a:gd name="T49" fmla="*/ 30 h 194"/>
                <a:gd name="T50" fmla="*/ 15 w 240"/>
                <a:gd name="T51" fmla="*/ 22 h 194"/>
                <a:gd name="T52" fmla="*/ 0 w 240"/>
                <a:gd name="T53" fmla="*/ 33 h 194"/>
                <a:gd name="T54" fmla="*/ 7 w 240"/>
                <a:gd name="T55" fmla="*/ 37 h 194"/>
                <a:gd name="T56" fmla="*/ 6 w 240"/>
                <a:gd name="T57" fmla="*/ 46 h 194"/>
                <a:gd name="T58" fmla="*/ 25 w 240"/>
                <a:gd name="T59" fmla="*/ 54 h 194"/>
                <a:gd name="T60" fmla="*/ 19 w 240"/>
                <a:gd name="T61" fmla="*/ 69 h 194"/>
                <a:gd name="T62" fmla="*/ 49 w 240"/>
                <a:gd name="T63" fmla="*/ 91 h 194"/>
                <a:gd name="T64" fmla="*/ 28 w 240"/>
                <a:gd name="T65" fmla="*/ 100 h 194"/>
                <a:gd name="T66" fmla="*/ 46 w 240"/>
                <a:gd name="T67" fmla="*/ 108 h 194"/>
                <a:gd name="T68" fmla="*/ 56 w 240"/>
                <a:gd name="T69" fmla="*/ 122 h 194"/>
                <a:gd name="T70" fmla="*/ 76 w 240"/>
                <a:gd name="T71" fmla="*/ 124 h 194"/>
                <a:gd name="T72" fmla="*/ 74 w 240"/>
                <a:gd name="T73" fmla="*/ 134 h 194"/>
                <a:gd name="T74" fmla="*/ 78 w 240"/>
                <a:gd name="T75" fmla="*/ 141 h 194"/>
                <a:gd name="T76" fmla="*/ 81 w 240"/>
                <a:gd name="T77" fmla="*/ 162 h 194"/>
                <a:gd name="T78" fmla="*/ 83 w 240"/>
                <a:gd name="T79" fmla="*/ 162 h 194"/>
                <a:gd name="T80" fmla="*/ 97 w 240"/>
                <a:gd name="T81" fmla="*/ 146 h 194"/>
                <a:gd name="T82" fmla="*/ 142 w 240"/>
                <a:gd name="T83" fmla="*/ 115 h 194"/>
                <a:gd name="T84" fmla="*/ 157 w 240"/>
                <a:gd name="T85" fmla="*/ 133 h 194"/>
                <a:gd name="T86" fmla="*/ 150 w 240"/>
                <a:gd name="T87" fmla="*/ 144 h 194"/>
                <a:gd name="T88" fmla="*/ 159 w 240"/>
                <a:gd name="T89" fmla="*/ 157 h 194"/>
                <a:gd name="T90" fmla="*/ 149 w 240"/>
                <a:gd name="T91" fmla="*/ 164 h 194"/>
                <a:gd name="T92" fmla="*/ 168 w 240"/>
                <a:gd name="T93" fmla="*/ 180 h 194"/>
                <a:gd name="T94" fmla="*/ 177 w 240"/>
                <a:gd name="T95" fmla="*/ 189 h 194"/>
                <a:gd name="T96" fmla="*/ 187 w 240"/>
                <a:gd name="T97" fmla="*/ 191 h 194"/>
                <a:gd name="T98" fmla="*/ 188 w 240"/>
                <a:gd name="T99" fmla="*/ 194 h 194"/>
                <a:gd name="T100" fmla="*/ 191 w 240"/>
                <a:gd name="T101" fmla="*/ 174 h 194"/>
                <a:gd name="T102" fmla="*/ 179 w 240"/>
                <a:gd name="T103" fmla="*/ 165 h 194"/>
                <a:gd name="T104" fmla="*/ 190 w 240"/>
                <a:gd name="T105" fmla="*/ 161 h 194"/>
                <a:gd name="T106" fmla="*/ 190 w 240"/>
                <a:gd name="T107" fmla="*/ 142 h 194"/>
                <a:gd name="T108" fmla="*/ 208 w 240"/>
                <a:gd name="T109" fmla="*/ 147 h 194"/>
                <a:gd name="T110" fmla="*/ 198 w 240"/>
                <a:gd name="T111" fmla="*/ 129 h 194"/>
                <a:gd name="T112" fmla="*/ 201 w 240"/>
                <a:gd name="T113" fmla="*/ 116 h 194"/>
                <a:gd name="T114" fmla="*/ 200 w 240"/>
                <a:gd name="T115" fmla="*/ 93 h 194"/>
                <a:gd name="T116" fmla="*/ 210 w 240"/>
                <a:gd name="T117" fmla="*/ 95 h 194"/>
                <a:gd name="T118" fmla="*/ 218 w 240"/>
                <a:gd name="T119" fmla="*/ 86 h 194"/>
                <a:gd name="T120" fmla="*/ 240 w 240"/>
                <a:gd name="T121" fmla="*/ 88 h 194"/>
                <a:gd name="T122" fmla="*/ 235 w 240"/>
                <a:gd name="T123" fmla="*/ 75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0" h="194">
                  <a:moveTo>
                    <a:pt x="42" y="125"/>
                  </a:moveTo>
                  <a:cubicBezTo>
                    <a:pt x="33" y="124"/>
                    <a:pt x="31" y="127"/>
                    <a:pt x="31" y="127"/>
                  </a:cubicBezTo>
                  <a:cubicBezTo>
                    <a:pt x="31" y="127"/>
                    <a:pt x="21" y="126"/>
                    <a:pt x="14" y="116"/>
                  </a:cubicBezTo>
                  <a:cubicBezTo>
                    <a:pt x="13" y="116"/>
                    <a:pt x="6" y="118"/>
                    <a:pt x="4" y="119"/>
                  </a:cubicBezTo>
                  <a:cubicBezTo>
                    <a:pt x="6" y="125"/>
                    <a:pt x="7" y="135"/>
                    <a:pt x="14" y="141"/>
                  </a:cubicBezTo>
                  <a:cubicBezTo>
                    <a:pt x="24" y="149"/>
                    <a:pt x="41" y="163"/>
                    <a:pt x="56" y="163"/>
                  </a:cubicBezTo>
                  <a:cubicBezTo>
                    <a:pt x="57" y="163"/>
                    <a:pt x="58" y="163"/>
                    <a:pt x="59" y="163"/>
                  </a:cubicBezTo>
                  <a:cubicBezTo>
                    <a:pt x="57" y="156"/>
                    <a:pt x="52" y="144"/>
                    <a:pt x="50" y="141"/>
                  </a:cubicBezTo>
                  <a:cubicBezTo>
                    <a:pt x="47" y="137"/>
                    <a:pt x="51" y="126"/>
                    <a:pt x="42" y="125"/>
                  </a:cubicBezTo>
                  <a:close/>
                  <a:moveTo>
                    <a:pt x="235" y="75"/>
                  </a:moveTo>
                  <a:cubicBezTo>
                    <a:pt x="231" y="67"/>
                    <a:pt x="215" y="74"/>
                    <a:pt x="205" y="74"/>
                  </a:cubicBezTo>
                  <a:cubicBezTo>
                    <a:pt x="195" y="74"/>
                    <a:pt x="193" y="56"/>
                    <a:pt x="193" y="56"/>
                  </a:cubicBezTo>
                  <a:cubicBezTo>
                    <a:pt x="176" y="38"/>
                    <a:pt x="176" y="38"/>
                    <a:pt x="176" y="38"/>
                  </a:cubicBezTo>
                  <a:cubicBezTo>
                    <a:pt x="177" y="29"/>
                    <a:pt x="177" y="29"/>
                    <a:pt x="177" y="29"/>
                  </a:cubicBezTo>
                  <a:cubicBezTo>
                    <a:pt x="145" y="2"/>
                    <a:pt x="145" y="2"/>
                    <a:pt x="145" y="2"/>
                  </a:cubicBezTo>
                  <a:cubicBezTo>
                    <a:pt x="145" y="2"/>
                    <a:pt x="144" y="13"/>
                    <a:pt x="143" y="20"/>
                  </a:cubicBezTo>
                  <a:cubicBezTo>
                    <a:pt x="142" y="27"/>
                    <a:pt x="126" y="24"/>
                    <a:pt x="126" y="24"/>
                  </a:cubicBezTo>
                  <a:cubicBezTo>
                    <a:pt x="126" y="24"/>
                    <a:pt x="132" y="36"/>
                    <a:pt x="116" y="38"/>
                  </a:cubicBezTo>
                  <a:cubicBezTo>
                    <a:pt x="100" y="40"/>
                    <a:pt x="91" y="18"/>
                    <a:pt x="78" y="9"/>
                  </a:cubicBezTo>
                  <a:cubicBezTo>
                    <a:pt x="65" y="0"/>
                    <a:pt x="49" y="2"/>
                    <a:pt x="43" y="7"/>
                  </a:cubicBezTo>
                  <a:cubicBezTo>
                    <a:pt x="37" y="12"/>
                    <a:pt x="52" y="23"/>
                    <a:pt x="52" y="23"/>
                  </a:cubicBezTo>
                  <a:cubicBezTo>
                    <a:pt x="52" y="23"/>
                    <a:pt x="73" y="34"/>
                    <a:pt x="71" y="44"/>
                  </a:cubicBezTo>
                  <a:cubicBezTo>
                    <a:pt x="69" y="54"/>
                    <a:pt x="57" y="37"/>
                    <a:pt x="54" y="37"/>
                  </a:cubicBezTo>
                  <a:cubicBezTo>
                    <a:pt x="51" y="37"/>
                    <a:pt x="40" y="40"/>
                    <a:pt x="40" y="40"/>
                  </a:cubicBezTo>
                  <a:cubicBezTo>
                    <a:pt x="26" y="30"/>
                    <a:pt x="26" y="30"/>
                    <a:pt x="26" y="30"/>
                  </a:cubicBezTo>
                  <a:cubicBezTo>
                    <a:pt x="26" y="30"/>
                    <a:pt x="28" y="23"/>
                    <a:pt x="15" y="22"/>
                  </a:cubicBezTo>
                  <a:cubicBezTo>
                    <a:pt x="5" y="21"/>
                    <a:pt x="1" y="29"/>
                    <a:pt x="0" y="33"/>
                  </a:cubicBezTo>
                  <a:cubicBezTo>
                    <a:pt x="3" y="35"/>
                    <a:pt x="7" y="37"/>
                    <a:pt x="7" y="37"/>
                  </a:cubicBezTo>
                  <a:cubicBezTo>
                    <a:pt x="6" y="46"/>
                    <a:pt x="6" y="46"/>
                    <a:pt x="6" y="46"/>
                  </a:cubicBezTo>
                  <a:cubicBezTo>
                    <a:pt x="6" y="46"/>
                    <a:pt x="25" y="47"/>
                    <a:pt x="25" y="54"/>
                  </a:cubicBezTo>
                  <a:cubicBezTo>
                    <a:pt x="25" y="61"/>
                    <a:pt x="19" y="69"/>
                    <a:pt x="19" y="69"/>
                  </a:cubicBezTo>
                  <a:cubicBezTo>
                    <a:pt x="19" y="69"/>
                    <a:pt x="50" y="82"/>
                    <a:pt x="49" y="91"/>
                  </a:cubicBezTo>
                  <a:cubicBezTo>
                    <a:pt x="48" y="100"/>
                    <a:pt x="28" y="100"/>
                    <a:pt x="28" y="100"/>
                  </a:cubicBezTo>
                  <a:cubicBezTo>
                    <a:pt x="46" y="108"/>
                    <a:pt x="46" y="108"/>
                    <a:pt x="46" y="108"/>
                  </a:cubicBezTo>
                  <a:cubicBezTo>
                    <a:pt x="56" y="122"/>
                    <a:pt x="56" y="122"/>
                    <a:pt x="56" y="122"/>
                  </a:cubicBezTo>
                  <a:cubicBezTo>
                    <a:pt x="76" y="124"/>
                    <a:pt x="76" y="124"/>
                    <a:pt x="76" y="124"/>
                  </a:cubicBezTo>
                  <a:cubicBezTo>
                    <a:pt x="74" y="134"/>
                    <a:pt x="74" y="134"/>
                    <a:pt x="74" y="134"/>
                  </a:cubicBezTo>
                  <a:cubicBezTo>
                    <a:pt x="78" y="141"/>
                    <a:pt x="78" y="141"/>
                    <a:pt x="78" y="141"/>
                  </a:cubicBezTo>
                  <a:cubicBezTo>
                    <a:pt x="78" y="141"/>
                    <a:pt x="80" y="154"/>
                    <a:pt x="81" y="162"/>
                  </a:cubicBezTo>
                  <a:cubicBezTo>
                    <a:pt x="82" y="162"/>
                    <a:pt x="82" y="162"/>
                    <a:pt x="83" y="162"/>
                  </a:cubicBezTo>
                  <a:cubicBezTo>
                    <a:pt x="86" y="161"/>
                    <a:pt x="94" y="150"/>
                    <a:pt x="97" y="146"/>
                  </a:cubicBezTo>
                  <a:cubicBezTo>
                    <a:pt x="100" y="142"/>
                    <a:pt x="136" y="115"/>
                    <a:pt x="142" y="115"/>
                  </a:cubicBezTo>
                  <a:cubicBezTo>
                    <a:pt x="148" y="115"/>
                    <a:pt x="155" y="127"/>
                    <a:pt x="157" y="133"/>
                  </a:cubicBezTo>
                  <a:cubicBezTo>
                    <a:pt x="159" y="139"/>
                    <a:pt x="150" y="139"/>
                    <a:pt x="150" y="144"/>
                  </a:cubicBezTo>
                  <a:cubicBezTo>
                    <a:pt x="150" y="149"/>
                    <a:pt x="159" y="151"/>
                    <a:pt x="159" y="157"/>
                  </a:cubicBezTo>
                  <a:cubicBezTo>
                    <a:pt x="159" y="163"/>
                    <a:pt x="149" y="159"/>
                    <a:pt x="149" y="164"/>
                  </a:cubicBezTo>
                  <a:cubicBezTo>
                    <a:pt x="149" y="169"/>
                    <a:pt x="162" y="177"/>
                    <a:pt x="168" y="180"/>
                  </a:cubicBezTo>
                  <a:cubicBezTo>
                    <a:pt x="174" y="183"/>
                    <a:pt x="177" y="189"/>
                    <a:pt x="177" y="189"/>
                  </a:cubicBezTo>
                  <a:cubicBezTo>
                    <a:pt x="187" y="191"/>
                    <a:pt x="187" y="191"/>
                    <a:pt x="187" y="191"/>
                  </a:cubicBezTo>
                  <a:cubicBezTo>
                    <a:pt x="187" y="191"/>
                    <a:pt x="187" y="192"/>
                    <a:pt x="188" y="194"/>
                  </a:cubicBezTo>
                  <a:cubicBezTo>
                    <a:pt x="190" y="187"/>
                    <a:pt x="192" y="178"/>
                    <a:pt x="191" y="174"/>
                  </a:cubicBezTo>
                  <a:cubicBezTo>
                    <a:pt x="189" y="168"/>
                    <a:pt x="179" y="165"/>
                    <a:pt x="179" y="165"/>
                  </a:cubicBezTo>
                  <a:cubicBezTo>
                    <a:pt x="190" y="161"/>
                    <a:pt x="190" y="161"/>
                    <a:pt x="190" y="161"/>
                  </a:cubicBezTo>
                  <a:cubicBezTo>
                    <a:pt x="190" y="142"/>
                    <a:pt x="190" y="142"/>
                    <a:pt x="190" y="142"/>
                  </a:cubicBezTo>
                  <a:cubicBezTo>
                    <a:pt x="190" y="142"/>
                    <a:pt x="202" y="155"/>
                    <a:pt x="208" y="147"/>
                  </a:cubicBezTo>
                  <a:cubicBezTo>
                    <a:pt x="214" y="139"/>
                    <a:pt x="198" y="129"/>
                    <a:pt x="198" y="129"/>
                  </a:cubicBezTo>
                  <a:cubicBezTo>
                    <a:pt x="201" y="116"/>
                    <a:pt x="201" y="116"/>
                    <a:pt x="201" y="116"/>
                  </a:cubicBezTo>
                  <a:cubicBezTo>
                    <a:pt x="200" y="93"/>
                    <a:pt x="200" y="93"/>
                    <a:pt x="200" y="93"/>
                  </a:cubicBezTo>
                  <a:cubicBezTo>
                    <a:pt x="210" y="95"/>
                    <a:pt x="210" y="95"/>
                    <a:pt x="210" y="95"/>
                  </a:cubicBezTo>
                  <a:cubicBezTo>
                    <a:pt x="218" y="86"/>
                    <a:pt x="218" y="86"/>
                    <a:pt x="218" y="86"/>
                  </a:cubicBezTo>
                  <a:cubicBezTo>
                    <a:pt x="240" y="88"/>
                    <a:pt x="240" y="88"/>
                    <a:pt x="240" y="88"/>
                  </a:cubicBezTo>
                  <a:cubicBezTo>
                    <a:pt x="240" y="88"/>
                    <a:pt x="239" y="83"/>
                    <a:pt x="235" y="7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0" name="Freeform 269"/>
            <p:cNvSpPr>
              <a:spLocks/>
            </p:cNvSpPr>
            <p:nvPr/>
          </p:nvSpPr>
          <p:spPr bwMode="gray">
            <a:xfrm>
              <a:off x="4607855" y="2941024"/>
              <a:ext cx="415830" cy="210803"/>
            </a:xfrm>
            <a:custGeom>
              <a:avLst/>
              <a:gdLst>
                <a:gd name="T0" fmla="*/ 51 w 750"/>
                <a:gd name="T1" fmla="*/ 223 h 415"/>
                <a:gd name="T2" fmla="*/ 79 w 750"/>
                <a:gd name="T3" fmla="*/ 232 h 415"/>
                <a:gd name="T4" fmla="*/ 132 w 750"/>
                <a:gd name="T5" fmla="*/ 230 h 415"/>
                <a:gd name="T6" fmla="*/ 166 w 750"/>
                <a:gd name="T7" fmla="*/ 227 h 415"/>
                <a:gd name="T8" fmla="*/ 209 w 750"/>
                <a:gd name="T9" fmla="*/ 209 h 415"/>
                <a:gd name="T10" fmla="*/ 243 w 750"/>
                <a:gd name="T11" fmla="*/ 208 h 415"/>
                <a:gd name="T12" fmla="*/ 274 w 750"/>
                <a:gd name="T13" fmla="*/ 225 h 415"/>
                <a:gd name="T14" fmla="*/ 296 w 750"/>
                <a:gd name="T15" fmla="*/ 259 h 415"/>
                <a:gd name="T16" fmla="*/ 311 w 750"/>
                <a:gd name="T17" fmla="*/ 278 h 415"/>
                <a:gd name="T18" fmla="*/ 317 w 750"/>
                <a:gd name="T19" fmla="*/ 310 h 415"/>
                <a:gd name="T20" fmla="*/ 304 w 750"/>
                <a:gd name="T21" fmla="*/ 321 h 415"/>
                <a:gd name="T22" fmla="*/ 283 w 750"/>
                <a:gd name="T23" fmla="*/ 356 h 415"/>
                <a:gd name="T24" fmla="*/ 281 w 750"/>
                <a:gd name="T25" fmla="*/ 370 h 415"/>
                <a:gd name="T26" fmla="*/ 323 w 750"/>
                <a:gd name="T27" fmla="*/ 353 h 415"/>
                <a:gd name="T28" fmla="*/ 391 w 750"/>
                <a:gd name="T29" fmla="*/ 301 h 415"/>
                <a:gd name="T30" fmla="*/ 436 w 750"/>
                <a:gd name="T31" fmla="*/ 299 h 415"/>
                <a:gd name="T32" fmla="*/ 420 w 750"/>
                <a:gd name="T33" fmla="*/ 310 h 415"/>
                <a:gd name="T34" fmla="*/ 488 w 750"/>
                <a:gd name="T35" fmla="*/ 324 h 415"/>
                <a:gd name="T36" fmla="*/ 499 w 750"/>
                <a:gd name="T37" fmla="*/ 381 h 415"/>
                <a:gd name="T38" fmla="*/ 542 w 750"/>
                <a:gd name="T39" fmla="*/ 396 h 415"/>
                <a:gd name="T40" fmla="*/ 591 w 750"/>
                <a:gd name="T41" fmla="*/ 385 h 415"/>
                <a:gd name="T42" fmla="*/ 622 w 750"/>
                <a:gd name="T43" fmla="*/ 361 h 415"/>
                <a:gd name="T44" fmla="*/ 553 w 750"/>
                <a:gd name="T45" fmla="*/ 352 h 415"/>
                <a:gd name="T46" fmla="*/ 503 w 750"/>
                <a:gd name="T47" fmla="*/ 328 h 415"/>
                <a:gd name="T48" fmla="*/ 537 w 750"/>
                <a:gd name="T49" fmla="*/ 322 h 415"/>
                <a:gd name="T50" fmla="*/ 588 w 750"/>
                <a:gd name="T51" fmla="*/ 297 h 415"/>
                <a:gd name="T52" fmla="*/ 679 w 750"/>
                <a:gd name="T53" fmla="*/ 273 h 415"/>
                <a:gd name="T54" fmla="*/ 703 w 750"/>
                <a:gd name="T55" fmla="*/ 231 h 415"/>
                <a:gd name="T56" fmla="*/ 727 w 750"/>
                <a:gd name="T57" fmla="*/ 189 h 415"/>
                <a:gd name="T58" fmla="*/ 742 w 750"/>
                <a:gd name="T59" fmla="*/ 166 h 415"/>
                <a:gd name="T60" fmla="*/ 709 w 750"/>
                <a:gd name="T61" fmla="*/ 136 h 415"/>
                <a:gd name="T62" fmla="*/ 662 w 750"/>
                <a:gd name="T63" fmla="*/ 119 h 415"/>
                <a:gd name="T64" fmla="*/ 620 w 750"/>
                <a:gd name="T65" fmla="*/ 100 h 415"/>
                <a:gd name="T66" fmla="*/ 578 w 750"/>
                <a:gd name="T67" fmla="*/ 106 h 415"/>
                <a:gd name="T68" fmla="*/ 540 w 750"/>
                <a:gd name="T69" fmla="*/ 99 h 415"/>
                <a:gd name="T70" fmla="*/ 482 w 750"/>
                <a:gd name="T71" fmla="*/ 56 h 415"/>
                <a:gd name="T72" fmla="*/ 486 w 750"/>
                <a:gd name="T73" fmla="*/ 26 h 415"/>
                <a:gd name="T74" fmla="*/ 431 w 750"/>
                <a:gd name="T75" fmla="*/ 1 h 415"/>
                <a:gd name="T76" fmla="*/ 398 w 750"/>
                <a:gd name="T77" fmla="*/ 16 h 415"/>
                <a:gd name="T78" fmla="*/ 327 w 750"/>
                <a:gd name="T79" fmla="*/ 53 h 415"/>
                <a:gd name="T80" fmla="*/ 273 w 750"/>
                <a:gd name="T81" fmla="*/ 39 h 415"/>
                <a:gd name="T82" fmla="*/ 247 w 750"/>
                <a:gd name="T83" fmla="*/ 46 h 415"/>
                <a:gd name="T84" fmla="*/ 224 w 750"/>
                <a:gd name="T85" fmla="*/ 38 h 415"/>
                <a:gd name="T86" fmla="*/ 202 w 750"/>
                <a:gd name="T87" fmla="*/ 40 h 415"/>
                <a:gd name="T88" fmla="*/ 157 w 750"/>
                <a:gd name="T89" fmla="*/ 28 h 415"/>
                <a:gd name="T90" fmla="*/ 103 w 750"/>
                <a:gd name="T91" fmla="*/ 27 h 415"/>
                <a:gd name="T92" fmla="*/ 47 w 750"/>
                <a:gd name="T93" fmla="*/ 40 h 415"/>
                <a:gd name="T94" fmla="*/ 75 w 750"/>
                <a:gd name="T95" fmla="*/ 76 h 415"/>
                <a:gd name="T96" fmla="*/ 58 w 750"/>
                <a:gd name="T97" fmla="*/ 103 h 415"/>
                <a:gd name="T98" fmla="*/ 30 w 750"/>
                <a:gd name="T99" fmla="*/ 174 h 415"/>
                <a:gd name="T100" fmla="*/ 1 w 750"/>
                <a:gd name="T101" fmla="*/ 19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50" h="415">
                  <a:moveTo>
                    <a:pt x="16" y="215"/>
                  </a:moveTo>
                  <a:cubicBezTo>
                    <a:pt x="22" y="216"/>
                    <a:pt x="38" y="223"/>
                    <a:pt x="38" y="223"/>
                  </a:cubicBezTo>
                  <a:cubicBezTo>
                    <a:pt x="38" y="223"/>
                    <a:pt x="47" y="223"/>
                    <a:pt x="51" y="223"/>
                  </a:cubicBezTo>
                  <a:cubicBezTo>
                    <a:pt x="55" y="223"/>
                    <a:pt x="57" y="230"/>
                    <a:pt x="57" y="230"/>
                  </a:cubicBezTo>
                  <a:cubicBezTo>
                    <a:pt x="73" y="227"/>
                    <a:pt x="73" y="227"/>
                    <a:pt x="73" y="227"/>
                  </a:cubicBezTo>
                  <a:cubicBezTo>
                    <a:pt x="79" y="232"/>
                    <a:pt x="79" y="232"/>
                    <a:pt x="79" y="232"/>
                  </a:cubicBezTo>
                  <a:cubicBezTo>
                    <a:pt x="79" y="232"/>
                    <a:pt x="94" y="224"/>
                    <a:pt x="100" y="225"/>
                  </a:cubicBezTo>
                  <a:cubicBezTo>
                    <a:pt x="106" y="226"/>
                    <a:pt x="112" y="245"/>
                    <a:pt x="122" y="242"/>
                  </a:cubicBezTo>
                  <a:cubicBezTo>
                    <a:pt x="132" y="239"/>
                    <a:pt x="132" y="230"/>
                    <a:pt x="132" y="230"/>
                  </a:cubicBezTo>
                  <a:cubicBezTo>
                    <a:pt x="149" y="233"/>
                    <a:pt x="149" y="233"/>
                    <a:pt x="149" y="233"/>
                  </a:cubicBezTo>
                  <a:cubicBezTo>
                    <a:pt x="153" y="226"/>
                    <a:pt x="153" y="226"/>
                    <a:pt x="153" y="226"/>
                  </a:cubicBezTo>
                  <a:cubicBezTo>
                    <a:pt x="153" y="226"/>
                    <a:pt x="156" y="227"/>
                    <a:pt x="166" y="227"/>
                  </a:cubicBezTo>
                  <a:cubicBezTo>
                    <a:pt x="176" y="227"/>
                    <a:pt x="174" y="209"/>
                    <a:pt x="191" y="212"/>
                  </a:cubicBezTo>
                  <a:cubicBezTo>
                    <a:pt x="193" y="204"/>
                    <a:pt x="193" y="204"/>
                    <a:pt x="193" y="204"/>
                  </a:cubicBezTo>
                  <a:cubicBezTo>
                    <a:pt x="193" y="204"/>
                    <a:pt x="203" y="210"/>
                    <a:pt x="209" y="209"/>
                  </a:cubicBezTo>
                  <a:cubicBezTo>
                    <a:pt x="215" y="208"/>
                    <a:pt x="215" y="203"/>
                    <a:pt x="224" y="202"/>
                  </a:cubicBezTo>
                  <a:cubicBezTo>
                    <a:pt x="233" y="201"/>
                    <a:pt x="239" y="210"/>
                    <a:pt x="239" y="210"/>
                  </a:cubicBezTo>
                  <a:cubicBezTo>
                    <a:pt x="243" y="208"/>
                    <a:pt x="243" y="208"/>
                    <a:pt x="243" y="208"/>
                  </a:cubicBezTo>
                  <a:cubicBezTo>
                    <a:pt x="243" y="208"/>
                    <a:pt x="239" y="213"/>
                    <a:pt x="248" y="213"/>
                  </a:cubicBezTo>
                  <a:cubicBezTo>
                    <a:pt x="257" y="213"/>
                    <a:pt x="264" y="210"/>
                    <a:pt x="269" y="214"/>
                  </a:cubicBezTo>
                  <a:cubicBezTo>
                    <a:pt x="274" y="218"/>
                    <a:pt x="274" y="225"/>
                    <a:pt x="274" y="225"/>
                  </a:cubicBezTo>
                  <a:cubicBezTo>
                    <a:pt x="274" y="225"/>
                    <a:pt x="283" y="219"/>
                    <a:pt x="294" y="227"/>
                  </a:cubicBezTo>
                  <a:cubicBezTo>
                    <a:pt x="305" y="235"/>
                    <a:pt x="296" y="244"/>
                    <a:pt x="296" y="244"/>
                  </a:cubicBezTo>
                  <a:cubicBezTo>
                    <a:pt x="296" y="244"/>
                    <a:pt x="293" y="259"/>
                    <a:pt x="296" y="259"/>
                  </a:cubicBezTo>
                  <a:cubicBezTo>
                    <a:pt x="299" y="259"/>
                    <a:pt x="308" y="257"/>
                    <a:pt x="308" y="257"/>
                  </a:cubicBezTo>
                  <a:cubicBezTo>
                    <a:pt x="313" y="262"/>
                    <a:pt x="313" y="262"/>
                    <a:pt x="313" y="262"/>
                  </a:cubicBezTo>
                  <a:cubicBezTo>
                    <a:pt x="313" y="262"/>
                    <a:pt x="304" y="276"/>
                    <a:pt x="311" y="278"/>
                  </a:cubicBezTo>
                  <a:cubicBezTo>
                    <a:pt x="318" y="280"/>
                    <a:pt x="331" y="277"/>
                    <a:pt x="332" y="284"/>
                  </a:cubicBezTo>
                  <a:cubicBezTo>
                    <a:pt x="333" y="291"/>
                    <a:pt x="334" y="305"/>
                    <a:pt x="334" y="305"/>
                  </a:cubicBezTo>
                  <a:cubicBezTo>
                    <a:pt x="334" y="305"/>
                    <a:pt x="324" y="309"/>
                    <a:pt x="317" y="310"/>
                  </a:cubicBezTo>
                  <a:cubicBezTo>
                    <a:pt x="310" y="311"/>
                    <a:pt x="304" y="303"/>
                    <a:pt x="304" y="303"/>
                  </a:cubicBezTo>
                  <a:cubicBezTo>
                    <a:pt x="304" y="303"/>
                    <a:pt x="287" y="303"/>
                    <a:pt x="288" y="307"/>
                  </a:cubicBezTo>
                  <a:cubicBezTo>
                    <a:pt x="289" y="311"/>
                    <a:pt x="304" y="321"/>
                    <a:pt x="304" y="321"/>
                  </a:cubicBezTo>
                  <a:cubicBezTo>
                    <a:pt x="295" y="330"/>
                    <a:pt x="295" y="330"/>
                    <a:pt x="295" y="330"/>
                  </a:cubicBezTo>
                  <a:cubicBezTo>
                    <a:pt x="295" y="330"/>
                    <a:pt x="279" y="338"/>
                    <a:pt x="279" y="342"/>
                  </a:cubicBezTo>
                  <a:cubicBezTo>
                    <a:pt x="279" y="346"/>
                    <a:pt x="283" y="356"/>
                    <a:pt x="283" y="356"/>
                  </a:cubicBezTo>
                  <a:cubicBezTo>
                    <a:pt x="266" y="359"/>
                    <a:pt x="266" y="359"/>
                    <a:pt x="266" y="359"/>
                  </a:cubicBezTo>
                  <a:cubicBezTo>
                    <a:pt x="263" y="353"/>
                    <a:pt x="264" y="348"/>
                    <a:pt x="264" y="345"/>
                  </a:cubicBezTo>
                  <a:cubicBezTo>
                    <a:pt x="263" y="350"/>
                    <a:pt x="263" y="367"/>
                    <a:pt x="281" y="370"/>
                  </a:cubicBezTo>
                  <a:cubicBezTo>
                    <a:pt x="302" y="373"/>
                    <a:pt x="298" y="359"/>
                    <a:pt x="310" y="360"/>
                  </a:cubicBezTo>
                  <a:cubicBezTo>
                    <a:pt x="319" y="361"/>
                    <a:pt x="323" y="357"/>
                    <a:pt x="324" y="355"/>
                  </a:cubicBezTo>
                  <a:cubicBezTo>
                    <a:pt x="324" y="353"/>
                    <a:pt x="323" y="353"/>
                    <a:pt x="323" y="353"/>
                  </a:cubicBezTo>
                  <a:cubicBezTo>
                    <a:pt x="323" y="353"/>
                    <a:pt x="340" y="346"/>
                    <a:pt x="348" y="340"/>
                  </a:cubicBezTo>
                  <a:cubicBezTo>
                    <a:pt x="357" y="334"/>
                    <a:pt x="370" y="310"/>
                    <a:pt x="370" y="310"/>
                  </a:cubicBezTo>
                  <a:cubicBezTo>
                    <a:pt x="391" y="301"/>
                    <a:pt x="391" y="301"/>
                    <a:pt x="391" y="301"/>
                  </a:cubicBezTo>
                  <a:cubicBezTo>
                    <a:pt x="400" y="290"/>
                    <a:pt x="400" y="290"/>
                    <a:pt x="400" y="290"/>
                  </a:cubicBezTo>
                  <a:cubicBezTo>
                    <a:pt x="411" y="295"/>
                    <a:pt x="411" y="295"/>
                    <a:pt x="411" y="295"/>
                  </a:cubicBezTo>
                  <a:cubicBezTo>
                    <a:pt x="411" y="295"/>
                    <a:pt x="433" y="299"/>
                    <a:pt x="436" y="299"/>
                  </a:cubicBezTo>
                  <a:cubicBezTo>
                    <a:pt x="439" y="299"/>
                    <a:pt x="447" y="293"/>
                    <a:pt x="447" y="293"/>
                  </a:cubicBezTo>
                  <a:cubicBezTo>
                    <a:pt x="435" y="309"/>
                    <a:pt x="435" y="309"/>
                    <a:pt x="435" y="309"/>
                  </a:cubicBezTo>
                  <a:cubicBezTo>
                    <a:pt x="435" y="309"/>
                    <a:pt x="417" y="303"/>
                    <a:pt x="420" y="310"/>
                  </a:cubicBezTo>
                  <a:cubicBezTo>
                    <a:pt x="423" y="317"/>
                    <a:pt x="443" y="322"/>
                    <a:pt x="443" y="322"/>
                  </a:cubicBezTo>
                  <a:cubicBezTo>
                    <a:pt x="475" y="323"/>
                    <a:pt x="475" y="323"/>
                    <a:pt x="475" y="323"/>
                  </a:cubicBezTo>
                  <a:cubicBezTo>
                    <a:pt x="488" y="324"/>
                    <a:pt x="488" y="324"/>
                    <a:pt x="488" y="324"/>
                  </a:cubicBezTo>
                  <a:cubicBezTo>
                    <a:pt x="495" y="335"/>
                    <a:pt x="495" y="335"/>
                    <a:pt x="495" y="335"/>
                  </a:cubicBezTo>
                  <a:cubicBezTo>
                    <a:pt x="495" y="335"/>
                    <a:pt x="449" y="361"/>
                    <a:pt x="452" y="364"/>
                  </a:cubicBezTo>
                  <a:cubicBezTo>
                    <a:pt x="455" y="367"/>
                    <a:pt x="497" y="368"/>
                    <a:pt x="499" y="381"/>
                  </a:cubicBezTo>
                  <a:cubicBezTo>
                    <a:pt x="501" y="395"/>
                    <a:pt x="489" y="409"/>
                    <a:pt x="494" y="411"/>
                  </a:cubicBezTo>
                  <a:cubicBezTo>
                    <a:pt x="500" y="413"/>
                    <a:pt x="521" y="415"/>
                    <a:pt x="521" y="415"/>
                  </a:cubicBezTo>
                  <a:cubicBezTo>
                    <a:pt x="521" y="415"/>
                    <a:pt x="535" y="396"/>
                    <a:pt x="542" y="396"/>
                  </a:cubicBezTo>
                  <a:cubicBezTo>
                    <a:pt x="550" y="396"/>
                    <a:pt x="553" y="402"/>
                    <a:pt x="563" y="396"/>
                  </a:cubicBezTo>
                  <a:cubicBezTo>
                    <a:pt x="573" y="390"/>
                    <a:pt x="571" y="378"/>
                    <a:pt x="578" y="377"/>
                  </a:cubicBezTo>
                  <a:cubicBezTo>
                    <a:pt x="585" y="376"/>
                    <a:pt x="591" y="385"/>
                    <a:pt x="591" y="385"/>
                  </a:cubicBezTo>
                  <a:cubicBezTo>
                    <a:pt x="614" y="381"/>
                    <a:pt x="614" y="381"/>
                    <a:pt x="614" y="381"/>
                  </a:cubicBezTo>
                  <a:cubicBezTo>
                    <a:pt x="616" y="370"/>
                    <a:pt x="616" y="370"/>
                    <a:pt x="616" y="370"/>
                  </a:cubicBezTo>
                  <a:cubicBezTo>
                    <a:pt x="622" y="361"/>
                    <a:pt x="622" y="361"/>
                    <a:pt x="622" y="361"/>
                  </a:cubicBezTo>
                  <a:cubicBezTo>
                    <a:pt x="622" y="361"/>
                    <a:pt x="608" y="355"/>
                    <a:pt x="602" y="361"/>
                  </a:cubicBezTo>
                  <a:cubicBezTo>
                    <a:pt x="596" y="367"/>
                    <a:pt x="572" y="368"/>
                    <a:pt x="572" y="368"/>
                  </a:cubicBezTo>
                  <a:cubicBezTo>
                    <a:pt x="572" y="368"/>
                    <a:pt x="554" y="362"/>
                    <a:pt x="553" y="352"/>
                  </a:cubicBezTo>
                  <a:cubicBezTo>
                    <a:pt x="552" y="342"/>
                    <a:pt x="540" y="343"/>
                    <a:pt x="540" y="343"/>
                  </a:cubicBezTo>
                  <a:cubicBezTo>
                    <a:pt x="528" y="330"/>
                    <a:pt x="528" y="330"/>
                    <a:pt x="528" y="330"/>
                  </a:cubicBezTo>
                  <a:cubicBezTo>
                    <a:pt x="503" y="328"/>
                    <a:pt x="503" y="328"/>
                    <a:pt x="503" y="328"/>
                  </a:cubicBezTo>
                  <a:cubicBezTo>
                    <a:pt x="496" y="320"/>
                    <a:pt x="496" y="320"/>
                    <a:pt x="496" y="320"/>
                  </a:cubicBezTo>
                  <a:cubicBezTo>
                    <a:pt x="512" y="319"/>
                    <a:pt x="512" y="319"/>
                    <a:pt x="512" y="319"/>
                  </a:cubicBezTo>
                  <a:cubicBezTo>
                    <a:pt x="512" y="319"/>
                    <a:pt x="531" y="323"/>
                    <a:pt x="537" y="322"/>
                  </a:cubicBezTo>
                  <a:cubicBezTo>
                    <a:pt x="544" y="320"/>
                    <a:pt x="559" y="308"/>
                    <a:pt x="559" y="308"/>
                  </a:cubicBezTo>
                  <a:cubicBezTo>
                    <a:pt x="565" y="313"/>
                    <a:pt x="565" y="313"/>
                    <a:pt x="565" y="313"/>
                  </a:cubicBezTo>
                  <a:cubicBezTo>
                    <a:pt x="565" y="313"/>
                    <a:pt x="579" y="300"/>
                    <a:pt x="588" y="297"/>
                  </a:cubicBezTo>
                  <a:cubicBezTo>
                    <a:pt x="598" y="294"/>
                    <a:pt x="624" y="293"/>
                    <a:pt x="624" y="293"/>
                  </a:cubicBezTo>
                  <a:cubicBezTo>
                    <a:pt x="652" y="271"/>
                    <a:pt x="652" y="271"/>
                    <a:pt x="652" y="271"/>
                  </a:cubicBezTo>
                  <a:cubicBezTo>
                    <a:pt x="652" y="271"/>
                    <a:pt x="667" y="278"/>
                    <a:pt x="679" y="273"/>
                  </a:cubicBezTo>
                  <a:cubicBezTo>
                    <a:pt x="676" y="248"/>
                    <a:pt x="676" y="248"/>
                    <a:pt x="676" y="248"/>
                  </a:cubicBezTo>
                  <a:cubicBezTo>
                    <a:pt x="676" y="248"/>
                    <a:pt x="689" y="248"/>
                    <a:pt x="692" y="244"/>
                  </a:cubicBezTo>
                  <a:cubicBezTo>
                    <a:pt x="695" y="240"/>
                    <a:pt x="703" y="231"/>
                    <a:pt x="703" y="231"/>
                  </a:cubicBezTo>
                  <a:cubicBezTo>
                    <a:pt x="703" y="231"/>
                    <a:pt x="726" y="233"/>
                    <a:pt x="738" y="229"/>
                  </a:cubicBezTo>
                  <a:cubicBezTo>
                    <a:pt x="750" y="225"/>
                    <a:pt x="742" y="212"/>
                    <a:pt x="741" y="206"/>
                  </a:cubicBezTo>
                  <a:cubicBezTo>
                    <a:pt x="740" y="200"/>
                    <a:pt x="728" y="192"/>
                    <a:pt x="727" y="189"/>
                  </a:cubicBezTo>
                  <a:cubicBezTo>
                    <a:pt x="726" y="186"/>
                    <a:pt x="743" y="188"/>
                    <a:pt x="744" y="182"/>
                  </a:cubicBezTo>
                  <a:cubicBezTo>
                    <a:pt x="745" y="176"/>
                    <a:pt x="728" y="173"/>
                    <a:pt x="728" y="173"/>
                  </a:cubicBezTo>
                  <a:cubicBezTo>
                    <a:pt x="742" y="166"/>
                    <a:pt x="742" y="166"/>
                    <a:pt x="742" y="166"/>
                  </a:cubicBezTo>
                  <a:cubicBezTo>
                    <a:pt x="742" y="166"/>
                    <a:pt x="741" y="159"/>
                    <a:pt x="740" y="149"/>
                  </a:cubicBezTo>
                  <a:cubicBezTo>
                    <a:pt x="739" y="139"/>
                    <a:pt x="722" y="145"/>
                    <a:pt x="722" y="145"/>
                  </a:cubicBezTo>
                  <a:cubicBezTo>
                    <a:pt x="709" y="136"/>
                    <a:pt x="709" y="136"/>
                    <a:pt x="709" y="136"/>
                  </a:cubicBezTo>
                  <a:cubicBezTo>
                    <a:pt x="709" y="136"/>
                    <a:pt x="707" y="130"/>
                    <a:pt x="700" y="128"/>
                  </a:cubicBezTo>
                  <a:cubicBezTo>
                    <a:pt x="693" y="126"/>
                    <a:pt x="679" y="128"/>
                    <a:pt x="679" y="128"/>
                  </a:cubicBezTo>
                  <a:cubicBezTo>
                    <a:pt x="679" y="128"/>
                    <a:pt x="666" y="119"/>
                    <a:pt x="662" y="119"/>
                  </a:cubicBezTo>
                  <a:cubicBezTo>
                    <a:pt x="658" y="119"/>
                    <a:pt x="646" y="125"/>
                    <a:pt x="646" y="125"/>
                  </a:cubicBezTo>
                  <a:cubicBezTo>
                    <a:pt x="646" y="125"/>
                    <a:pt x="643" y="120"/>
                    <a:pt x="637" y="116"/>
                  </a:cubicBezTo>
                  <a:cubicBezTo>
                    <a:pt x="631" y="112"/>
                    <a:pt x="629" y="101"/>
                    <a:pt x="620" y="100"/>
                  </a:cubicBezTo>
                  <a:cubicBezTo>
                    <a:pt x="611" y="99"/>
                    <a:pt x="615" y="109"/>
                    <a:pt x="615" y="109"/>
                  </a:cubicBezTo>
                  <a:cubicBezTo>
                    <a:pt x="615" y="109"/>
                    <a:pt x="606" y="103"/>
                    <a:pt x="595" y="104"/>
                  </a:cubicBezTo>
                  <a:cubicBezTo>
                    <a:pt x="584" y="105"/>
                    <a:pt x="586" y="110"/>
                    <a:pt x="578" y="106"/>
                  </a:cubicBezTo>
                  <a:cubicBezTo>
                    <a:pt x="570" y="102"/>
                    <a:pt x="562" y="98"/>
                    <a:pt x="562" y="98"/>
                  </a:cubicBezTo>
                  <a:cubicBezTo>
                    <a:pt x="544" y="102"/>
                    <a:pt x="544" y="102"/>
                    <a:pt x="544" y="102"/>
                  </a:cubicBezTo>
                  <a:cubicBezTo>
                    <a:pt x="540" y="99"/>
                    <a:pt x="540" y="99"/>
                    <a:pt x="540" y="99"/>
                  </a:cubicBezTo>
                  <a:cubicBezTo>
                    <a:pt x="533" y="70"/>
                    <a:pt x="533" y="70"/>
                    <a:pt x="533" y="70"/>
                  </a:cubicBezTo>
                  <a:cubicBezTo>
                    <a:pt x="505" y="58"/>
                    <a:pt x="505" y="58"/>
                    <a:pt x="505" y="58"/>
                  </a:cubicBezTo>
                  <a:cubicBezTo>
                    <a:pt x="482" y="56"/>
                    <a:pt x="482" y="56"/>
                    <a:pt x="482" y="56"/>
                  </a:cubicBezTo>
                  <a:cubicBezTo>
                    <a:pt x="481" y="45"/>
                    <a:pt x="481" y="45"/>
                    <a:pt x="481" y="45"/>
                  </a:cubicBezTo>
                  <a:cubicBezTo>
                    <a:pt x="476" y="33"/>
                    <a:pt x="476" y="33"/>
                    <a:pt x="476" y="33"/>
                  </a:cubicBezTo>
                  <a:cubicBezTo>
                    <a:pt x="476" y="33"/>
                    <a:pt x="484" y="32"/>
                    <a:pt x="486" y="26"/>
                  </a:cubicBezTo>
                  <a:cubicBezTo>
                    <a:pt x="488" y="20"/>
                    <a:pt x="467" y="14"/>
                    <a:pt x="467" y="14"/>
                  </a:cubicBezTo>
                  <a:cubicBezTo>
                    <a:pt x="461" y="0"/>
                    <a:pt x="461" y="0"/>
                    <a:pt x="461" y="0"/>
                  </a:cubicBezTo>
                  <a:cubicBezTo>
                    <a:pt x="431" y="1"/>
                    <a:pt x="431" y="1"/>
                    <a:pt x="431" y="1"/>
                  </a:cubicBezTo>
                  <a:cubicBezTo>
                    <a:pt x="420" y="6"/>
                    <a:pt x="420" y="6"/>
                    <a:pt x="420" y="6"/>
                  </a:cubicBezTo>
                  <a:cubicBezTo>
                    <a:pt x="402" y="3"/>
                    <a:pt x="402" y="3"/>
                    <a:pt x="402" y="3"/>
                  </a:cubicBezTo>
                  <a:cubicBezTo>
                    <a:pt x="402" y="3"/>
                    <a:pt x="406" y="12"/>
                    <a:pt x="398" y="16"/>
                  </a:cubicBezTo>
                  <a:cubicBezTo>
                    <a:pt x="390" y="20"/>
                    <a:pt x="356" y="12"/>
                    <a:pt x="349" y="12"/>
                  </a:cubicBezTo>
                  <a:cubicBezTo>
                    <a:pt x="342" y="12"/>
                    <a:pt x="326" y="37"/>
                    <a:pt x="326" y="37"/>
                  </a:cubicBezTo>
                  <a:cubicBezTo>
                    <a:pt x="326" y="37"/>
                    <a:pt x="336" y="50"/>
                    <a:pt x="327" y="53"/>
                  </a:cubicBezTo>
                  <a:cubicBezTo>
                    <a:pt x="318" y="56"/>
                    <a:pt x="304" y="47"/>
                    <a:pt x="304" y="47"/>
                  </a:cubicBezTo>
                  <a:cubicBezTo>
                    <a:pt x="304" y="47"/>
                    <a:pt x="293" y="50"/>
                    <a:pt x="285" y="51"/>
                  </a:cubicBezTo>
                  <a:cubicBezTo>
                    <a:pt x="277" y="52"/>
                    <a:pt x="285" y="40"/>
                    <a:pt x="273" y="39"/>
                  </a:cubicBezTo>
                  <a:cubicBezTo>
                    <a:pt x="261" y="38"/>
                    <a:pt x="262" y="48"/>
                    <a:pt x="262" y="48"/>
                  </a:cubicBezTo>
                  <a:cubicBezTo>
                    <a:pt x="252" y="40"/>
                    <a:pt x="252" y="40"/>
                    <a:pt x="252" y="40"/>
                  </a:cubicBezTo>
                  <a:cubicBezTo>
                    <a:pt x="247" y="46"/>
                    <a:pt x="247" y="46"/>
                    <a:pt x="247" y="46"/>
                  </a:cubicBezTo>
                  <a:cubicBezTo>
                    <a:pt x="241" y="41"/>
                    <a:pt x="241" y="41"/>
                    <a:pt x="241" y="41"/>
                  </a:cubicBezTo>
                  <a:cubicBezTo>
                    <a:pt x="231" y="43"/>
                    <a:pt x="231" y="43"/>
                    <a:pt x="231" y="43"/>
                  </a:cubicBezTo>
                  <a:cubicBezTo>
                    <a:pt x="224" y="38"/>
                    <a:pt x="224" y="38"/>
                    <a:pt x="224" y="38"/>
                  </a:cubicBezTo>
                  <a:cubicBezTo>
                    <a:pt x="219" y="45"/>
                    <a:pt x="219" y="45"/>
                    <a:pt x="219" y="45"/>
                  </a:cubicBezTo>
                  <a:cubicBezTo>
                    <a:pt x="207" y="37"/>
                    <a:pt x="207" y="37"/>
                    <a:pt x="207" y="37"/>
                  </a:cubicBezTo>
                  <a:cubicBezTo>
                    <a:pt x="202" y="40"/>
                    <a:pt x="202" y="40"/>
                    <a:pt x="202" y="40"/>
                  </a:cubicBezTo>
                  <a:cubicBezTo>
                    <a:pt x="191" y="31"/>
                    <a:pt x="191" y="31"/>
                    <a:pt x="191" y="31"/>
                  </a:cubicBezTo>
                  <a:cubicBezTo>
                    <a:pt x="172" y="28"/>
                    <a:pt x="172" y="28"/>
                    <a:pt x="172" y="28"/>
                  </a:cubicBezTo>
                  <a:cubicBezTo>
                    <a:pt x="172" y="28"/>
                    <a:pt x="167" y="28"/>
                    <a:pt x="157" y="28"/>
                  </a:cubicBezTo>
                  <a:cubicBezTo>
                    <a:pt x="147" y="28"/>
                    <a:pt x="147" y="20"/>
                    <a:pt x="147" y="20"/>
                  </a:cubicBezTo>
                  <a:cubicBezTo>
                    <a:pt x="147" y="20"/>
                    <a:pt x="120" y="19"/>
                    <a:pt x="117" y="20"/>
                  </a:cubicBezTo>
                  <a:cubicBezTo>
                    <a:pt x="114" y="21"/>
                    <a:pt x="103" y="27"/>
                    <a:pt x="103" y="27"/>
                  </a:cubicBezTo>
                  <a:cubicBezTo>
                    <a:pt x="77" y="27"/>
                    <a:pt x="77" y="27"/>
                    <a:pt x="77" y="27"/>
                  </a:cubicBezTo>
                  <a:cubicBezTo>
                    <a:pt x="77" y="27"/>
                    <a:pt x="76" y="37"/>
                    <a:pt x="68" y="42"/>
                  </a:cubicBezTo>
                  <a:cubicBezTo>
                    <a:pt x="60" y="47"/>
                    <a:pt x="47" y="40"/>
                    <a:pt x="47" y="40"/>
                  </a:cubicBezTo>
                  <a:cubicBezTo>
                    <a:pt x="49" y="53"/>
                    <a:pt x="49" y="53"/>
                    <a:pt x="49" y="53"/>
                  </a:cubicBezTo>
                  <a:cubicBezTo>
                    <a:pt x="49" y="53"/>
                    <a:pt x="57" y="55"/>
                    <a:pt x="60" y="64"/>
                  </a:cubicBezTo>
                  <a:cubicBezTo>
                    <a:pt x="63" y="73"/>
                    <a:pt x="75" y="76"/>
                    <a:pt x="75" y="76"/>
                  </a:cubicBezTo>
                  <a:cubicBezTo>
                    <a:pt x="68" y="84"/>
                    <a:pt x="68" y="84"/>
                    <a:pt x="68" y="84"/>
                  </a:cubicBezTo>
                  <a:cubicBezTo>
                    <a:pt x="68" y="84"/>
                    <a:pt x="74" y="92"/>
                    <a:pt x="76" y="97"/>
                  </a:cubicBezTo>
                  <a:cubicBezTo>
                    <a:pt x="78" y="102"/>
                    <a:pt x="58" y="103"/>
                    <a:pt x="58" y="103"/>
                  </a:cubicBezTo>
                  <a:cubicBezTo>
                    <a:pt x="23" y="138"/>
                    <a:pt x="23" y="138"/>
                    <a:pt x="23" y="138"/>
                  </a:cubicBezTo>
                  <a:cubicBezTo>
                    <a:pt x="23" y="138"/>
                    <a:pt x="23" y="148"/>
                    <a:pt x="22" y="158"/>
                  </a:cubicBezTo>
                  <a:cubicBezTo>
                    <a:pt x="21" y="168"/>
                    <a:pt x="30" y="174"/>
                    <a:pt x="30" y="174"/>
                  </a:cubicBezTo>
                  <a:cubicBezTo>
                    <a:pt x="14" y="173"/>
                    <a:pt x="14" y="173"/>
                    <a:pt x="14" y="173"/>
                  </a:cubicBezTo>
                  <a:cubicBezTo>
                    <a:pt x="14" y="173"/>
                    <a:pt x="13" y="180"/>
                    <a:pt x="11" y="186"/>
                  </a:cubicBezTo>
                  <a:cubicBezTo>
                    <a:pt x="9" y="192"/>
                    <a:pt x="1" y="194"/>
                    <a:pt x="1" y="194"/>
                  </a:cubicBezTo>
                  <a:cubicBezTo>
                    <a:pt x="0" y="202"/>
                    <a:pt x="0" y="202"/>
                    <a:pt x="0" y="202"/>
                  </a:cubicBezTo>
                  <a:cubicBezTo>
                    <a:pt x="8" y="204"/>
                    <a:pt x="10" y="214"/>
                    <a:pt x="16" y="21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1" name="Freeform 270"/>
            <p:cNvSpPr>
              <a:spLocks/>
            </p:cNvSpPr>
            <p:nvPr/>
          </p:nvSpPr>
          <p:spPr bwMode="gray">
            <a:xfrm>
              <a:off x="4622170" y="2842606"/>
              <a:ext cx="211905" cy="126997"/>
            </a:xfrm>
            <a:custGeom>
              <a:avLst/>
              <a:gdLst>
                <a:gd name="T0" fmla="*/ 19 w 382"/>
                <a:gd name="T1" fmla="*/ 225 h 250"/>
                <a:gd name="T2" fmla="*/ 42 w 382"/>
                <a:gd name="T3" fmla="*/ 236 h 250"/>
                <a:gd name="T4" fmla="*/ 77 w 382"/>
                <a:gd name="T5" fmla="*/ 221 h 250"/>
                <a:gd name="T6" fmla="*/ 121 w 382"/>
                <a:gd name="T7" fmla="*/ 214 h 250"/>
                <a:gd name="T8" fmla="*/ 146 w 382"/>
                <a:gd name="T9" fmla="*/ 222 h 250"/>
                <a:gd name="T10" fmla="*/ 176 w 382"/>
                <a:gd name="T11" fmla="*/ 234 h 250"/>
                <a:gd name="T12" fmla="*/ 193 w 382"/>
                <a:gd name="T13" fmla="*/ 239 h 250"/>
                <a:gd name="T14" fmla="*/ 205 w 382"/>
                <a:gd name="T15" fmla="*/ 237 h 250"/>
                <a:gd name="T16" fmla="*/ 221 w 382"/>
                <a:gd name="T17" fmla="*/ 240 h 250"/>
                <a:gd name="T18" fmla="*/ 236 w 382"/>
                <a:gd name="T19" fmla="*/ 242 h 250"/>
                <a:gd name="T20" fmla="*/ 259 w 382"/>
                <a:gd name="T21" fmla="*/ 245 h 250"/>
                <a:gd name="T22" fmla="*/ 301 w 382"/>
                <a:gd name="T23" fmla="*/ 247 h 250"/>
                <a:gd name="T24" fmla="*/ 323 w 382"/>
                <a:gd name="T25" fmla="*/ 206 h 250"/>
                <a:gd name="T26" fmla="*/ 344 w 382"/>
                <a:gd name="T27" fmla="*/ 191 h 250"/>
                <a:gd name="T28" fmla="*/ 328 w 382"/>
                <a:gd name="T29" fmla="*/ 151 h 250"/>
                <a:gd name="T30" fmla="*/ 365 w 382"/>
                <a:gd name="T31" fmla="*/ 155 h 250"/>
                <a:gd name="T32" fmla="*/ 368 w 382"/>
                <a:gd name="T33" fmla="*/ 131 h 250"/>
                <a:gd name="T34" fmla="*/ 340 w 382"/>
                <a:gd name="T35" fmla="*/ 118 h 250"/>
                <a:gd name="T36" fmla="*/ 318 w 382"/>
                <a:gd name="T37" fmla="*/ 96 h 250"/>
                <a:gd name="T38" fmla="*/ 294 w 382"/>
                <a:gd name="T39" fmla="*/ 66 h 250"/>
                <a:gd name="T40" fmla="*/ 290 w 382"/>
                <a:gd name="T41" fmla="*/ 44 h 250"/>
                <a:gd name="T42" fmla="*/ 260 w 382"/>
                <a:gd name="T43" fmla="*/ 9 h 250"/>
                <a:gd name="T44" fmla="*/ 236 w 382"/>
                <a:gd name="T45" fmla="*/ 11 h 250"/>
                <a:gd name="T46" fmla="*/ 204 w 382"/>
                <a:gd name="T47" fmla="*/ 11 h 250"/>
                <a:gd name="T48" fmla="*/ 176 w 382"/>
                <a:gd name="T49" fmla="*/ 0 h 250"/>
                <a:gd name="T50" fmla="*/ 157 w 382"/>
                <a:gd name="T51" fmla="*/ 19 h 250"/>
                <a:gd name="T52" fmla="*/ 119 w 382"/>
                <a:gd name="T53" fmla="*/ 31 h 250"/>
                <a:gd name="T54" fmla="*/ 120 w 382"/>
                <a:gd name="T55" fmla="*/ 52 h 250"/>
                <a:gd name="T56" fmla="*/ 111 w 382"/>
                <a:gd name="T57" fmla="*/ 60 h 250"/>
                <a:gd name="T58" fmla="*/ 98 w 382"/>
                <a:gd name="T59" fmla="*/ 77 h 250"/>
                <a:gd name="T60" fmla="*/ 96 w 382"/>
                <a:gd name="T61" fmla="*/ 104 h 250"/>
                <a:gd name="T62" fmla="*/ 72 w 382"/>
                <a:gd name="T63" fmla="*/ 103 h 250"/>
                <a:gd name="T64" fmla="*/ 60 w 382"/>
                <a:gd name="T65" fmla="*/ 103 h 250"/>
                <a:gd name="T66" fmla="*/ 40 w 382"/>
                <a:gd name="T67" fmla="*/ 113 h 250"/>
                <a:gd name="T68" fmla="*/ 6 w 382"/>
                <a:gd name="T69" fmla="*/ 113 h 250"/>
                <a:gd name="T70" fmla="*/ 25 w 382"/>
                <a:gd name="T71" fmla="*/ 145 h 250"/>
                <a:gd name="T72" fmla="*/ 27 w 382"/>
                <a:gd name="T73" fmla="*/ 173 h 250"/>
                <a:gd name="T74" fmla="*/ 12 w 382"/>
                <a:gd name="T75" fmla="*/ 190 h 250"/>
                <a:gd name="T76" fmla="*/ 20 w 382"/>
                <a:gd name="T77" fmla="*/ 20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2" h="250">
                  <a:moveTo>
                    <a:pt x="20" y="207"/>
                  </a:moveTo>
                  <a:cubicBezTo>
                    <a:pt x="22" y="211"/>
                    <a:pt x="19" y="225"/>
                    <a:pt x="19" y="225"/>
                  </a:cubicBezTo>
                  <a:cubicBezTo>
                    <a:pt x="22" y="234"/>
                    <a:pt x="22" y="234"/>
                    <a:pt x="22" y="234"/>
                  </a:cubicBezTo>
                  <a:cubicBezTo>
                    <a:pt x="26" y="236"/>
                    <a:pt x="35" y="240"/>
                    <a:pt x="42" y="236"/>
                  </a:cubicBezTo>
                  <a:cubicBezTo>
                    <a:pt x="50" y="231"/>
                    <a:pt x="51" y="221"/>
                    <a:pt x="51" y="221"/>
                  </a:cubicBezTo>
                  <a:cubicBezTo>
                    <a:pt x="77" y="221"/>
                    <a:pt x="77" y="221"/>
                    <a:pt x="77" y="221"/>
                  </a:cubicBezTo>
                  <a:cubicBezTo>
                    <a:pt x="77" y="221"/>
                    <a:pt x="88" y="215"/>
                    <a:pt x="91" y="214"/>
                  </a:cubicBezTo>
                  <a:cubicBezTo>
                    <a:pt x="94" y="213"/>
                    <a:pt x="121" y="214"/>
                    <a:pt x="121" y="214"/>
                  </a:cubicBezTo>
                  <a:cubicBezTo>
                    <a:pt x="121" y="214"/>
                    <a:pt x="121" y="222"/>
                    <a:pt x="131" y="222"/>
                  </a:cubicBezTo>
                  <a:cubicBezTo>
                    <a:pt x="141" y="222"/>
                    <a:pt x="146" y="222"/>
                    <a:pt x="146" y="222"/>
                  </a:cubicBezTo>
                  <a:cubicBezTo>
                    <a:pt x="165" y="225"/>
                    <a:pt x="165" y="225"/>
                    <a:pt x="165" y="225"/>
                  </a:cubicBezTo>
                  <a:cubicBezTo>
                    <a:pt x="176" y="234"/>
                    <a:pt x="176" y="234"/>
                    <a:pt x="176" y="234"/>
                  </a:cubicBezTo>
                  <a:cubicBezTo>
                    <a:pt x="181" y="231"/>
                    <a:pt x="181" y="231"/>
                    <a:pt x="181" y="231"/>
                  </a:cubicBezTo>
                  <a:cubicBezTo>
                    <a:pt x="193" y="239"/>
                    <a:pt x="193" y="239"/>
                    <a:pt x="193" y="239"/>
                  </a:cubicBezTo>
                  <a:cubicBezTo>
                    <a:pt x="198" y="232"/>
                    <a:pt x="198" y="232"/>
                    <a:pt x="198" y="232"/>
                  </a:cubicBezTo>
                  <a:cubicBezTo>
                    <a:pt x="205" y="237"/>
                    <a:pt x="205" y="237"/>
                    <a:pt x="205" y="237"/>
                  </a:cubicBezTo>
                  <a:cubicBezTo>
                    <a:pt x="215" y="235"/>
                    <a:pt x="215" y="235"/>
                    <a:pt x="215" y="235"/>
                  </a:cubicBezTo>
                  <a:cubicBezTo>
                    <a:pt x="221" y="240"/>
                    <a:pt x="221" y="240"/>
                    <a:pt x="221" y="240"/>
                  </a:cubicBezTo>
                  <a:cubicBezTo>
                    <a:pt x="226" y="234"/>
                    <a:pt x="226" y="234"/>
                    <a:pt x="226" y="234"/>
                  </a:cubicBezTo>
                  <a:cubicBezTo>
                    <a:pt x="236" y="242"/>
                    <a:pt x="236" y="242"/>
                    <a:pt x="236" y="242"/>
                  </a:cubicBezTo>
                  <a:cubicBezTo>
                    <a:pt x="236" y="242"/>
                    <a:pt x="235" y="232"/>
                    <a:pt x="247" y="233"/>
                  </a:cubicBezTo>
                  <a:cubicBezTo>
                    <a:pt x="259" y="234"/>
                    <a:pt x="251" y="246"/>
                    <a:pt x="259" y="245"/>
                  </a:cubicBezTo>
                  <a:cubicBezTo>
                    <a:pt x="267" y="244"/>
                    <a:pt x="278" y="241"/>
                    <a:pt x="278" y="241"/>
                  </a:cubicBezTo>
                  <a:cubicBezTo>
                    <a:pt x="278" y="241"/>
                    <a:pt x="292" y="250"/>
                    <a:pt x="301" y="247"/>
                  </a:cubicBezTo>
                  <a:cubicBezTo>
                    <a:pt x="310" y="244"/>
                    <a:pt x="300" y="231"/>
                    <a:pt x="300" y="231"/>
                  </a:cubicBezTo>
                  <a:cubicBezTo>
                    <a:pt x="300" y="231"/>
                    <a:pt x="316" y="206"/>
                    <a:pt x="323" y="206"/>
                  </a:cubicBezTo>
                  <a:cubicBezTo>
                    <a:pt x="326" y="206"/>
                    <a:pt x="336" y="208"/>
                    <a:pt x="347" y="209"/>
                  </a:cubicBezTo>
                  <a:cubicBezTo>
                    <a:pt x="346" y="201"/>
                    <a:pt x="346" y="191"/>
                    <a:pt x="344" y="191"/>
                  </a:cubicBezTo>
                  <a:cubicBezTo>
                    <a:pt x="341" y="190"/>
                    <a:pt x="341" y="176"/>
                    <a:pt x="341" y="176"/>
                  </a:cubicBezTo>
                  <a:cubicBezTo>
                    <a:pt x="341" y="176"/>
                    <a:pt x="314" y="154"/>
                    <a:pt x="328" y="151"/>
                  </a:cubicBezTo>
                  <a:cubicBezTo>
                    <a:pt x="342" y="148"/>
                    <a:pt x="344" y="154"/>
                    <a:pt x="344" y="154"/>
                  </a:cubicBezTo>
                  <a:cubicBezTo>
                    <a:pt x="344" y="154"/>
                    <a:pt x="357" y="162"/>
                    <a:pt x="365" y="155"/>
                  </a:cubicBezTo>
                  <a:cubicBezTo>
                    <a:pt x="373" y="148"/>
                    <a:pt x="382" y="139"/>
                    <a:pt x="382" y="139"/>
                  </a:cubicBezTo>
                  <a:cubicBezTo>
                    <a:pt x="368" y="131"/>
                    <a:pt x="368" y="131"/>
                    <a:pt x="368" y="131"/>
                  </a:cubicBezTo>
                  <a:cubicBezTo>
                    <a:pt x="368" y="131"/>
                    <a:pt x="376" y="122"/>
                    <a:pt x="363" y="119"/>
                  </a:cubicBezTo>
                  <a:cubicBezTo>
                    <a:pt x="350" y="116"/>
                    <a:pt x="340" y="118"/>
                    <a:pt x="340" y="118"/>
                  </a:cubicBezTo>
                  <a:cubicBezTo>
                    <a:pt x="338" y="103"/>
                    <a:pt x="338" y="103"/>
                    <a:pt x="338" y="103"/>
                  </a:cubicBezTo>
                  <a:cubicBezTo>
                    <a:pt x="318" y="96"/>
                    <a:pt x="318" y="96"/>
                    <a:pt x="318" y="96"/>
                  </a:cubicBezTo>
                  <a:cubicBezTo>
                    <a:pt x="318" y="96"/>
                    <a:pt x="315" y="75"/>
                    <a:pt x="307" y="73"/>
                  </a:cubicBezTo>
                  <a:cubicBezTo>
                    <a:pt x="299" y="71"/>
                    <a:pt x="294" y="66"/>
                    <a:pt x="294" y="66"/>
                  </a:cubicBezTo>
                  <a:cubicBezTo>
                    <a:pt x="298" y="54"/>
                    <a:pt x="298" y="54"/>
                    <a:pt x="298" y="54"/>
                  </a:cubicBezTo>
                  <a:cubicBezTo>
                    <a:pt x="290" y="44"/>
                    <a:pt x="290" y="44"/>
                    <a:pt x="290" y="44"/>
                  </a:cubicBezTo>
                  <a:cubicBezTo>
                    <a:pt x="290" y="44"/>
                    <a:pt x="304" y="30"/>
                    <a:pt x="293" y="25"/>
                  </a:cubicBezTo>
                  <a:cubicBezTo>
                    <a:pt x="282" y="20"/>
                    <a:pt x="260" y="9"/>
                    <a:pt x="260" y="9"/>
                  </a:cubicBezTo>
                  <a:cubicBezTo>
                    <a:pt x="238" y="21"/>
                    <a:pt x="238" y="21"/>
                    <a:pt x="238" y="21"/>
                  </a:cubicBezTo>
                  <a:cubicBezTo>
                    <a:pt x="236" y="11"/>
                    <a:pt x="236" y="11"/>
                    <a:pt x="236" y="11"/>
                  </a:cubicBezTo>
                  <a:cubicBezTo>
                    <a:pt x="210" y="5"/>
                    <a:pt x="210" y="5"/>
                    <a:pt x="210" y="5"/>
                  </a:cubicBezTo>
                  <a:cubicBezTo>
                    <a:pt x="204" y="11"/>
                    <a:pt x="204" y="11"/>
                    <a:pt x="204" y="11"/>
                  </a:cubicBezTo>
                  <a:cubicBezTo>
                    <a:pt x="204" y="11"/>
                    <a:pt x="203" y="4"/>
                    <a:pt x="195" y="3"/>
                  </a:cubicBezTo>
                  <a:cubicBezTo>
                    <a:pt x="187" y="2"/>
                    <a:pt x="176" y="0"/>
                    <a:pt x="176" y="0"/>
                  </a:cubicBezTo>
                  <a:cubicBezTo>
                    <a:pt x="176" y="0"/>
                    <a:pt x="162" y="16"/>
                    <a:pt x="162" y="13"/>
                  </a:cubicBezTo>
                  <a:cubicBezTo>
                    <a:pt x="162" y="10"/>
                    <a:pt x="157" y="19"/>
                    <a:pt x="157" y="19"/>
                  </a:cubicBezTo>
                  <a:cubicBezTo>
                    <a:pt x="157" y="19"/>
                    <a:pt x="146" y="13"/>
                    <a:pt x="141" y="13"/>
                  </a:cubicBezTo>
                  <a:cubicBezTo>
                    <a:pt x="136" y="13"/>
                    <a:pt x="121" y="26"/>
                    <a:pt x="119" y="31"/>
                  </a:cubicBezTo>
                  <a:cubicBezTo>
                    <a:pt x="117" y="36"/>
                    <a:pt x="133" y="46"/>
                    <a:pt x="133" y="46"/>
                  </a:cubicBezTo>
                  <a:cubicBezTo>
                    <a:pt x="133" y="46"/>
                    <a:pt x="126" y="52"/>
                    <a:pt x="120" y="52"/>
                  </a:cubicBezTo>
                  <a:cubicBezTo>
                    <a:pt x="114" y="52"/>
                    <a:pt x="107" y="47"/>
                    <a:pt x="107" y="47"/>
                  </a:cubicBezTo>
                  <a:cubicBezTo>
                    <a:pt x="111" y="60"/>
                    <a:pt x="111" y="60"/>
                    <a:pt x="111" y="60"/>
                  </a:cubicBezTo>
                  <a:cubicBezTo>
                    <a:pt x="111" y="60"/>
                    <a:pt x="98" y="55"/>
                    <a:pt x="96" y="62"/>
                  </a:cubicBezTo>
                  <a:cubicBezTo>
                    <a:pt x="94" y="69"/>
                    <a:pt x="98" y="77"/>
                    <a:pt x="98" y="77"/>
                  </a:cubicBezTo>
                  <a:cubicBezTo>
                    <a:pt x="98" y="77"/>
                    <a:pt x="86" y="76"/>
                    <a:pt x="91" y="84"/>
                  </a:cubicBezTo>
                  <a:cubicBezTo>
                    <a:pt x="96" y="92"/>
                    <a:pt x="103" y="103"/>
                    <a:pt x="96" y="104"/>
                  </a:cubicBezTo>
                  <a:cubicBezTo>
                    <a:pt x="89" y="105"/>
                    <a:pt x="100" y="96"/>
                    <a:pt x="90" y="96"/>
                  </a:cubicBezTo>
                  <a:cubicBezTo>
                    <a:pt x="80" y="96"/>
                    <a:pt x="72" y="103"/>
                    <a:pt x="72" y="103"/>
                  </a:cubicBezTo>
                  <a:cubicBezTo>
                    <a:pt x="68" y="111"/>
                    <a:pt x="68" y="111"/>
                    <a:pt x="68" y="111"/>
                  </a:cubicBezTo>
                  <a:cubicBezTo>
                    <a:pt x="60" y="103"/>
                    <a:pt x="60" y="103"/>
                    <a:pt x="60" y="103"/>
                  </a:cubicBezTo>
                  <a:cubicBezTo>
                    <a:pt x="58" y="113"/>
                    <a:pt x="58" y="113"/>
                    <a:pt x="58" y="113"/>
                  </a:cubicBezTo>
                  <a:cubicBezTo>
                    <a:pt x="40" y="113"/>
                    <a:pt x="40" y="113"/>
                    <a:pt x="40" y="113"/>
                  </a:cubicBezTo>
                  <a:cubicBezTo>
                    <a:pt x="40" y="113"/>
                    <a:pt x="38" y="107"/>
                    <a:pt x="30" y="108"/>
                  </a:cubicBezTo>
                  <a:cubicBezTo>
                    <a:pt x="22" y="109"/>
                    <a:pt x="6" y="113"/>
                    <a:pt x="6" y="113"/>
                  </a:cubicBezTo>
                  <a:cubicBezTo>
                    <a:pt x="6" y="113"/>
                    <a:pt x="14" y="126"/>
                    <a:pt x="14" y="131"/>
                  </a:cubicBezTo>
                  <a:cubicBezTo>
                    <a:pt x="14" y="136"/>
                    <a:pt x="25" y="145"/>
                    <a:pt x="25" y="145"/>
                  </a:cubicBezTo>
                  <a:cubicBezTo>
                    <a:pt x="25" y="145"/>
                    <a:pt x="33" y="157"/>
                    <a:pt x="31" y="161"/>
                  </a:cubicBezTo>
                  <a:cubicBezTo>
                    <a:pt x="29" y="165"/>
                    <a:pt x="27" y="173"/>
                    <a:pt x="27" y="173"/>
                  </a:cubicBezTo>
                  <a:cubicBezTo>
                    <a:pt x="13" y="178"/>
                    <a:pt x="13" y="178"/>
                    <a:pt x="13" y="178"/>
                  </a:cubicBezTo>
                  <a:cubicBezTo>
                    <a:pt x="13" y="178"/>
                    <a:pt x="15" y="190"/>
                    <a:pt x="12" y="190"/>
                  </a:cubicBezTo>
                  <a:cubicBezTo>
                    <a:pt x="9" y="190"/>
                    <a:pt x="0" y="188"/>
                    <a:pt x="2" y="194"/>
                  </a:cubicBezTo>
                  <a:cubicBezTo>
                    <a:pt x="4" y="200"/>
                    <a:pt x="18" y="203"/>
                    <a:pt x="20" y="207"/>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2" name="Freeform 271"/>
            <p:cNvSpPr>
              <a:spLocks/>
            </p:cNvSpPr>
            <p:nvPr/>
          </p:nvSpPr>
          <p:spPr bwMode="gray">
            <a:xfrm>
              <a:off x="4565615" y="2791893"/>
              <a:ext cx="158635" cy="62317"/>
            </a:xfrm>
            <a:custGeom>
              <a:avLst/>
              <a:gdLst>
                <a:gd name="T0" fmla="*/ 5 w 286"/>
                <a:gd name="T1" fmla="*/ 97 h 123"/>
                <a:gd name="T2" fmla="*/ 18 w 286"/>
                <a:gd name="T3" fmla="*/ 92 h 123"/>
                <a:gd name="T4" fmla="*/ 51 w 286"/>
                <a:gd name="T5" fmla="*/ 86 h 123"/>
                <a:gd name="T6" fmla="*/ 65 w 286"/>
                <a:gd name="T7" fmla="*/ 83 h 123"/>
                <a:gd name="T8" fmla="*/ 78 w 286"/>
                <a:gd name="T9" fmla="*/ 90 h 123"/>
                <a:gd name="T10" fmla="*/ 86 w 286"/>
                <a:gd name="T11" fmla="*/ 88 h 123"/>
                <a:gd name="T12" fmla="*/ 109 w 286"/>
                <a:gd name="T13" fmla="*/ 94 h 123"/>
                <a:gd name="T14" fmla="*/ 118 w 286"/>
                <a:gd name="T15" fmla="*/ 89 h 123"/>
                <a:gd name="T16" fmla="*/ 133 w 286"/>
                <a:gd name="T17" fmla="*/ 93 h 123"/>
                <a:gd name="T18" fmla="*/ 150 w 286"/>
                <a:gd name="T19" fmla="*/ 85 h 123"/>
                <a:gd name="T20" fmla="*/ 162 w 286"/>
                <a:gd name="T21" fmla="*/ 98 h 123"/>
                <a:gd name="T22" fmla="*/ 189 w 286"/>
                <a:gd name="T23" fmla="*/ 101 h 123"/>
                <a:gd name="T24" fmla="*/ 200 w 286"/>
                <a:gd name="T25" fmla="*/ 111 h 123"/>
                <a:gd name="T26" fmla="*/ 215 w 286"/>
                <a:gd name="T27" fmla="*/ 119 h 123"/>
                <a:gd name="T28" fmla="*/ 227 w 286"/>
                <a:gd name="T29" fmla="*/ 123 h 123"/>
                <a:gd name="T30" fmla="*/ 243 w 286"/>
                <a:gd name="T31" fmla="*/ 113 h 123"/>
                <a:gd name="T32" fmla="*/ 259 w 286"/>
                <a:gd name="T33" fmla="*/ 119 h 123"/>
                <a:gd name="T34" fmla="*/ 264 w 286"/>
                <a:gd name="T35" fmla="*/ 113 h 123"/>
                <a:gd name="T36" fmla="*/ 278 w 286"/>
                <a:gd name="T37" fmla="*/ 100 h 123"/>
                <a:gd name="T38" fmla="*/ 286 w 286"/>
                <a:gd name="T39" fmla="*/ 101 h 123"/>
                <a:gd name="T40" fmla="*/ 280 w 286"/>
                <a:gd name="T41" fmla="*/ 82 h 123"/>
                <a:gd name="T42" fmla="*/ 268 w 286"/>
                <a:gd name="T43" fmla="*/ 65 h 123"/>
                <a:gd name="T44" fmla="*/ 255 w 286"/>
                <a:gd name="T45" fmla="*/ 61 h 123"/>
                <a:gd name="T46" fmla="*/ 256 w 286"/>
                <a:gd name="T47" fmla="*/ 52 h 123"/>
                <a:gd name="T48" fmla="*/ 268 w 286"/>
                <a:gd name="T49" fmla="*/ 45 h 123"/>
                <a:gd name="T50" fmla="*/ 246 w 286"/>
                <a:gd name="T51" fmla="*/ 30 h 123"/>
                <a:gd name="T52" fmla="*/ 238 w 286"/>
                <a:gd name="T53" fmla="*/ 31 h 123"/>
                <a:gd name="T54" fmla="*/ 225 w 286"/>
                <a:gd name="T55" fmla="*/ 26 h 123"/>
                <a:gd name="T56" fmla="*/ 214 w 286"/>
                <a:gd name="T57" fmla="*/ 32 h 123"/>
                <a:gd name="T58" fmla="*/ 194 w 286"/>
                <a:gd name="T59" fmla="*/ 20 h 123"/>
                <a:gd name="T60" fmla="*/ 166 w 286"/>
                <a:gd name="T61" fmla="*/ 3 h 123"/>
                <a:gd name="T62" fmla="*/ 145 w 286"/>
                <a:gd name="T63" fmla="*/ 4 h 123"/>
                <a:gd name="T64" fmla="*/ 124 w 286"/>
                <a:gd name="T65" fmla="*/ 10 h 123"/>
                <a:gd name="T66" fmla="*/ 120 w 286"/>
                <a:gd name="T67" fmla="*/ 10 h 123"/>
                <a:gd name="T68" fmla="*/ 119 w 286"/>
                <a:gd name="T69" fmla="*/ 12 h 123"/>
                <a:gd name="T70" fmla="*/ 123 w 286"/>
                <a:gd name="T71" fmla="*/ 55 h 123"/>
                <a:gd name="T72" fmla="*/ 86 w 286"/>
                <a:gd name="T73" fmla="*/ 52 h 123"/>
                <a:gd name="T74" fmla="*/ 79 w 286"/>
                <a:gd name="T75" fmla="*/ 37 h 123"/>
                <a:gd name="T76" fmla="*/ 56 w 286"/>
                <a:gd name="T77" fmla="*/ 18 h 123"/>
                <a:gd name="T78" fmla="*/ 21 w 286"/>
                <a:gd name="T79" fmla="*/ 30 h 123"/>
                <a:gd name="T80" fmla="*/ 16 w 286"/>
                <a:gd name="T81" fmla="*/ 46 h 123"/>
                <a:gd name="T82" fmla="*/ 0 w 286"/>
                <a:gd name="T83" fmla="*/ 69 h 123"/>
                <a:gd name="T84" fmla="*/ 6 w 286"/>
                <a:gd name="T85" fmla="*/ 104 h 123"/>
                <a:gd name="T86" fmla="*/ 5 w 286"/>
                <a:gd name="T87" fmla="*/ 9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6" h="123">
                  <a:moveTo>
                    <a:pt x="5" y="97"/>
                  </a:moveTo>
                  <a:cubicBezTo>
                    <a:pt x="8" y="95"/>
                    <a:pt x="12" y="93"/>
                    <a:pt x="18" y="92"/>
                  </a:cubicBezTo>
                  <a:cubicBezTo>
                    <a:pt x="38" y="89"/>
                    <a:pt x="45" y="89"/>
                    <a:pt x="51" y="86"/>
                  </a:cubicBezTo>
                  <a:cubicBezTo>
                    <a:pt x="57" y="83"/>
                    <a:pt x="59" y="81"/>
                    <a:pt x="65" y="83"/>
                  </a:cubicBezTo>
                  <a:cubicBezTo>
                    <a:pt x="71" y="85"/>
                    <a:pt x="78" y="90"/>
                    <a:pt x="78" y="90"/>
                  </a:cubicBezTo>
                  <a:cubicBezTo>
                    <a:pt x="78" y="90"/>
                    <a:pt x="83" y="89"/>
                    <a:pt x="86" y="88"/>
                  </a:cubicBezTo>
                  <a:cubicBezTo>
                    <a:pt x="89" y="87"/>
                    <a:pt x="109" y="94"/>
                    <a:pt x="109" y="94"/>
                  </a:cubicBezTo>
                  <a:cubicBezTo>
                    <a:pt x="109" y="94"/>
                    <a:pt x="113" y="89"/>
                    <a:pt x="118" y="89"/>
                  </a:cubicBezTo>
                  <a:cubicBezTo>
                    <a:pt x="123" y="89"/>
                    <a:pt x="125" y="93"/>
                    <a:pt x="133" y="93"/>
                  </a:cubicBezTo>
                  <a:cubicBezTo>
                    <a:pt x="141" y="93"/>
                    <a:pt x="144" y="85"/>
                    <a:pt x="150" y="85"/>
                  </a:cubicBezTo>
                  <a:cubicBezTo>
                    <a:pt x="156" y="85"/>
                    <a:pt x="162" y="98"/>
                    <a:pt x="162" y="98"/>
                  </a:cubicBezTo>
                  <a:cubicBezTo>
                    <a:pt x="162" y="98"/>
                    <a:pt x="183" y="99"/>
                    <a:pt x="189" y="101"/>
                  </a:cubicBezTo>
                  <a:cubicBezTo>
                    <a:pt x="195" y="103"/>
                    <a:pt x="200" y="111"/>
                    <a:pt x="200" y="111"/>
                  </a:cubicBezTo>
                  <a:cubicBezTo>
                    <a:pt x="215" y="119"/>
                    <a:pt x="215" y="119"/>
                    <a:pt x="215" y="119"/>
                  </a:cubicBezTo>
                  <a:cubicBezTo>
                    <a:pt x="227" y="123"/>
                    <a:pt x="227" y="123"/>
                    <a:pt x="227" y="123"/>
                  </a:cubicBezTo>
                  <a:cubicBezTo>
                    <a:pt x="233" y="118"/>
                    <a:pt x="240" y="113"/>
                    <a:pt x="243" y="113"/>
                  </a:cubicBezTo>
                  <a:cubicBezTo>
                    <a:pt x="248" y="113"/>
                    <a:pt x="259" y="119"/>
                    <a:pt x="259" y="119"/>
                  </a:cubicBezTo>
                  <a:cubicBezTo>
                    <a:pt x="259" y="119"/>
                    <a:pt x="264" y="110"/>
                    <a:pt x="264" y="113"/>
                  </a:cubicBezTo>
                  <a:cubicBezTo>
                    <a:pt x="264" y="116"/>
                    <a:pt x="278" y="100"/>
                    <a:pt x="278" y="100"/>
                  </a:cubicBezTo>
                  <a:cubicBezTo>
                    <a:pt x="278" y="100"/>
                    <a:pt x="282" y="101"/>
                    <a:pt x="286" y="101"/>
                  </a:cubicBezTo>
                  <a:cubicBezTo>
                    <a:pt x="286" y="97"/>
                    <a:pt x="286" y="87"/>
                    <a:pt x="280" y="82"/>
                  </a:cubicBezTo>
                  <a:cubicBezTo>
                    <a:pt x="273" y="76"/>
                    <a:pt x="268" y="65"/>
                    <a:pt x="268" y="65"/>
                  </a:cubicBezTo>
                  <a:cubicBezTo>
                    <a:pt x="255" y="61"/>
                    <a:pt x="255" y="61"/>
                    <a:pt x="255" y="61"/>
                  </a:cubicBezTo>
                  <a:cubicBezTo>
                    <a:pt x="256" y="52"/>
                    <a:pt x="256" y="52"/>
                    <a:pt x="256" y="52"/>
                  </a:cubicBezTo>
                  <a:cubicBezTo>
                    <a:pt x="256" y="52"/>
                    <a:pt x="269" y="50"/>
                    <a:pt x="268" y="45"/>
                  </a:cubicBezTo>
                  <a:cubicBezTo>
                    <a:pt x="267" y="40"/>
                    <a:pt x="246" y="30"/>
                    <a:pt x="246" y="30"/>
                  </a:cubicBezTo>
                  <a:cubicBezTo>
                    <a:pt x="238" y="31"/>
                    <a:pt x="238" y="31"/>
                    <a:pt x="238" y="31"/>
                  </a:cubicBezTo>
                  <a:cubicBezTo>
                    <a:pt x="238" y="31"/>
                    <a:pt x="228" y="27"/>
                    <a:pt x="225" y="26"/>
                  </a:cubicBezTo>
                  <a:cubicBezTo>
                    <a:pt x="222" y="25"/>
                    <a:pt x="220" y="32"/>
                    <a:pt x="214" y="32"/>
                  </a:cubicBezTo>
                  <a:cubicBezTo>
                    <a:pt x="208" y="32"/>
                    <a:pt x="205" y="29"/>
                    <a:pt x="194" y="20"/>
                  </a:cubicBezTo>
                  <a:cubicBezTo>
                    <a:pt x="183" y="11"/>
                    <a:pt x="181" y="6"/>
                    <a:pt x="166" y="3"/>
                  </a:cubicBezTo>
                  <a:cubicBezTo>
                    <a:pt x="151" y="0"/>
                    <a:pt x="145" y="4"/>
                    <a:pt x="145" y="4"/>
                  </a:cubicBezTo>
                  <a:cubicBezTo>
                    <a:pt x="124" y="10"/>
                    <a:pt x="124" y="10"/>
                    <a:pt x="124" y="10"/>
                  </a:cubicBezTo>
                  <a:cubicBezTo>
                    <a:pt x="120" y="10"/>
                    <a:pt x="120" y="10"/>
                    <a:pt x="120" y="10"/>
                  </a:cubicBezTo>
                  <a:cubicBezTo>
                    <a:pt x="119" y="12"/>
                    <a:pt x="119" y="12"/>
                    <a:pt x="119" y="12"/>
                  </a:cubicBezTo>
                  <a:cubicBezTo>
                    <a:pt x="119" y="12"/>
                    <a:pt x="136" y="55"/>
                    <a:pt x="123" y="55"/>
                  </a:cubicBezTo>
                  <a:cubicBezTo>
                    <a:pt x="110" y="55"/>
                    <a:pt x="86" y="52"/>
                    <a:pt x="86" y="52"/>
                  </a:cubicBezTo>
                  <a:cubicBezTo>
                    <a:pt x="79" y="37"/>
                    <a:pt x="79" y="37"/>
                    <a:pt x="79" y="37"/>
                  </a:cubicBezTo>
                  <a:cubicBezTo>
                    <a:pt x="56" y="18"/>
                    <a:pt x="56" y="18"/>
                    <a:pt x="56" y="18"/>
                  </a:cubicBezTo>
                  <a:cubicBezTo>
                    <a:pt x="56" y="18"/>
                    <a:pt x="24" y="23"/>
                    <a:pt x="21" y="30"/>
                  </a:cubicBezTo>
                  <a:cubicBezTo>
                    <a:pt x="18" y="37"/>
                    <a:pt x="16" y="46"/>
                    <a:pt x="16" y="46"/>
                  </a:cubicBezTo>
                  <a:cubicBezTo>
                    <a:pt x="16" y="46"/>
                    <a:pt x="0" y="64"/>
                    <a:pt x="0" y="69"/>
                  </a:cubicBezTo>
                  <a:cubicBezTo>
                    <a:pt x="0" y="74"/>
                    <a:pt x="6" y="104"/>
                    <a:pt x="6" y="104"/>
                  </a:cubicBezTo>
                  <a:cubicBezTo>
                    <a:pt x="6" y="104"/>
                    <a:pt x="5" y="101"/>
                    <a:pt x="5" y="97"/>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3" name="Freeform 272"/>
            <p:cNvSpPr>
              <a:spLocks/>
            </p:cNvSpPr>
            <p:nvPr/>
          </p:nvSpPr>
          <p:spPr bwMode="gray">
            <a:xfrm>
              <a:off x="4533466" y="2503947"/>
              <a:ext cx="233963" cy="243680"/>
            </a:xfrm>
            <a:custGeom>
              <a:avLst/>
              <a:gdLst>
                <a:gd name="T0" fmla="*/ 88 w 422"/>
                <a:gd name="T1" fmla="*/ 64 h 480"/>
                <a:gd name="T2" fmla="*/ 64 w 422"/>
                <a:gd name="T3" fmla="*/ 59 h 480"/>
                <a:gd name="T4" fmla="*/ 40 w 422"/>
                <a:gd name="T5" fmla="*/ 47 h 480"/>
                <a:gd name="T6" fmla="*/ 16 w 422"/>
                <a:gd name="T7" fmla="*/ 36 h 480"/>
                <a:gd name="T8" fmla="*/ 2 w 422"/>
                <a:gd name="T9" fmla="*/ 40 h 480"/>
                <a:gd name="T10" fmla="*/ 17 w 422"/>
                <a:gd name="T11" fmla="*/ 56 h 480"/>
                <a:gd name="T12" fmla="*/ 48 w 422"/>
                <a:gd name="T13" fmla="*/ 72 h 480"/>
                <a:gd name="T14" fmla="*/ 92 w 422"/>
                <a:gd name="T15" fmla="*/ 85 h 480"/>
                <a:gd name="T16" fmla="*/ 103 w 422"/>
                <a:gd name="T17" fmla="*/ 114 h 480"/>
                <a:gd name="T18" fmla="*/ 107 w 422"/>
                <a:gd name="T19" fmla="*/ 132 h 480"/>
                <a:gd name="T20" fmla="*/ 113 w 422"/>
                <a:gd name="T21" fmla="*/ 165 h 480"/>
                <a:gd name="T22" fmla="*/ 138 w 422"/>
                <a:gd name="T23" fmla="*/ 204 h 480"/>
                <a:gd name="T24" fmla="*/ 179 w 422"/>
                <a:gd name="T25" fmla="*/ 217 h 480"/>
                <a:gd name="T26" fmla="*/ 167 w 422"/>
                <a:gd name="T27" fmla="*/ 234 h 480"/>
                <a:gd name="T28" fmla="*/ 119 w 422"/>
                <a:gd name="T29" fmla="*/ 283 h 480"/>
                <a:gd name="T30" fmla="*/ 81 w 422"/>
                <a:gd name="T31" fmla="*/ 309 h 480"/>
                <a:gd name="T32" fmla="*/ 45 w 422"/>
                <a:gd name="T33" fmla="*/ 336 h 480"/>
                <a:gd name="T34" fmla="*/ 49 w 422"/>
                <a:gd name="T35" fmla="*/ 364 h 480"/>
                <a:gd name="T36" fmla="*/ 62 w 422"/>
                <a:gd name="T37" fmla="*/ 393 h 480"/>
                <a:gd name="T38" fmla="*/ 71 w 422"/>
                <a:gd name="T39" fmla="*/ 452 h 480"/>
                <a:gd name="T40" fmla="*/ 114 w 422"/>
                <a:gd name="T41" fmla="*/ 460 h 480"/>
                <a:gd name="T42" fmla="*/ 180 w 422"/>
                <a:gd name="T43" fmla="*/ 475 h 480"/>
                <a:gd name="T44" fmla="*/ 222 w 422"/>
                <a:gd name="T45" fmla="*/ 465 h 480"/>
                <a:gd name="T46" fmla="*/ 304 w 422"/>
                <a:gd name="T47" fmla="*/ 451 h 480"/>
                <a:gd name="T48" fmla="*/ 305 w 422"/>
                <a:gd name="T49" fmla="*/ 441 h 480"/>
                <a:gd name="T50" fmla="*/ 382 w 422"/>
                <a:gd name="T51" fmla="*/ 381 h 480"/>
                <a:gd name="T52" fmla="*/ 421 w 422"/>
                <a:gd name="T53" fmla="*/ 340 h 480"/>
                <a:gd name="T54" fmla="*/ 360 w 422"/>
                <a:gd name="T55" fmla="*/ 295 h 480"/>
                <a:gd name="T56" fmla="*/ 368 w 422"/>
                <a:gd name="T57" fmla="*/ 265 h 480"/>
                <a:gd name="T58" fmla="*/ 359 w 422"/>
                <a:gd name="T59" fmla="*/ 247 h 480"/>
                <a:gd name="T60" fmla="*/ 339 w 422"/>
                <a:gd name="T61" fmla="*/ 228 h 480"/>
                <a:gd name="T62" fmla="*/ 337 w 422"/>
                <a:gd name="T63" fmla="*/ 202 h 480"/>
                <a:gd name="T64" fmla="*/ 312 w 422"/>
                <a:gd name="T65" fmla="*/ 156 h 480"/>
                <a:gd name="T66" fmla="*/ 316 w 422"/>
                <a:gd name="T67" fmla="*/ 133 h 480"/>
                <a:gd name="T68" fmla="*/ 312 w 422"/>
                <a:gd name="T69" fmla="*/ 98 h 480"/>
                <a:gd name="T70" fmla="*/ 275 w 422"/>
                <a:gd name="T71" fmla="*/ 82 h 480"/>
                <a:gd name="T72" fmla="*/ 282 w 422"/>
                <a:gd name="T73" fmla="*/ 62 h 480"/>
                <a:gd name="T74" fmla="*/ 280 w 422"/>
                <a:gd name="T75" fmla="*/ 36 h 480"/>
                <a:gd name="T76" fmla="*/ 271 w 422"/>
                <a:gd name="T77" fmla="*/ 13 h 480"/>
                <a:gd name="T78" fmla="*/ 240 w 422"/>
                <a:gd name="T79" fmla="*/ 1 h 480"/>
                <a:gd name="T80" fmla="*/ 198 w 422"/>
                <a:gd name="T81" fmla="*/ 5 h 480"/>
                <a:gd name="T82" fmla="*/ 173 w 422"/>
                <a:gd name="T83" fmla="*/ 30 h 480"/>
                <a:gd name="T84" fmla="*/ 157 w 422"/>
                <a:gd name="T85" fmla="*/ 50 h 480"/>
                <a:gd name="T86" fmla="*/ 123 w 422"/>
                <a:gd name="T87" fmla="*/ 56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22" h="480">
                  <a:moveTo>
                    <a:pt x="107" y="59"/>
                  </a:moveTo>
                  <a:cubicBezTo>
                    <a:pt x="107" y="59"/>
                    <a:pt x="98" y="67"/>
                    <a:pt x="88" y="64"/>
                  </a:cubicBezTo>
                  <a:cubicBezTo>
                    <a:pt x="78" y="61"/>
                    <a:pt x="78" y="61"/>
                    <a:pt x="78" y="61"/>
                  </a:cubicBezTo>
                  <a:cubicBezTo>
                    <a:pt x="78" y="61"/>
                    <a:pt x="78" y="60"/>
                    <a:pt x="64" y="59"/>
                  </a:cubicBezTo>
                  <a:cubicBezTo>
                    <a:pt x="50" y="58"/>
                    <a:pt x="49" y="48"/>
                    <a:pt x="49" y="48"/>
                  </a:cubicBezTo>
                  <a:cubicBezTo>
                    <a:pt x="40" y="47"/>
                    <a:pt x="40" y="47"/>
                    <a:pt x="40" y="47"/>
                  </a:cubicBezTo>
                  <a:cubicBezTo>
                    <a:pt x="40" y="47"/>
                    <a:pt x="31" y="33"/>
                    <a:pt x="27" y="33"/>
                  </a:cubicBezTo>
                  <a:cubicBezTo>
                    <a:pt x="23" y="33"/>
                    <a:pt x="16" y="36"/>
                    <a:pt x="16" y="36"/>
                  </a:cubicBezTo>
                  <a:cubicBezTo>
                    <a:pt x="14" y="45"/>
                    <a:pt x="14" y="45"/>
                    <a:pt x="14" y="45"/>
                  </a:cubicBezTo>
                  <a:cubicBezTo>
                    <a:pt x="2" y="40"/>
                    <a:pt x="2" y="40"/>
                    <a:pt x="2" y="40"/>
                  </a:cubicBezTo>
                  <a:cubicBezTo>
                    <a:pt x="0" y="45"/>
                    <a:pt x="0" y="45"/>
                    <a:pt x="0" y="45"/>
                  </a:cubicBezTo>
                  <a:cubicBezTo>
                    <a:pt x="0" y="45"/>
                    <a:pt x="7" y="52"/>
                    <a:pt x="17" y="56"/>
                  </a:cubicBezTo>
                  <a:cubicBezTo>
                    <a:pt x="27" y="60"/>
                    <a:pt x="40" y="64"/>
                    <a:pt x="40" y="64"/>
                  </a:cubicBezTo>
                  <a:cubicBezTo>
                    <a:pt x="48" y="72"/>
                    <a:pt x="48" y="72"/>
                    <a:pt x="48" y="72"/>
                  </a:cubicBezTo>
                  <a:cubicBezTo>
                    <a:pt x="70" y="73"/>
                    <a:pt x="70" y="73"/>
                    <a:pt x="70" y="73"/>
                  </a:cubicBezTo>
                  <a:cubicBezTo>
                    <a:pt x="92" y="85"/>
                    <a:pt x="92" y="85"/>
                    <a:pt x="92" y="85"/>
                  </a:cubicBezTo>
                  <a:cubicBezTo>
                    <a:pt x="92" y="85"/>
                    <a:pt x="110" y="90"/>
                    <a:pt x="109" y="95"/>
                  </a:cubicBezTo>
                  <a:cubicBezTo>
                    <a:pt x="108" y="100"/>
                    <a:pt x="103" y="114"/>
                    <a:pt x="103" y="114"/>
                  </a:cubicBezTo>
                  <a:cubicBezTo>
                    <a:pt x="111" y="119"/>
                    <a:pt x="111" y="119"/>
                    <a:pt x="111" y="119"/>
                  </a:cubicBezTo>
                  <a:cubicBezTo>
                    <a:pt x="107" y="132"/>
                    <a:pt x="107" y="132"/>
                    <a:pt x="107" y="132"/>
                  </a:cubicBezTo>
                  <a:cubicBezTo>
                    <a:pt x="124" y="142"/>
                    <a:pt x="124" y="142"/>
                    <a:pt x="124" y="142"/>
                  </a:cubicBezTo>
                  <a:cubicBezTo>
                    <a:pt x="124" y="142"/>
                    <a:pt x="111" y="157"/>
                    <a:pt x="113" y="165"/>
                  </a:cubicBezTo>
                  <a:cubicBezTo>
                    <a:pt x="115" y="173"/>
                    <a:pt x="130" y="183"/>
                    <a:pt x="130" y="183"/>
                  </a:cubicBezTo>
                  <a:cubicBezTo>
                    <a:pt x="138" y="204"/>
                    <a:pt x="138" y="204"/>
                    <a:pt x="138" y="204"/>
                  </a:cubicBezTo>
                  <a:cubicBezTo>
                    <a:pt x="148" y="198"/>
                    <a:pt x="148" y="198"/>
                    <a:pt x="148" y="198"/>
                  </a:cubicBezTo>
                  <a:cubicBezTo>
                    <a:pt x="148" y="198"/>
                    <a:pt x="177" y="205"/>
                    <a:pt x="179" y="217"/>
                  </a:cubicBezTo>
                  <a:cubicBezTo>
                    <a:pt x="181" y="229"/>
                    <a:pt x="182" y="239"/>
                    <a:pt x="182" y="239"/>
                  </a:cubicBezTo>
                  <a:cubicBezTo>
                    <a:pt x="182" y="239"/>
                    <a:pt x="170" y="233"/>
                    <a:pt x="167" y="234"/>
                  </a:cubicBezTo>
                  <a:cubicBezTo>
                    <a:pt x="164" y="235"/>
                    <a:pt x="142" y="260"/>
                    <a:pt x="142" y="260"/>
                  </a:cubicBezTo>
                  <a:cubicBezTo>
                    <a:pt x="119" y="283"/>
                    <a:pt x="119" y="283"/>
                    <a:pt x="119" y="283"/>
                  </a:cubicBezTo>
                  <a:cubicBezTo>
                    <a:pt x="96" y="288"/>
                    <a:pt x="96" y="288"/>
                    <a:pt x="96" y="288"/>
                  </a:cubicBezTo>
                  <a:cubicBezTo>
                    <a:pt x="96" y="288"/>
                    <a:pt x="81" y="300"/>
                    <a:pt x="81" y="309"/>
                  </a:cubicBezTo>
                  <a:cubicBezTo>
                    <a:pt x="81" y="318"/>
                    <a:pt x="61" y="318"/>
                    <a:pt x="61" y="318"/>
                  </a:cubicBezTo>
                  <a:cubicBezTo>
                    <a:pt x="45" y="336"/>
                    <a:pt x="45" y="336"/>
                    <a:pt x="45" y="336"/>
                  </a:cubicBezTo>
                  <a:cubicBezTo>
                    <a:pt x="45" y="336"/>
                    <a:pt x="41" y="348"/>
                    <a:pt x="43" y="352"/>
                  </a:cubicBezTo>
                  <a:cubicBezTo>
                    <a:pt x="45" y="356"/>
                    <a:pt x="49" y="364"/>
                    <a:pt x="49" y="364"/>
                  </a:cubicBezTo>
                  <a:cubicBezTo>
                    <a:pt x="47" y="380"/>
                    <a:pt x="47" y="380"/>
                    <a:pt x="47" y="380"/>
                  </a:cubicBezTo>
                  <a:cubicBezTo>
                    <a:pt x="62" y="393"/>
                    <a:pt x="62" y="393"/>
                    <a:pt x="62" y="393"/>
                  </a:cubicBezTo>
                  <a:cubicBezTo>
                    <a:pt x="62" y="393"/>
                    <a:pt x="52" y="425"/>
                    <a:pt x="56" y="434"/>
                  </a:cubicBezTo>
                  <a:cubicBezTo>
                    <a:pt x="60" y="443"/>
                    <a:pt x="71" y="452"/>
                    <a:pt x="71" y="452"/>
                  </a:cubicBezTo>
                  <a:cubicBezTo>
                    <a:pt x="86" y="463"/>
                    <a:pt x="86" y="463"/>
                    <a:pt x="86" y="463"/>
                  </a:cubicBezTo>
                  <a:cubicBezTo>
                    <a:pt x="114" y="460"/>
                    <a:pt x="114" y="460"/>
                    <a:pt x="114" y="460"/>
                  </a:cubicBezTo>
                  <a:cubicBezTo>
                    <a:pt x="114" y="460"/>
                    <a:pt x="105" y="476"/>
                    <a:pt x="125" y="478"/>
                  </a:cubicBezTo>
                  <a:cubicBezTo>
                    <a:pt x="145" y="480"/>
                    <a:pt x="180" y="475"/>
                    <a:pt x="180" y="475"/>
                  </a:cubicBezTo>
                  <a:cubicBezTo>
                    <a:pt x="199" y="465"/>
                    <a:pt x="199" y="465"/>
                    <a:pt x="199" y="465"/>
                  </a:cubicBezTo>
                  <a:cubicBezTo>
                    <a:pt x="222" y="465"/>
                    <a:pt x="222" y="465"/>
                    <a:pt x="222" y="465"/>
                  </a:cubicBezTo>
                  <a:cubicBezTo>
                    <a:pt x="255" y="448"/>
                    <a:pt x="255" y="448"/>
                    <a:pt x="255" y="448"/>
                  </a:cubicBezTo>
                  <a:cubicBezTo>
                    <a:pt x="304" y="451"/>
                    <a:pt x="304" y="451"/>
                    <a:pt x="304" y="451"/>
                  </a:cubicBezTo>
                  <a:cubicBezTo>
                    <a:pt x="309" y="448"/>
                    <a:pt x="309" y="448"/>
                    <a:pt x="309" y="448"/>
                  </a:cubicBezTo>
                  <a:cubicBezTo>
                    <a:pt x="305" y="441"/>
                    <a:pt x="305" y="441"/>
                    <a:pt x="305" y="441"/>
                  </a:cubicBezTo>
                  <a:cubicBezTo>
                    <a:pt x="305" y="441"/>
                    <a:pt x="346" y="417"/>
                    <a:pt x="350" y="412"/>
                  </a:cubicBezTo>
                  <a:cubicBezTo>
                    <a:pt x="354" y="407"/>
                    <a:pt x="382" y="381"/>
                    <a:pt x="382" y="381"/>
                  </a:cubicBezTo>
                  <a:cubicBezTo>
                    <a:pt x="382" y="381"/>
                    <a:pt x="403" y="369"/>
                    <a:pt x="407" y="362"/>
                  </a:cubicBezTo>
                  <a:cubicBezTo>
                    <a:pt x="411" y="355"/>
                    <a:pt x="420" y="348"/>
                    <a:pt x="421" y="340"/>
                  </a:cubicBezTo>
                  <a:cubicBezTo>
                    <a:pt x="422" y="332"/>
                    <a:pt x="399" y="313"/>
                    <a:pt x="399" y="313"/>
                  </a:cubicBezTo>
                  <a:cubicBezTo>
                    <a:pt x="360" y="295"/>
                    <a:pt x="360" y="295"/>
                    <a:pt x="360" y="295"/>
                  </a:cubicBezTo>
                  <a:cubicBezTo>
                    <a:pt x="360" y="295"/>
                    <a:pt x="381" y="281"/>
                    <a:pt x="380" y="277"/>
                  </a:cubicBezTo>
                  <a:cubicBezTo>
                    <a:pt x="379" y="273"/>
                    <a:pt x="368" y="265"/>
                    <a:pt x="368" y="265"/>
                  </a:cubicBezTo>
                  <a:cubicBezTo>
                    <a:pt x="353" y="262"/>
                    <a:pt x="353" y="262"/>
                    <a:pt x="353" y="262"/>
                  </a:cubicBezTo>
                  <a:cubicBezTo>
                    <a:pt x="353" y="262"/>
                    <a:pt x="360" y="251"/>
                    <a:pt x="359" y="247"/>
                  </a:cubicBezTo>
                  <a:cubicBezTo>
                    <a:pt x="358" y="243"/>
                    <a:pt x="339" y="238"/>
                    <a:pt x="339" y="238"/>
                  </a:cubicBezTo>
                  <a:cubicBezTo>
                    <a:pt x="339" y="228"/>
                    <a:pt x="339" y="228"/>
                    <a:pt x="339" y="228"/>
                  </a:cubicBezTo>
                  <a:cubicBezTo>
                    <a:pt x="332" y="222"/>
                    <a:pt x="332" y="222"/>
                    <a:pt x="332" y="222"/>
                  </a:cubicBezTo>
                  <a:cubicBezTo>
                    <a:pt x="337" y="202"/>
                    <a:pt x="337" y="202"/>
                    <a:pt x="337" y="202"/>
                  </a:cubicBezTo>
                  <a:cubicBezTo>
                    <a:pt x="337" y="202"/>
                    <a:pt x="365" y="208"/>
                    <a:pt x="359" y="198"/>
                  </a:cubicBezTo>
                  <a:cubicBezTo>
                    <a:pt x="353" y="188"/>
                    <a:pt x="312" y="156"/>
                    <a:pt x="312" y="156"/>
                  </a:cubicBezTo>
                  <a:cubicBezTo>
                    <a:pt x="299" y="145"/>
                    <a:pt x="299" y="145"/>
                    <a:pt x="299" y="145"/>
                  </a:cubicBezTo>
                  <a:cubicBezTo>
                    <a:pt x="299" y="145"/>
                    <a:pt x="316" y="138"/>
                    <a:pt x="316" y="133"/>
                  </a:cubicBezTo>
                  <a:cubicBezTo>
                    <a:pt x="316" y="128"/>
                    <a:pt x="340" y="126"/>
                    <a:pt x="331" y="116"/>
                  </a:cubicBezTo>
                  <a:cubicBezTo>
                    <a:pt x="322" y="106"/>
                    <a:pt x="316" y="103"/>
                    <a:pt x="312" y="98"/>
                  </a:cubicBezTo>
                  <a:cubicBezTo>
                    <a:pt x="308" y="93"/>
                    <a:pt x="303" y="86"/>
                    <a:pt x="297" y="86"/>
                  </a:cubicBezTo>
                  <a:cubicBezTo>
                    <a:pt x="291" y="86"/>
                    <a:pt x="277" y="94"/>
                    <a:pt x="275" y="82"/>
                  </a:cubicBezTo>
                  <a:cubicBezTo>
                    <a:pt x="273" y="70"/>
                    <a:pt x="270" y="67"/>
                    <a:pt x="270" y="67"/>
                  </a:cubicBezTo>
                  <a:cubicBezTo>
                    <a:pt x="270" y="67"/>
                    <a:pt x="283" y="65"/>
                    <a:pt x="282" y="62"/>
                  </a:cubicBezTo>
                  <a:cubicBezTo>
                    <a:pt x="281" y="59"/>
                    <a:pt x="277" y="53"/>
                    <a:pt x="277" y="53"/>
                  </a:cubicBezTo>
                  <a:cubicBezTo>
                    <a:pt x="280" y="36"/>
                    <a:pt x="280" y="36"/>
                    <a:pt x="280" y="36"/>
                  </a:cubicBezTo>
                  <a:cubicBezTo>
                    <a:pt x="280" y="36"/>
                    <a:pt x="293" y="48"/>
                    <a:pt x="289" y="31"/>
                  </a:cubicBezTo>
                  <a:cubicBezTo>
                    <a:pt x="285" y="14"/>
                    <a:pt x="271" y="13"/>
                    <a:pt x="271" y="13"/>
                  </a:cubicBezTo>
                  <a:cubicBezTo>
                    <a:pt x="248" y="8"/>
                    <a:pt x="248" y="8"/>
                    <a:pt x="248" y="8"/>
                  </a:cubicBezTo>
                  <a:cubicBezTo>
                    <a:pt x="248" y="8"/>
                    <a:pt x="255" y="2"/>
                    <a:pt x="240" y="1"/>
                  </a:cubicBezTo>
                  <a:cubicBezTo>
                    <a:pt x="225" y="0"/>
                    <a:pt x="214" y="7"/>
                    <a:pt x="214" y="7"/>
                  </a:cubicBezTo>
                  <a:cubicBezTo>
                    <a:pt x="214" y="7"/>
                    <a:pt x="203" y="6"/>
                    <a:pt x="198" y="5"/>
                  </a:cubicBezTo>
                  <a:cubicBezTo>
                    <a:pt x="193" y="4"/>
                    <a:pt x="176" y="13"/>
                    <a:pt x="176" y="13"/>
                  </a:cubicBezTo>
                  <a:cubicBezTo>
                    <a:pt x="176" y="13"/>
                    <a:pt x="172" y="26"/>
                    <a:pt x="173" y="30"/>
                  </a:cubicBezTo>
                  <a:cubicBezTo>
                    <a:pt x="174" y="34"/>
                    <a:pt x="173" y="50"/>
                    <a:pt x="173" y="50"/>
                  </a:cubicBezTo>
                  <a:cubicBezTo>
                    <a:pt x="173" y="50"/>
                    <a:pt x="164" y="45"/>
                    <a:pt x="157" y="50"/>
                  </a:cubicBezTo>
                  <a:cubicBezTo>
                    <a:pt x="150" y="55"/>
                    <a:pt x="156" y="65"/>
                    <a:pt x="148" y="65"/>
                  </a:cubicBezTo>
                  <a:cubicBezTo>
                    <a:pt x="140" y="65"/>
                    <a:pt x="128" y="57"/>
                    <a:pt x="123" y="56"/>
                  </a:cubicBezTo>
                  <a:cubicBezTo>
                    <a:pt x="118" y="55"/>
                    <a:pt x="107" y="59"/>
                    <a:pt x="107" y="59"/>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4" name="Freeform 273"/>
            <p:cNvSpPr>
              <a:spLocks/>
            </p:cNvSpPr>
            <p:nvPr/>
          </p:nvSpPr>
          <p:spPr bwMode="gray">
            <a:xfrm>
              <a:off x="4951408" y="3475015"/>
              <a:ext cx="17835" cy="35671"/>
            </a:xfrm>
            <a:custGeom>
              <a:avLst/>
              <a:gdLst>
                <a:gd name="T0" fmla="*/ 21 w 32"/>
                <a:gd name="T1" fmla="*/ 54 h 70"/>
                <a:gd name="T2" fmla="*/ 27 w 32"/>
                <a:gd name="T3" fmla="*/ 56 h 70"/>
                <a:gd name="T4" fmla="*/ 32 w 32"/>
                <a:gd name="T5" fmla="*/ 47 h 70"/>
                <a:gd name="T6" fmla="*/ 31 w 32"/>
                <a:gd name="T7" fmla="*/ 1 h 70"/>
                <a:gd name="T8" fmla="*/ 13 w 32"/>
                <a:gd name="T9" fmla="*/ 2 h 70"/>
                <a:gd name="T10" fmla="*/ 6 w 32"/>
                <a:gd name="T11" fmla="*/ 21 h 70"/>
                <a:gd name="T12" fmla="*/ 6 w 32"/>
                <a:gd name="T13" fmla="*/ 40 h 70"/>
                <a:gd name="T14" fmla="*/ 7 w 32"/>
                <a:gd name="T15" fmla="*/ 62 h 70"/>
                <a:gd name="T16" fmla="*/ 21 w 32"/>
                <a:gd name="T17" fmla="*/ 5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70">
                  <a:moveTo>
                    <a:pt x="21" y="54"/>
                  </a:moveTo>
                  <a:cubicBezTo>
                    <a:pt x="22" y="53"/>
                    <a:pt x="24" y="54"/>
                    <a:pt x="27" y="56"/>
                  </a:cubicBezTo>
                  <a:cubicBezTo>
                    <a:pt x="29" y="51"/>
                    <a:pt x="32" y="47"/>
                    <a:pt x="32" y="47"/>
                  </a:cubicBezTo>
                  <a:cubicBezTo>
                    <a:pt x="31" y="1"/>
                    <a:pt x="31" y="1"/>
                    <a:pt x="31" y="1"/>
                  </a:cubicBezTo>
                  <a:cubicBezTo>
                    <a:pt x="26" y="0"/>
                    <a:pt x="17" y="0"/>
                    <a:pt x="13" y="2"/>
                  </a:cubicBezTo>
                  <a:cubicBezTo>
                    <a:pt x="7" y="6"/>
                    <a:pt x="6" y="21"/>
                    <a:pt x="6" y="21"/>
                  </a:cubicBezTo>
                  <a:cubicBezTo>
                    <a:pt x="6" y="21"/>
                    <a:pt x="7" y="34"/>
                    <a:pt x="6" y="40"/>
                  </a:cubicBezTo>
                  <a:cubicBezTo>
                    <a:pt x="5" y="46"/>
                    <a:pt x="0" y="54"/>
                    <a:pt x="7" y="62"/>
                  </a:cubicBezTo>
                  <a:cubicBezTo>
                    <a:pt x="13" y="70"/>
                    <a:pt x="18" y="55"/>
                    <a:pt x="21" y="54"/>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5" name="Freeform 274"/>
            <p:cNvSpPr>
              <a:spLocks/>
            </p:cNvSpPr>
            <p:nvPr/>
          </p:nvSpPr>
          <p:spPr bwMode="gray">
            <a:xfrm>
              <a:off x="4959856" y="3451807"/>
              <a:ext cx="103019" cy="119691"/>
            </a:xfrm>
            <a:custGeom>
              <a:avLst/>
              <a:gdLst>
                <a:gd name="T0" fmla="*/ 169 w 186"/>
                <a:gd name="T1" fmla="*/ 44 h 236"/>
                <a:gd name="T2" fmla="*/ 169 w 186"/>
                <a:gd name="T3" fmla="*/ 30 h 236"/>
                <a:gd name="T4" fmla="*/ 157 w 186"/>
                <a:gd name="T5" fmla="*/ 0 h 236"/>
                <a:gd name="T6" fmla="*/ 73 w 186"/>
                <a:gd name="T7" fmla="*/ 57 h 236"/>
                <a:gd name="T8" fmla="*/ 45 w 186"/>
                <a:gd name="T9" fmla="*/ 45 h 236"/>
                <a:gd name="T10" fmla="*/ 23 w 186"/>
                <a:gd name="T11" fmla="*/ 33 h 236"/>
                <a:gd name="T12" fmla="*/ 19 w 186"/>
                <a:gd name="T13" fmla="*/ 36 h 236"/>
                <a:gd name="T14" fmla="*/ 16 w 186"/>
                <a:gd name="T15" fmla="*/ 45 h 236"/>
                <a:gd name="T16" fmla="*/ 17 w 186"/>
                <a:gd name="T17" fmla="*/ 93 h 236"/>
                <a:gd name="T18" fmla="*/ 10 w 186"/>
                <a:gd name="T19" fmla="*/ 107 h 236"/>
                <a:gd name="T20" fmla="*/ 16 w 186"/>
                <a:gd name="T21" fmla="*/ 115 h 236"/>
                <a:gd name="T22" fmla="*/ 15 w 186"/>
                <a:gd name="T23" fmla="*/ 134 h 236"/>
                <a:gd name="T24" fmla="*/ 4 w 186"/>
                <a:gd name="T25" fmla="*/ 158 h 236"/>
                <a:gd name="T26" fmla="*/ 0 w 186"/>
                <a:gd name="T27" fmla="*/ 211 h 236"/>
                <a:gd name="T28" fmla="*/ 2 w 186"/>
                <a:gd name="T29" fmla="*/ 217 h 236"/>
                <a:gd name="T30" fmla="*/ 3 w 186"/>
                <a:gd name="T31" fmla="*/ 217 h 236"/>
                <a:gd name="T32" fmla="*/ 55 w 186"/>
                <a:gd name="T33" fmla="*/ 225 h 236"/>
                <a:gd name="T34" fmla="*/ 77 w 186"/>
                <a:gd name="T35" fmla="*/ 185 h 236"/>
                <a:gd name="T36" fmla="*/ 108 w 186"/>
                <a:gd name="T37" fmla="*/ 180 h 236"/>
                <a:gd name="T38" fmla="*/ 122 w 186"/>
                <a:gd name="T39" fmla="*/ 147 h 236"/>
                <a:gd name="T40" fmla="*/ 96 w 186"/>
                <a:gd name="T41" fmla="*/ 108 h 236"/>
                <a:gd name="T42" fmla="*/ 64 w 186"/>
                <a:gd name="T43" fmla="*/ 100 h 236"/>
                <a:gd name="T44" fmla="*/ 96 w 186"/>
                <a:gd name="T45" fmla="*/ 94 h 236"/>
                <a:gd name="T46" fmla="*/ 124 w 186"/>
                <a:gd name="T47" fmla="*/ 94 h 236"/>
                <a:gd name="T48" fmla="*/ 132 w 186"/>
                <a:gd name="T49" fmla="*/ 80 h 236"/>
                <a:gd name="T50" fmla="*/ 166 w 186"/>
                <a:gd name="T51" fmla="*/ 76 h 236"/>
                <a:gd name="T52" fmla="*/ 185 w 186"/>
                <a:gd name="T53" fmla="*/ 62 h 236"/>
                <a:gd name="T54" fmla="*/ 186 w 186"/>
                <a:gd name="T55" fmla="*/ 53 h 236"/>
                <a:gd name="T56" fmla="*/ 169 w 186"/>
                <a:gd name="T57" fmla="*/ 4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6" h="236">
                  <a:moveTo>
                    <a:pt x="169" y="44"/>
                  </a:moveTo>
                  <a:cubicBezTo>
                    <a:pt x="169" y="30"/>
                    <a:pt x="169" y="30"/>
                    <a:pt x="169" y="30"/>
                  </a:cubicBezTo>
                  <a:cubicBezTo>
                    <a:pt x="157" y="0"/>
                    <a:pt x="157" y="0"/>
                    <a:pt x="157" y="0"/>
                  </a:cubicBezTo>
                  <a:cubicBezTo>
                    <a:pt x="154" y="2"/>
                    <a:pt x="94" y="57"/>
                    <a:pt x="73" y="57"/>
                  </a:cubicBezTo>
                  <a:cubicBezTo>
                    <a:pt x="52" y="57"/>
                    <a:pt x="45" y="45"/>
                    <a:pt x="45" y="45"/>
                  </a:cubicBezTo>
                  <a:cubicBezTo>
                    <a:pt x="23" y="33"/>
                    <a:pt x="23" y="33"/>
                    <a:pt x="23" y="33"/>
                  </a:cubicBezTo>
                  <a:cubicBezTo>
                    <a:pt x="19" y="36"/>
                    <a:pt x="19" y="36"/>
                    <a:pt x="19" y="36"/>
                  </a:cubicBezTo>
                  <a:cubicBezTo>
                    <a:pt x="16" y="45"/>
                    <a:pt x="16" y="45"/>
                    <a:pt x="16" y="45"/>
                  </a:cubicBezTo>
                  <a:cubicBezTo>
                    <a:pt x="17" y="93"/>
                    <a:pt x="17" y="93"/>
                    <a:pt x="17" y="93"/>
                  </a:cubicBezTo>
                  <a:cubicBezTo>
                    <a:pt x="17" y="93"/>
                    <a:pt x="10" y="103"/>
                    <a:pt x="10" y="107"/>
                  </a:cubicBezTo>
                  <a:cubicBezTo>
                    <a:pt x="10" y="111"/>
                    <a:pt x="12" y="111"/>
                    <a:pt x="16" y="115"/>
                  </a:cubicBezTo>
                  <a:cubicBezTo>
                    <a:pt x="20" y="119"/>
                    <a:pt x="18" y="127"/>
                    <a:pt x="15" y="134"/>
                  </a:cubicBezTo>
                  <a:cubicBezTo>
                    <a:pt x="12" y="141"/>
                    <a:pt x="4" y="146"/>
                    <a:pt x="4" y="158"/>
                  </a:cubicBezTo>
                  <a:cubicBezTo>
                    <a:pt x="4" y="170"/>
                    <a:pt x="0" y="211"/>
                    <a:pt x="0" y="211"/>
                  </a:cubicBezTo>
                  <a:cubicBezTo>
                    <a:pt x="2" y="217"/>
                    <a:pt x="2" y="217"/>
                    <a:pt x="2" y="217"/>
                  </a:cubicBezTo>
                  <a:cubicBezTo>
                    <a:pt x="2" y="217"/>
                    <a:pt x="3" y="217"/>
                    <a:pt x="3" y="217"/>
                  </a:cubicBezTo>
                  <a:cubicBezTo>
                    <a:pt x="10" y="216"/>
                    <a:pt x="41" y="236"/>
                    <a:pt x="55" y="225"/>
                  </a:cubicBezTo>
                  <a:cubicBezTo>
                    <a:pt x="69" y="214"/>
                    <a:pt x="71" y="187"/>
                    <a:pt x="77" y="185"/>
                  </a:cubicBezTo>
                  <a:cubicBezTo>
                    <a:pt x="83" y="183"/>
                    <a:pt x="100" y="187"/>
                    <a:pt x="108" y="180"/>
                  </a:cubicBezTo>
                  <a:cubicBezTo>
                    <a:pt x="116" y="173"/>
                    <a:pt x="122" y="147"/>
                    <a:pt x="122" y="147"/>
                  </a:cubicBezTo>
                  <a:cubicBezTo>
                    <a:pt x="122" y="147"/>
                    <a:pt x="103" y="112"/>
                    <a:pt x="96" y="108"/>
                  </a:cubicBezTo>
                  <a:cubicBezTo>
                    <a:pt x="89" y="104"/>
                    <a:pt x="57" y="107"/>
                    <a:pt x="64" y="100"/>
                  </a:cubicBezTo>
                  <a:cubicBezTo>
                    <a:pt x="71" y="93"/>
                    <a:pt x="96" y="94"/>
                    <a:pt x="96" y="94"/>
                  </a:cubicBezTo>
                  <a:cubicBezTo>
                    <a:pt x="124" y="94"/>
                    <a:pt x="124" y="94"/>
                    <a:pt x="124" y="94"/>
                  </a:cubicBezTo>
                  <a:cubicBezTo>
                    <a:pt x="132" y="80"/>
                    <a:pt x="132" y="80"/>
                    <a:pt x="132" y="80"/>
                  </a:cubicBezTo>
                  <a:cubicBezTo>
                    <a:pt x="132" y="80"/>
                    <a:pt x="160" y="82"/>
                    <a:pt x="166" y="76"/>
                  </a:cubicBezTo>
                  <a:cubicBezTo>
                    <a:pt x="172" y="70"/>
                    <a:pt x="185" y="62"/>
                    <a:pt x="185" y="62"/>
                  </a:cubicBezTo>
                  <a:cubicBezTo>
                    <a:pt x="186" y="53"/>
                    <a:pt x="186" y="53"/>
                    <a:pt x="186" y="53"/>
                  </a:cubicBezTo>
                  <a:lnTo>
                    <a:pt x="169" y="44"/>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6" name="Freeform 275"/>
            <p:cNvSpPr>
              <a:spLocks/>
            </p:cNvSpPr>
            <p:nvPr/>
          </p:nvSpPr>
          <p:spPr bwMode="gray">
            <a:xfrm>
              <a:off x="4937093" y="3449228"/>
              <a:ext cx="37077" cy="109592"/>
            </a:xfrm>
            <a:custGeom>
              <a:avLst/>
              <a:gdLst>
                <a:gd name="T0" fmla="*/ 0 w 67"/>
                <a:gd name="T1" fmla="*/ 113 h 216"/>
                <a:gd name="T2" fmla="*/ 36 w 67"/>
                <a:gd name="T3" fmla="*/ 206 h 216"/>
                <a:gd name="T4" fmla="*/ 41 w 67"/>
                <a:gd name="T5" fmla="*/ 216 h 216"/>
                <a:gd name="T6" fmla="*/ 45 w 67"/>
                <a:gd name="T7" fmla="*/ 163 h 216"/>
                <a:gd name="T8" fmla="*/ 56 w 67"/>
                <a:gd name="T9" fmla="*/ 139 h 216"/>
                <a:gd name="T10" fmla="*/ 57 w 67"/>
                <a:gd name="T11" fmla="*/ 120 h 216"/>
                <a:gd name="T12" fmla="*/ 51 w 67"/>
                <a:gd name="T13" fmla="*/ 112 h 216"/>
                <a:gd name="T14" fmla="*/ 53 w 67"/>
                <a:gd name="T15" fmla="*/ 107 h 216"/>
                <a:gd name="T16" fmla="*/ 47 w 67"/>
                <a:gd name="T17" fmla="*/ 105 h 216"/>
                <a:gd name="T18" fmla="*/ 33 w 67"/>
                <a:gd name="T19" fmla="*/ 113 h 216"/>
                <a:gd name="T20" fmla="*/ 32 w 67"/>
                <a:gd name="T21" fmla="*/ 91 h 216"/>
                <a:gd name="T22" fmla="*/ 32 w 67"/>
                <a:gd name="T23" fmla="*/ 72 h 216"/>
                <a:gd name="T24" fmla="*/ 39 w 67"/>
                <a:gd name="T25" fmla="*/ 53 h 216"/>
                <a:gd name="T26" fmla="*/ 57 w 67"/>
                <a:gd name="T27" fmla="*/ 52 h 216"/>
                <a:gd name="T28" fmla="*/ 57 w 67"/>
                <a:gd name="T29" fmla="*/ 50 h 216"/>
                <a:gd name="T30" fmla="*/ 60 w 67"/>
                <a:gd name="T31" fmla="*/ 41 h 216"/>
                <a:gd name="T32" fmla="*/ 57 w 67"/>
                <a:gd name="T33" fmla="*/ 11 h 216"/>
                <a:gd name="T34" fmla="*/ 67 w 67"/>
                <a:gd name="T35" fmla="*/ 0 h 216"/>
                <a:gd name="T36" fmla="*/ 52 w 67"/>
                <a:gd name="T37" fmla="*/ 3 h 216"/>
                <a:gd name="T38" fmla="*/ 48 w 67"/>
                <a:gd name="T39" fmla="*/ 20 h 216"/>
                <a:gd name="T40" fmla="*/ 34 w 67"/>
                <a:gd name="T41" fmla="*/ 21 h 216"/>
                <a:gd name="T42" fmla="*/ 27 w 67"/>
                <a:gd name="T43" fmla="*/ 34 h 216"/>
                <a:gd name="T44" fmla="*/ 22 w 67"/>
                <a:gd name="T45" fmla="*/ 39 h 216"/>
                <a:gd name="T46" fmla="*/ 27 w 67"/>
                <a:gd name="T47" fmla="*/ 63 h 216"/>
                <a:gd name="T48" fmla="*/ 13 w 67"/>
                <a:gd name="T49" fmla="*/ 89 h 216"/>
                <a:gd name="T50" fmla="*/ 11 w 67"/>
                <a:gd name="T51" fmla="*/ 105 h 216"/>
                <a:gd name="T52" fmla="*/ 0 w 67"/>
                <a:gd name="T53" fmla="*/ 11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216">
                  <a:moveTo>
                    <a:pt x="0" y="113"/>
                  </a:moveTo>
                  <a:cubicBezTo>
                    <a:pt x="36" y="206"/>
                    <a:pt x="36" y="206"/>
                    <a:pt x="36" y="206"/>
                  </a:cubicBezTo>
                  <a:cubicBezTo>
                    <a:pt x="41" y="216"/>
                    <a:pt x="41" y="216"/>
                    <a:pt x="41" y="216"/>
                  </a:cubicBezTo>
                  <a:cubicBezTo>
                    <a:pt x="41" y="216"/>
                    <a:pt x="45" y="175"/>
                    <a:pt x="45" y="163"/>
                  </a:cubicBezTo>
                  <a:cubicBezTo>
                    <a:pt x="45" y="151"/>
                    <a:pt x="53" y="146"/>
                    <a:pt x="56" y="139"/>
                  </a:cubicBezTo>
                  <a:cubicBezTo>
                    <a:pt x="59" y="132"/>
                    <a:pt x="61" y="124"/>
                    <a:pt x="57" y="120"/>
                  </a:cubicBezTo>
                  <a:cubicBezTo>
                    <a:pt x="53" y="116"/>
                    <a:pt x="51" y="116"/>
                    <a:pt x="51" y="112"/>
                  </a:cubicBezTo>
                  <a:cubicBezTo>
                    <a:pt x="51" y="111"/>
                    <a:pt x="52" y="109"/>
                    <a:pt x="53" y="107"/>
                  </a:cubicBezTo>
                  <a:cubicBezTo>
                    <a:pt x="50" y="105"/>
                    <a:pt x="48" y="104"/>
                    <a:pt x="47" y="105"/>
                  </a:cubicBezTo>
                  <a:cubicBezTo>
                    <a:pt x="44" y="106"/>
                    <a:pt x="39" y="121"/>
                    <a:pt x="33" y="113"/>
                  </a:cubicBezTo>
                  <a:cubicBezTo>
                    <a:pt x="26" y="105"/>
                    <a:pt x="31" y="97"/>
                    <a:pt x="32" y="91"/>
                  </a:cubicBezTo>
                  <a:cubicBezTo>
                    <a:pt x="33" y="85"/>
                    <a:pt x="32" y="72"/>
                    <a:pt x="32" y="72"/>
                  </a:cubicBezTo>
                  <a:cubicBezTo>
                    <a:pt x="32" y="72"/>
                    <a:pt x="33" y="57"/>
                    <a:pt x="39" y="53"/>
                  </a:cubicBezTo>
                  <a:cubicBezTo>
                    <a:pt x="43" y="51"/>
                    <a:pt x="52" y="51"/>
                    <a:pt x="57" y="52"/>
                  </a:cubicBezTo>
                  <a:cubicBezTo>
                    <a:pt x="57" y="50"/>
                    <a:pt x="57" y="50"/>
                    <a:pt x="57" y="50"/>
                  </a:cubicBezTo>
                  <a:cubicBezTo>
                    <a:pt x="60" y="41"/>
                    <a:pt x="60" y="41"/>
                    <a:pt x="60" y="41"/>
                  </a:cubicBezTo>
                  <a:cubicBezTo>
                    <a:pt x="57" y="11"/>
                    <a:pt x="57" y="11"/>
                    <a:pt x="57" y="11"/>
                  </a:cubicBezTo>
                  <a:cubicBezTo>
                    <a:pt x="67" y="0"/>
                    <a:pt x="67" y="0"/>
                    <a:pt x="67" y="0"/>
                  </a:cubicBezTo>
                  <a:cubicBezTo>
                    <a:pt x="52" y="3"/>
                    <a:pt x="52" y="3"/>
                    <a:pt x="52" y="3"/>
                  </a:cubicBezTo>
                  <a:cubicBezTo>
                    <a:pt x="52" y="3"/>
                    <a:pt x="53" y="13"/>
                    <a:pt x="48" y="20"/>
                  </a:cubicBezTo>
                  <a:cubicBezTo>
                    <a:pt x="43" y="27"/>
                    <a:pt x="34" y="21"/>
                    <a:pt x="34" y="21"/>
                  </a:cubicBezTo>
                  <a:cubicBezTo>
                    <a:pt x="27" y="34"/>
                    <a:pt x="27" y="34"/>
                    <a:pt x="27" y="34"/>
                  </a:cubicBezTo>
                  <a:cubicBezTo>
                    <a:pt x="22" y="39"/>
                    <a:pt x="22" y="39"/>
                    <a:pt x="22" y="39"/>
                  </a:cubicBezTo>
                  <a:cubicBezTo>
                    <a:pt x="23" y="52"/>
                    <a:pt x="27" y="63"/>
                    <a:pt x="27" y="63"/>
                  </a:cubicBezTo>
                  <a:cubicBezTo>
                    <a:pt x="13" y="89"/>
                    <a:pt x="13" y="89"/>
                    <a:pt x="13" y="89"/>
                  </a:cubicBezTo>
                  <a:cubicBezTo>
                    <a:pt x="11" y="105"/>
                    <a:pt x="11" y="105"/>
                    <a:pt x="11" y="105"/>
                  </a:cubicBezTo>
                  <a:lnTo>
                    <a:pt x="0" y="113"/>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7" name="Freeform 276"/>
            <p:cNvSpPr>
              <a:spLocks/>
            </p:cNvSpPr>
            <p:nvPr/>
          </p:nvSpPr>
          <p:spPr bwMode="gray">
            <a:xfrm>
              <a:off x="3631170" y="3606525"/>
              <a:ext cx="222230" cy="174057"/>
            </a:xfrm>
            <a:custGeom>
              <a:avLst/>
              <a:gdLst>
                <a:gd name="T0" fmla="*/ 364 w 401"/>
                <a:gd name="T1" fmla="*/ 0 h 343"/>
                <a:gd name="T2" fmla="*/ 192 w 401"/>
                <a:gd name="T3" fmla="*/ 0 h 343"/>
                <a:gd name="T4" fmla="*/ 186 w 401"/>
                <a:gd name="T5" fmla="*/ 12 h 343"/>
                <a:gd name="T6" fmla="*/ 176 w 401"/>
                <a:gd name="T7" fmla="*/ 47 h 343"/>
                <a:gd name="T8" fmla="*/ 160 w 401"/>
                <a:gd name="T9" fmla="*/ 61 h 343"/>
                <a:gd name="T10" fmla="*/ 140 w 401"/>
                <a:gd name="T11" fmla="*/ 66 h 343"/>
                <a:gd name="T12" fmla="*/ 125 w 401"/>
                <a:gd name="T13" fmla="*/ 72 h 343"/>
                <a:gd name="T14" fmla="*/ 123 w 401"/>
                <a:gd name="T15" fmla="*/ 97 h 343"/>
                <a:gd name="T16" fmla="*/ 104 w 401"/>
                <a:gd name="T17" fmla="*/ 122 h 343"/>
                <a:gd name="T18" fmla="*/ 108 w 401"/>
                <a:gd name="T19" fmla="*/ 158 h 343"/>
                <a:gd name="T20" fmla="*/ 92 w 401"/>
                <a:gd name="T21" fmla="*/ 171 h 343"/>
                <a:gd name="T22" fmla="*/ 78 w 401"/>
                <a:gd name="T23" fmla="*/ 190 h 343"/>
                <a:gd name="T24" fmla="*/ 58 w 401"/>
                <a:gd name="T25" fmla="*/ 201 h 343"/>
                <a:gd name="T26" fmla="*/ 52 w 401"/>
                <a:gd name="T27" fmla="*/ 212 h 343"/>
                <a:gd name="T28" fmla="*/ 60 w 401"/>
                <a:gd name="T29" fmla="*/ 216 h 343"/>
                <a:gd name="T30" fmla="*/ 45 w 401"/>
                <a:gd name="T31" fmla="*/ 237 h 343"/>
                <a:gd name="T32" fmla="*/ 41 w 401"/>
                <a:gd name="T33" fmla="*/ 259 h 343"/>
                <a:gd name="T34" fmla="*/ 32 w 401"/>
                <a:gd name="T35" fmla="*/ 259 h 343"/>
                <a:gd name="T36" fmla="*/ 31 w 401"/>
                <a:gd name="T37" fmla="*/ 281 h 343"/>
                <a:gd name="T38" fmla="*/ 18 w 401"/>
                <a:gd name="T39" fmla="*/ 286 h 343"/>
                <a:gd name="T40" fmla="*/ 1 w 401"/>
                <a:gd name="T41" fmla="*/ 318 h 343"/>
                <a:gd name="T42" fmla="*/ 0 w 401"/>
                <a:gd name="T43" fmla="*/ 343 h 343"/>
                <a:gd name="T44" fmla="*/ 186 w 401"/>
                <a:gd name="T45" fmla="*/ 341 h 343"/>
                <a:gd name="T46" fmla="*/ 187 w 401"/>
                <a:gd name="T47" fmla="*/ 272 h 343"/>
                <a:gd name="T48" fmla="*/ 189 w 401"/>
                <a:gd name="T49" fmla="*/ 247 h 343"/>
                <a:gd name="T50" fmla="*/ 208 w 401"/>
                <a:gd name="T51" fmla="*/ 236 h 343"/>
                <a:gd name="T52" fmla="*/ 235 w 401"/>
                <a:gd name="T53" fmla="*/ 231 h 343"/>
                <a:gd name="T54" fmla="*/ 238 w 401"/>
                <a:gd name="T55" fmla="*/ 101 h 343"/>
                <a:gd name="T56" fmla="*/ 243 w 401"/>
                <a:gd name="T57" fmla="*/ 98 h 343"/>
                <a:gd name="T58" fmla="*/ 243 w 401"/>
                <a:gd name="T59" fmla="*/ 88 h 343"/>
                <a:gd name="T60" fmla="*/ 391 w 401"/>
                <a:gd name="T61" fmla="*/ 87 h 343"/>
                <a:gd name="T62" fmla="*/ 392 w 401"/>
                <a:gd name="T63" fmla="*/ 62 h 343"/>
                <a:gd name="T64" fmla="*/ 397 w 401"/>
                <a:gd name="T65" fmla="*/ 58 h 343"/>
                <a:gd name="T66" fmla="*/ 401 w 401"/>
                <a:gd name="T67" fmla="*/ 2 h 343"/>
                <a:gd name="T68" fmla="*/ 364 w 401"/>
                <a:gd name="T69"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1" h="343">
                  <a:moveTo>
                    <a:pt x="364" y="0"/>
                  </a:moveTo>
                  <a:cubicBezTo>
                    <a:pt x="192" y="0"/>
                    <a:pt x="192" y="0"/>
                    <a:pt x="192" y="0"/>
                  </a:cubicBezTo>
                  <a:cubicBezTo>
                    <a:pt x="190" y="3"/>
                    <a:pt x="188" y="8"/>
                    <a:pt x="186" y="12"/>
                  </a:cubicBezTo>
                  <a:cubicBezTo>
                    <a:pt x="181" y="25"/>
                    <a:pt x="176" y="47"/>
                    <a:pt x="176" y="47"/>
                  </a:cubicBezTo>
                  <a:cubicBezTo>
                    <a:pt x="176" y="47"/>
                    <a:pt x="164" y="57"/>
                    <a:pt x="160" y="61"/>
                  </a:cubicBezTo>
                  <a:cubicBezTo>
                    <a:pt x="156" y="65"/>
                    <a:pt x="140" y="66"/>
                    <a:pt x="140" y="66"/>
                  </a:cubicBezTo>
                  <a:cubicBezTo>
                    <a:pt x="140" y="66"/>
                    <a:pt x="129" y="63"/>
                    <a:pt x="125" y="72"/>
                  </a:cubicBezTo>
                  <a:cubicBezTo>
                    <a:pt x="121" y="81"/>
                    <a:pt x="123" y="97"/>
                    <a:pt x="123" y="97"/>
                  </a:cubicBezTo>
                  <a:cubicBezTo>
                    <a:pt x="123" y="97"/>
                    <a:pt x="104" y="116"/>
                    <a:pt x="104" y="122"/>
                  </a:cubicBezTo>
                  <a:cubicBezTo>
                    <a:pt x="104" y="128"/>
                    <a:pt x="115" y="145"/>
                    <a:pt x="108" y="158"/>
                  </a:cubicBezTo>
                  <a:cubicBezTo>
                    <a:pt x="101" y="171"/>
                    <a:pt x="92" y="171"/>
                    <a:pt x="92" y="171"/>
                  </a:cubicBezTo>
                  <a:cubicBezTo>
                    <a:pt x="92" y="171"/>
                    <a:pt x="83" y="185"/>
                    <a:pt x="78" y="190"/>
                  </a:cubicBezTo>
                  <a:cubicBezTo>
                    <a:pt x="73" y="195"/>
                    <a:pt x="62" y="197"/>
                    <a:pt x="58" y="201"/>
                  </a:cubicBezTo>
                  <a:cubicBezTo>
                    <a:pt x="54" y="205"/>
                    <a:pt x="52" y="212"/>
                    <a:pt x="52" y="212"/>
                  </a:cubicBezTo>
                  <a:cubicBezTo>
                    <a:pt x="60" y="216"/>
                    <a:pt x="60" y="216"/>
                    <a:pt x="60" y="216"/>
                  </a:cubicBezTo>
                  <a:cubicBezTo>
                    <a:pt x="60" y="216"/>
                    <a:pt x="49" y="227"/>
                    <a:pt x="45" y="237"/>
                  </a:cubicBezTo>
                  <a:cubicBezTo>
                    <a:pt x="41" y="247"/>
                    <a:pt x="41" y="259"/>
                    <a:pt x="41" y="259"/>
                  </a:cubicBezTo>
                  <a:cubicBezTo>
                    <a:pt x="32" y="259"/>
                    <a:pt x="32" y="259"/>
                    <a:pt x="32" y="259"/>
                  </a:cubicBezTo>
                  <a:cubicBezTo>
                    <a:pt x="32" y="259"/>
                    <a:pt x="42" y="271"/>
                    <a:pt x="31" y="281"/>
                  </a:cubicBezTo>
                  <a:cubicBezTo>
                    <a:pt x="20" y="291"/>
                    <a:pt x="18" y="286"/>
                    <a:pt x="18" y="286"/>
                  </a:cubicBezTo>
                  <a:cubicBezTo>
                    <a:pt x="18" y="286"/>
                    <a:pt x="1" y="304"/>
                    <a:pt x="1" y="318"/>
                  </a:cubicBezTo>
                  <a:cubicBezTo>
                    <a:pt x="1" y="325"/>
                    <a:pt x="1" y="335"/>
                    <a:pt x="0" y="343"/>
                  </a:cubicBezTo>
                  <a:cubicBezTo>
                    <a:pt x="186" y="341"/>
                    <a:pt x="186" y="341"/>
                    <a:pt x="186" y="341"/>
                  </a:cubicBezTo>
                  <a:cubicBezTo>
                    <a:pt x="187" y="272"/>
                    <a:pt x="187" y="272"/>
                    <a:pt x="187" y="272"/>
                  </a:cubicBezTo>
                  <a:cubicBezTo>
                    <a:pt x="187" y="272"/>
                    <a:pt x="178" y="257"/>
                    <a:pt x="189" y="247"/>
                  </a:cubicBezTo>
                  <a:cubicBezTo>
                    <a:pt x="200" y="237"/>
                    <a:pt x="208" y="236"/>
                    <a:pt x="208" y="236"/>
                  </a:cubicBezTo>
                  <a:cubicBezTo>
                    <a:pt x="208" y="236"/>
                    <a:pt x="233" y="237"/>
                    <a:pt x="235" y="231"/>
                  </a:cubicBezTo>
                  <a:cubicBezTo>
                    <a:pt x="237" y="225"/>
                    <a:pt x="238" y="101"/>
                    <a:pt x="238" y="101"/>
                  </a:cubicBezTo>
                  <a:cubicBezTo>
                    <a:pt x="243" y="98"/>
                    <a:pt x="243" y="98"/>
                    <a:pt x="243" y="98"/>
                  </a:cubicBezTo>
                  <a:cubicBezTo>
                    <a:pt x="243" y="88"/>
                    <a:pt x="243" y="88"/>
                    <a:pt x="243" y="88"/>
                  </a:cubicBezTo>
                  <a:cubicBezTo>
                    <a:pt x="391" y="87"/>
                    <a:pt x="391" y="87"/>
                    <a:pt x="391" y="87"/>
                  </a:cubicBezTo>
                  <a:cubicBezTo>
                    <a:pt x="392" y="62"/>
                    <a:pt x="392" y="62"/>
                    <a:pt x="392" y="62"/>
                  </a:cubicBezTo>
                  <a:cubicBezTo>
                    <a:pt x="397" y="58"/>
                    <a:pt x="397" y="58"/>
                    <a:pt x="397" y="58"/>
                  </a:cubicBezTo>
                  <a:cubicBezTo>
                    <a:pt x="401" y="2"/>
                    <a:pt x="401" y="2"/>
                    <a:pt x="401" y="2"/>
                  </a:cubicBezTo>
                  <a:lnTo>
                    <a:pt x="364" y="0"/>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8" name="Freeform 277"/>
            <p:cNvSpPr>
              <a:spLocks/>
            </p:cNvSpPr>
            <p:nvPr/>
          </p:nvSpPr>
          <p:spPr bwMode="gray">
            <a:xfrm>
              <a:off x="3639383" y="4013733"/>
              <a:ext cx="69227" cy="52217"/>
            </a:xfrm>
            <a:custGeom>
              <a:avLst/>
              <a:gdLst>
                <a:gd name="T0" fmla="*/ 85 w 125"/>
                <a:gd name="T1" fmla="*/ 67 h 103"/>
                <a:gd name="T2" fmla="*/ 102 w 125"/>
                <a:gd name="T3" fmla="*/ 60 h 103"/>
                <a:gd name="T4" fmla="*/ 124 w 125"/>
                <a:gd name="T5" fmla="*/ 49 h 103"/>
                <a:gd name="T6" fmla="*/ 108 w 125"/>
                <a:gd name="T7" fmla="*/ 28 h 103"/>
                <a:gd name="T8" fmla="*/ 124 w 125"/>
                <a:gd name="T9" fmla="*/ 19 h 103"/>
                <a:gd name="T10" fmla="*/ 123 w 125"/>
                <a:gd name="T11" fmla="*/ 2 h 103"/>
                <a:gd name="T12" fmla="*/ 56 w 125"/>
                <a:gd name="T13" fmla="*/ 0 h 103"/>
                <a:gd name="T14" fmla="*/ 39 w 125"/>
                <a:gd name="T15" fmla="*/ 15 h 103"/>
                <a:gd name="T16" fmla="*/ 12 w 125"/>
                <a:gd name="T17" fmla="*/ 15 h 103"/>
                <a:gd name="T18" fmla="*/ 4 w 125"/>
                <a:gd name="T19" fmla="*/ 25 h 103"/>
                <a:gd name="T20" fmla="*/ 0 w 125"/>
                <a:gd name="T21" fmla="*/ 48 h 103"/>
                <a:gd name="T22" fmla="*/ 15 w 125"/>
                <a:gd name="T23" fmla="*/ 50 h 103"/>
                <a:gd name="T24" fmla="*/ 46 w 125"/>
                <a:gd name="T25" fmla="*/ 45 h 103"/>
                <a:gd name="T26" fmla="*/ 63 w 125"/>
                <a:gd name="T27" fmla="*/ 39 h 103"/>
                <a:gd name="T28" fmla="*/ 63 w 125"/>
                <a:gd name="T29" fmla="*/ 54 h 103"/>
                <a:gd name="T30" fmla="*/ 37 w 125"/>
                <a:gd name="T31" fmla="*/ 52 h 103"/>
                <a:gd name="T32" fmla="*/ 42 w 125"/>
                <a:gd name="T33" fmla="*/ 68 h 103"/>
                <a:gd name="T34" fmla="*/ 63 w 125"/>
                <a:gd name="T35" fmla="*/ 63 h 103"/>
                <a:gd name="T36" fmla="*/ 39 w 125"/>
                <a:gd name="T37" fmla="*/ 75 h 103"/>
                <a:gd name="T38" fmla="*/ 58 w 125"/>
                <a:gd name="T39" fmla="*/ 103 h 103"/>
                <a:gd name="T40" fmla="*/ 63 w 125"/>
                <a:gd name="T41" fmla="*/ 88 h 103"/>
                <a:gd name="T42" fmla="*/ 72 w 125"/>
                <a:gd name="T43" fmla="*/ 68 h 103"/>
                <a:gd name="T44" fmla="*/ 85 w 125"/>
                <a:gd name="T45" fmla="*/ 6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103">
                  <a:moveTo>
                    <a:pt x="85" y="67"/>
                  </a:moveTo>
                  <a:cubicBezTo>
                    <a:pt x="85" y="67"/>
                    <a:pt x="92" y="60"/>
                    <a:pt x="102" y="60"/>
                  </a:cubicBezTo>
                  <a:cubicBezTo>
                    <a:pt x="112" y="60"/>
                    <a:pt x="123" y="64"/>
                    <a:pt x="124" y="49"/>
                  </a:cubicBezTo>
                  <a:cubicBezTo>
                    <a:pt x="125" y="34"/>
                    <a:pt x="108" y="39"/>
                    <a:pt x="108" y="28"/>
                  </a:cubicBezTo>
                  <a:cubicBezTo>
                    <a:pt x="108" y="17"/>
                    <a:pt x="124" y="19"/>
                    <a:pt x="124" y="19"/>
                  </a:cubicBezTo>
                  <a:cubicBezTo>
                    <a:pt x="123" y="2"/>
                    <a:pt x="123" y="2"/>
                    <a:pt x="123" y="2"/>
                  </a:cubicBezTo>
                  <a:cubicBezTo>
                    <a:pt x="56" y="0"/>
                    <a:pt x="56" y="0"/>
                    <a:pt x="56" y="0"/>
                  </a:cubicBezTo>
                  <a:cubicBezTo>
                    <a:pt x="39" y="15"/>
                    <a:pt x="39" y="15"/>
                    <a:pt x="39" y="15"/>
                  </a:cubicBezTo>
                  <a:cubicBezTo>
                    <a:pt x="12" y="15"/>
                    <a:pt x="12" y="15"/>
                    <a:pt x="12" y="15"/>
                  </a:cubicBezTo>
                  <a:cubicBezTo>
                    <a:pt x="4" y="25"/>
                    <a:pt x="4" y="25"/>
                    <a:pt x="4" y="25"/>
                  </a:cubicBezTo>
                  <a:cubicBezTo>
                    <a:pt x="0" y="48"/>
                    <a:pt x="0" y="48"/>
                    <a:pt x="0" y="48"/>
                  </a:cubicBezTo>
                  <a:cubicBezTo>
                    <a:pt x="0" y="48"/>
                    <a:pt x="8" y="56"/>
                    <a:pt x="15" y="50"/>
                  </a:cubicBezTo>
                  <a:cubicBezTo>
                    <a:pt x="22" y="44"/>
                    <a:pt x="46" y="45"/>
                    <a:pt x="46" y="45"/>
                  </a:cubicBezTo>
                  <a:cubicBezTo>
                    <a:pt x="63" y="39"/>
                    <a:pt x="63" y="39"/>
                    <a:pt x="63" y="39"/>
                  </a:cubicBezTo>
                  <a:cubicBezTo>
                    <a:pt x="63" y="54"/>
                    <a:pt x="63" y="54"/>
                    <a:pt x="63" y="54"/>
                  </a:cubicBezTo>
                  <a:cubicBezTo>
                    <a:pt x="63" y="54"/>
                    <a:pt x="39" y="42"/>
                    <a:pt x="37" y="52"/>
                  </a:cubicBezTo>
                  <a:cubicBezTo>
                    <a:pt x="35" y="62"/>
                    <a:pt x="42" y="68"/>
                    <a:pt x="42" y="68"/>
                  </a:cubicBezTo>
                  <a:cubicBezTo>
                    <a:pt x="63" y="63"/>
                    <a:pt x="63" y="63"/>
                    <a:pt x="63" y="63"/>
                  </a:cubicBezTo>
                  <a:cubicBezTo>
                    <a:pt x="39" y="75"/>
                    <a:pt x="39" y="75"/>
                    <a:pt x="39" y="75"/>
                  </a:cubicBezTo>
                  <a:cubicBezTo>
                    <a:pt x="58" y="103"/>
                    <a:pt x="58" y="103"/>
                    <a:pt x="58" y="103"/>
                  </a:cubicBezTo>
                  <a:cubicBezTo>
                    <a:pt x="63" y="88"/>
                    <a:pt x="63" y="88"/>
                    <a:pt x="63" y="88"/>
                  </a:cubicBezTo>
                  <a:cubicBezTo>
                    <a:pt x="72" y="68"/>
                    <a:pt x="72" y="68"/>
                    <a:pt x="72" y="68"/>
                  </a:cubicBezTo>
                  <a:lnTo>
                    <a:pt x="85" y="67"/>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19" name="Freeform 278"/>
            <p:cNvSpPr>
              <a:spLocks/>
            </p:cNvSpPr>
            <p:nvPr/>
          </p:nvSpPr>
          <p:spPr bwMode="gray">
            <a:xfrm>
              <a:off x="3627650" y="3983219"/>
              <a:ext cx="85419" cy="19769"/>
            </a:xfrm>
            <a:custGeom>
              <a:avLst/>
              <a:gdLst>
                <a:gd name="T0" fmla="*/ 11 w 154"/>
                <a:gd name="T1" fmla="*/ 15 h 39"/>
                <a:gd name="T2" fmla="*/ 0 w 154"/>
                <a:gd name="T3" fmla="*/ 37 h 39"/>
                <a:gd name="T4" fmla="*/ 0 w 154"/>
                <a:gd name="T5" fmla="*/ 39 h 39"/>
                <a:gd name="T6" fmla="*/ 43 w 154"/>
                <a:gd name="T7" fmla="*/ 39 h 39"/>
                <a:gd name="T8" fmla="*/ 47 w 154"/>
                <a:gd name="T9" fmla="*/ 30 h 39"/>
                <a:gd name="T10" fmla="*/ 72 w 154"/>
                <a:gd name="T11" fmla="*/ 27 h 39"/>
                <a:gd name="T12" fmla="*/ 84 w 154"/>
                <a:gd name="T13" fmla="*/ 15 h 39"/>
                <a:gd name="T14" fmla="*/ 118 w 154"/>
                <a:gd name="T15" fmla="*/ 34 h 39"/>
                <a:gd name="T16" fmla="*/ 137 w 154"/>
                <a:gd name="T17" fmla="*/ 15 h 39"/>
                <a:gd name="T18" fmla="*/ 116 w 154"/>
                <a:gd name="T19" fmla="*/ 20 h 39"/>
                <a:gd name="T20" fmla="*/ 103 w 154"/>
                <a:gd name="T21" fmla="*/ 8 h 39"/>
                <a:gd name="T22" fmla="*/ 95 w 154"/>
                <a:gd name="T23" fmla="*/ 10 h 39"/>
                <a:gd name="T24" fmla="*/ 84 w 154"/>
                <a:gd name="T25" fmla="*/ 2 h 39"/>
                <a:gd name="T26" fmla="*/ 59 w 154"/>
                <a:gd name="T27" fmla="*/ 3 h 39"/>
                <a:gd name="T28" fmla="*/ 59 w 154"/>
                <a:gd name="T29" fmla="*/ 13 h 39"/>
                <a:gd name="T30" fmla="*/ 9 w 154"/>
                <a:gd name="T31" fmla="*/ 13 h 39"/>
                <a:gd name="T32" fmla="*/ 11 w 154"/>
                <a:gd name="T33" fmla="*/ 15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39">
                  <a:moveTo>
                    <a:pt x="11" y="15"/>
                  </a:moveTo>
                  <a:cubicBezTo>
                    <a:pt x="11" y="15"/>
                    <a:pt x="1" y="30"/>
                    <a:pt x="0" y="37"/>
                  </a:cubicBezTo>
                  <a:cubicBezTo>
                    <a:pt x="0" y="38"/>
                    <a:pt x="0" y="38"/>
                    <a:pt x="0" y="39"/>
                  </a:cubicBezTo>
                  <a:cubicBezTo>
                    <a:pt x="11" y="39"/>
                    <a:pt x="41" y="39"/>
                    <a:pt x="43" y="39"/>
                  </a:cubicBezTo>
                  <a:cubicBezTo>
                    <a:pt x="46" y="39"/>
                    <a:pt x="47" y="30"/>
                    <a:pt x="47" y="30"/>
                  </a:cubicBezTo>
                  <a:cubicBezTo>
                    <a:pt x="47" y="30"/>
                    <a:pt x="66" y="28"/>
                    <a:pt x="72" y="27"/>
                  </a:cubicBezTo>
                  <a:cubicBezTo>
                    <a:pt x="78" y="26"/>
                    <a:pt x="84" y="15"/>
                    <a:pt x="84" y="15"/>
                  </a:cubicBezTo>
                  <a:cubicBezTo>
                    <a:pt x="84" y="15"/>
                    <a:pt x="100" y="34"/>
                    <a:pt x="118" y="34"/>
                  </a:cubicBezTo>
                  <a:cubicBezTo>
                    <a:pt x="136" y="34"/>
                    <a:pt x="154" y="19"/>
                    <a:pt x="137" y="15"/>
                  </a:cubicBezTo>
                  <a:cubicBezTo>
                    <a:pt x="120" y="11"/>
                    <a:pt x="121" y="21"/>
                    <a:pt x="116" y="20"/>
                  </a:cubicBezTo>
                  <a:cubicBezTo>
                    <a:pt x="111" y="19"/>
                    <a:pt x="103" y="8"/>
                    <a:pt x="103" y="8"/>
                  </a:cubicBezTo>
                  <a:cubicBezTo>
                    <a:pt x="95" y="10"/>
                    <a:pt x="95" y="10"/>
                    <a:pt x="95" y="10"/>
                  </a:cubicBezTo>
                  <a:cubicBezTo>
                    <a:pt x="95" y="10"/>
                    <a:pt x="97" y="0"/>
                    <a:pt x="84" y="2"/>
                  </a:cubicBezTo>
                  <a:cubicBezTo>
                    <a:pt x="71" y="4"/>
                    <a:pt x="59" y="3"/>
                    <a:pt x="59" y="3"/>
                  </a:cubicBezTo>
                  <a:cubicBezTo>
                    <a:pt x="59" y="13"/>
                    <a:pt x="59" y="13"/>
                    <a:pt x="59" y="13"/>
                  </a:cubicBezTo>
                  <a:cubicBezTo>
                    <a:pt x="9" y="13"/>
                    <a:pt x="9" y="13"/>
                    <a:pt x="9" y="13"/>
                  </a:cubicBezTo>
                  <a:cubicBezTo>
                    <a:pt x="10" y="14"/>
                    <a:pt x="11" y="15"/>
                    <a:pt x="11" y="1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0" name="Freeform 279"/>
            <p:cNvSpPr>
              <a:spLocks/>
            </p:cNvSpPr>
            <p:nvPr/>
          </p:nvSpPr>
          <p:spPr bwMode="gray">
            <a:xfrm>
              <a:off x="3756248" y="4123324"/>
              <a:ext cx="114752" cy="119906"/>
            </a:xfrm>
            <a:custGeom>
              <a:avLst/>
              <a:gdLst>
                <a:gd name="T0" fmla="*/ 207 w 207"/>
                <a:gd name="T1" fmla="*/ 175 h 236"/>
                <a:gd name="T2" fmla="*/ 186 w 207"/>
                <a:gd name="T3" fmla="*/ 146 h 236"/>
                <a:gd name="T4" fmla="*/ 185 w 207"/>
                <a:gd name="T5" fmla="*/ 129 h 236"/>
                <a:gd name="T6" fmla="*/ 161 w 207"/>
                <a:gd name="T7" fmla="*/ 133 h 236"/>
                <a:gd name="T8" fmla="*/ 161 w 207"/>
                <a:gd name="T9" fmla="*/ 123 h 236"/>
                <a:gd name="T10" fmla="*/ 148 w 207"/>
                <a:gd name="T11" fmla="*/ 121 h 236"/>
                <a:gd name="T12" fmla="*/ 162 w 207"/>
                <a:gd name="T13" fmla="*/ 89 h 236"/>
                <a:gd name="T14" fmla="*/ 149 w 207"/>
                <a:gd name="T15" fmla="*/ 55 h 236"/>
                <a:gd name="T16" fmla="*/ 145 w 207"/>
                <a:gd name="T17" fmla="*/ 56 h 236"/>
                <a:gd name="T18" fmla="*/ 129 w 207"/>
                <a:gd name="T19" fmla="*/ 82 h 236"/>
                <a:gd name="T20" fmla="*/ 117 w 207"/>
                <a:gd name="T21" fmla="*/ 72 h 236"/>
                <a:gd name="T22" fmla="*/ 109 w 207"/>
                <a:gd name="T23" fmla="*/ 72 h 236"/>
                <a:gd name="T24" fmla="*/ 99 w 207"/>
                <a:gd name="T25" fmla="*/ 13 h 236"/>
                <a:gd name="T26" fmla="*/ 83 w 207"/>
                <a:gd name="T27" fmla="*/ 18 h 236"/>
                <a:gd name="T28" fmla="*/ 67 w 207"/>
                <a:gd name="T29" fmla="*/ 14 h 236"/>
                <a:gd name="T30" fmla="*/ 69 w 207"/>
                <a:gd name="T31" fmla="*/ 31 h 236"/>
                <a:gd name="T32" fmla="*/ 55 w 207"/>
                <a:gd name="T33" fmla="*/ 34 h 236"/>
                <a:gd name="T34" fmla="*/ 55 w 207"/>
                <a:gd name="T35" fmla="*/ 48 h 236"/>
                <a:gd name="T36" fmla="*/ 16 w 207"/>
                <a:gd name="T37" fmla="*/ 82 h 236"/>
                <a:gd name="T38" fmla="*/ 14 w 207"/>
                <a:gd name="T39" fmla="*/ 105 h 236"/>
                <a:gd name="T40" fmla="*/ 0 w 207"/>
                <a:gd name="T41" fmla="*/ 89 h 236"/>
                <a:gd name="T42" fmla="*/ 0 w 207"/>
                <a:gd name="T43" fmla="*/ 89 h 236"/>
                <a:gd name="T44" fmla="*/ 23 w 207"/>
                <a:gd name="T45" fmla="*/ 115 h 236"/>
                <a:gd name="T46" fmla="*/ 40 w 207"/>
                <a:gd name="T47" fmla="*/ 117 h 236"/>
                <a:gd name="T48" fmla="*/ 48 w 207"/>
                <a:gd name="T49" fmla="*/ 135 h 236"/>
                <a:gd name="T50" fmla="*/ 70 w 207"/>
                <a:gd name="T51" fmla="*/ 139 h 236"/>
                <a:gd name="T52" fmla="*/ 105 w 207"/>
                <a:gd name="T53" fmla="*/ 187 h 236"/>
                <a:gd name="T54" fmla="*/ 156 w 207"/>
                <a:gd name="T55" fmla="*/ 213 h 236"/>
                <a:gd name="T56" fmla="*/ 195 w 207"/>
                <a:gd name="T57" fmla="*/ 236 h 236"/>
                <a:gd name="T58" fmla="*/ 198 w 207"/>
                <a:gd name="T59" fmla="*/ 236 h 236"/>
                <a:gd name="T60" fmla="*/ 197 w 207"/>
                <a:gd name="T61" fmla="*/ 209 h 236"/>
                <a:gd name="T62" fmla="*/ 207 w 207"/>
                <a:gd name="T63" fmla="*/ 175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7" h="236">
                  <a:moveTo>
                    <a:pt x="207" y="175"/>
                  </a:moveTo>
                  <a:cubicBezTo>
                    <a:pt x="207" y="162"/>
                    <a:pt x="186" y="146"/>
                    <a:pt x="186" y="146"/>
                  </a:cubicBezTo>
                  <a:cubicBezTo>
                    <a:pt x="185" y="129"/>
                    <a:pt x="185" y="129"/>
                    <a:pt x="185" y="129"/>
                  </a:cubicBezTo>
                  <a:cubicBezTo>
                    <a:pt x="161" y="133"/>
                    <a:pt x="161" y="133"/>
                    <a:pt x="161" y="133"/>
                  </a:cubicBezTo>
                  <a:cubicBezTo>
                    <a:pt x="161" y="123"/>
                    <a:pt x="161" y="123"/>
                    <a:pt x="161" y="123"/>
                  </a:cubicBezTo>
                  <a:cubicBezTo>
                    <a:pt x="161" y="123"/>
                    <a:pt x="149" y="124"/>
                    <a:pt x="148" y="121"/>
                  </a:cubicBezTo>
                  <a:cubicBezTo>
                    <a:pt x="147" y="118"/>
                    <a:pt x="162" y="104"/>
                    <a:pt x="162" y="89"/>
                  </a:cubicBezTo>
                  <a:cubicBezTo>
                    <a:pt x="162" y="79"/>
                    <a:pt x="154" y="64"/>
                    <a:pt x="149" y="55"/>
                  </a:cubicBezTo>
                  <a:cubicBezTo>
                    <a:pt x="147" y="55"/>
                    <a:pt x="146" y="55"/>
                    <a:pt x="145" y="56"/>
                  </a:cubicBezTo>
                  <a:cubicBezTo>
                    <a:pt x="140" y="60"/>
                    <a:pt x="140" y="82"/>
                    <a:pt x="129" y="82"/>
                  </a:cubicBezTo>
                  <a:cubicBezTo>
                    <a:pt x="118" y="82"/>
                    <a:pt x="117" y="72"/>
                    <a:pt x="117" y="72"/>
                  </a:cubicBezTo>
                  <a:cubicBezTo>
                    <a:pt x="109" y="72"/>
                    <a:pt x="109" y="72"/>
                    <a:pt x="109" y="72"/>
                  </a:cubicBezTo>
                  <a:cubicBezTo>
                    <a:pt x="109" y="72"/>
                    <a:pt x="118" y="26"/>
                    <a:pt x="99" y="13"/>
                  </a:cubicBezTo>
                  <a:cubicBezTo>
                    <a:pt x="80" y="0"/>
                    <a:pt x="83" y="18"/>
                    <a:pt x="83" y="18"/>
                  </a:cubicBezTo>
                  <a:cubicBezTo>
                    <a:pt x="67" y="14"/>
                    <a:pt x="67" y="14"/>
                    <a:pt x="67" y="14"/>
                  </a:cubicBezTo>
                  <a:cubicBezTo>
                    <a:pt x="69" y="31"/>
                    <a:pt x="69" y="31"/>
                    <a:pt x="69" y="31"/>
                  </a:cubicBezTo>
                  <a:cubicBezTo>
                    <a:pt x="55" y="34"/>
                    <a:pt x="55" y="34"/>
                    <a:pt x="55" y="34"/>
                  </a:cubicBezTo>
                  <a:cubicBezTo>
                    <a:pt x="55" y="34"/>
                    <a:pt x="59" y="38"/>
                    <a:pt x="55" y="48"/>
                  </a:cubicBezTo>
                  <a:cubicBezTo>
                    <a:pt x="51" y="58"/>
                    <a:pt x="17" y="75"/>
                    <a:pt x="16" y="82"/>
                  </a:cubicBezTo>
                  <a:cubicBezTo>
                    <a:pt x="15" y="86"/>
                    <a:pt x="15" y="97"/>
                    <a:pt x="14" y="105"/>
                  </a:cubicBezTo>
                  <a:cubicBezTo>
                    <a:pt x="0" y="89"/>
                    <a:pt x="0" y="89"/>
                    <a:pt x="0" y="89"/>
                  </a:cubicBezTo>
                  <a:cubicBezTo>
                    <a:pt x="0" y="89"/>
                    <a:pt x="0" y="89"/>
                    <a:pt x="0" y="89"/>
                  </a:cubicBezTo>
                  <a:cubicBezTo>
                    <a:pt x="23" y="115"/>
                    <a:pt x="23" y="115"/>
                    <a:pt x="23" y="115"/>
                  </a:cubicBezTo>
                  <a:cubicBezTo>
                    <a:pt x="40" y="117"/>
                    <a:pt x="40" y="117"/>
                    <a:pt x="40" y="117"/>
                  </a:cubicBezTo>
                  <a:cubicBezTo>
                    <a:pt x="48" y="135"/>
                    <a:pt x="48" y="135"/>
                    <a:pt x="48" y="135"/>
                  </a:cubicBezTo>
                  <a:cubicBezTo>
                    <a:pt x="48" y="135"/>
                    <a:pt x="66" y="131"/>
                    <a:pt x="70" y="139"/>
                  </a:cubicBezTo>
                  <a:cubicBezTo>
                    <a:pt x="74" y="147"/>
                    <a:pt x="89" y="173"/>
                    <a:pt x="105" y="187"/>
                  </a:cubicBezTo>
                  <a:cubicBezTo>
                    <a:pt x="121" y="201"/>
                    <a:pt x="149" y="208"/>
                    <a:pt x="156" y="213"/>
                  </a:cubicBezTo>
                  <a:cubicBezTo>
                    <a:pt x="163" y="218"/>
                    <a:pt x="180" y="236"/>
                    <a:pt x="195" y="236"/>
                  </a:cubicBezTo>
                  <a:cubicBezTo>
                    <a:pt x="196" y="236"/>
                    <a:pt x="197" y="236"/>
                    <a:pt x="198" y="236"/>
                  </a:cubicBezTo>
                  <a:cubicBezTo>
                    <a:pt x="197" y="209"/>
                    <a:pt x="197" y="209"/>
                    <a:pt x="197" y="209"/>
                  </a:cubicBezTo>
                  <a:cubicBezTo>
                    <a:pt x="197" y="209"/>
                    <a:pt x="207" y="188"/>
                    <a:pt x="207" y="17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1" name="Freeform 280"/>
            <p:cNvSpPr>
              <a:spLocks/>
            </p:cNvSpPr>
            <p:nvPr/>
          </p:nvSpPr>
          <p:spPr bwMode="gray">
            <a:xfrm>
              <a:off x="3717058" y="4085719"/>
              <a:ext cx="77440" cy="90897"/>
            </a:xfrm>
            <a:custGeom>
              <a:avLst/>
              <a:gdLst>
                <a:gd name="T0" fmla="*/ 126 w 140"/>
                <a:gd name="T1" fmla="*/ 122 h 179"/>
                <a:gd name="T2" fmla="*/ 126 w 140"/>
                <a:gd name="T3" fmla="*/ 108 h 179"/>
                <a:gd name="T4" fmla="*/ 140 w 140"/>
                <a:gd name="T5" fmla="*/ 105 h 179"/>
                <a:gd name="T6" fmla="*/ 138 w 140"/>
                <a:gd name="T7" fmla="*/ 88 h 179"/>
                <a:gd name="T8" fmla="*/ 119 w 140"/>
                <a:gd name="T9" fmla="*/ 99 h 179"/>
                <a:gd name="T10" fmla="*/ 120 w 140"/>
                <a:gd name="T11" fmla="*/ 86 h 179"/>
                <a:gd name="T12" fmla="*/ 131 w 140"/>
                <a:gd name="T13" fmla="*/ 70 h 179"/>
                <a:gd name="T14" fmla="*/ 120 w 140"/>
                <a:gd name="T15" fmla="*/ 50 h 179"/>
                <a:gd name="T16" fmla="*/ 123 w 140"/>
                <a:gd name="T17" fmla="*/ 41 h 179"/>
                <a:gd name="T18" fmla="*/ 95 w 140"/>
                <a:gd name="T19" fmla="*/ 0 h 179"/>
                <a:gd name="T20" fmla="*/ 69 w 140"/>
                <a:gd name="T21" fmla="*/ 0 h 179"/>
                <a:gd name="T22" fmla="*/ 65 w 140"/>
                <a:gd name="T23" fmla="*/ 12 h 179"/>
                <a:gd name="T24" fmla="*/ 40 w 140"/>
                <a:gd name="T25" fmla="*/ 12 h 179"/>
                <a:gd name="T26" fmla="*/ 9 w 140"/>
                <a:gd name="T27" fmla="*/ 54 h 179"/>
                <a:gd name="T28" fmla="*/ 0 w 140"/>
                <a:gd name="T29" fmla="*/ 59 h 179"/>
                <a:gd name="T30" fmla="*/ 9 w 140"/>
                <a:gd name="T31" fmla="*/ 66 h 179"/>
                <a:gd name="T32" fmla="*/ 1 w 140"/>
                <a:gd name="T33" fmla="*/ 84 h 179"/>
                <a:gd name="T34" fmla="*/ 16 w 140"/>
                <a:gd name="T35" fmla="*/ 103 h 179"/>
                <a:gd name="T36" fmla="*/ 15 w 140"/>
                <a:gd name="T37" fmla="*/ 121 h 179"/>
                <a:gd name="T38" fmla="*/ 29 w 140"/>
                <a:gd name="T39" fmla="*/ 132 h 179"/>
                <a:gd name="T40" fmla="*/ 37 w 140"/>
                <a:gd name="T41" fmla="*/ 148 h 179"/>
                <a:gd name="T42" fmla="*/ 65 w 140"/>
                <a:gd name="T43" fmla="*/ 157 h 179"/>
                <a:gd name="T44" fmla="*/ 85 w 140"/>
                <a:gd name="T45" fmla="*/ 179 h 179"/>
                <a:gd name="T46" fmla="*/ 87 w 140"/>
                <a:gd name="T47" fmla="*/ 156 h 179"/>
                <a:gd name="T48" fmla="*/ 126 w 140"/>
                <a:gd name="T49" fmla="*/ 122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79">
                  <a:moveTo>
                    <a:pt x="126" y="122"/>
                  </a:moveTo>
                  <a:cubicBezTo>
                    <a:pt x="130" y="112"/>
                    <a:pt x="126" y="108"/>
                    <a:pt x="126" y="108"/>
                  </a:cubicBezTo>
                  <a:cubicBezTo>
                    <a:pt x="140" y="105"/>
                    <a:pt x="140" y="105"/>
                    <a:pt x="140" y="105"/>
                  </a:cubicBezTo>
                  <a:cubicBezTo>
                    <a:pt x="138" y="88"/>
                    <a:pt x="138" y="88"/>
                    <a:pt x="138" y="88"/>
                  </a:cubicBezTo>
                  <a:cubicBezTo>
                    <a:pt x="119" y="99"/>
                    <a:pt x="119" y="99"/>
                    <a:pt x="119" y="99"/>
                  </a:cubicBezTo>
                  <a:cubicBezTo>
                    <a:pt x="120" y="86"/>
                    <a:pt x="120" y="86"/>
                    <a:pt x="120" y="86"/>
                  </a:cubicBezTo>
                  <a:cubicBezTo>
                    <a:pt x="120" y="86"/>
                    <a:pt x="131" y="78"/>
                    <a:pt x="131" y="70"/>
                  </a:cubicBezTo>
                  <a:cubicBezTo>
                    <a:pt x="131" y="62"/>
                    <a:pt x="120" y="50"/>
                    <a:pt x="120" y="50"/>
                  </a:cubicBezTo>
                  <a:cubicBezTo>
                    <a:pt x="123" y="41"/>
                    <a:pt x="123" y="41"/>
                    <a:pt x="123" y="41"/>
                  </a:cubicBezTo>
                  <a:cubicBezTo>
                    <a:pt x="95" y="0"/>
                    <a:pt x="95" y="0"/>
                    <a:pt x="95" y="0"/>
                  </a:cubicBezTo>
                  <a:cubicBezTo>
                    <a:pt x="69" y="0"/>
                    <a:pt x="69" y="0"/>
                    <a:pt x="69" y="0"/>
                  </a:cubicBezTo>
                  <a:cubicBezTo>
                    <a:pt x="65" y="12"/>
                    <a:pt x="65" y="12"/>
                    <a:pt x="65" y="12"/>
                  </a:cubicBezTo>
                  <a:cubicBezTo>
                    <a:pt x="40" y="12"/>
                    <a:pt x="40" y="12"/>
                    <a:pt x="40" y="12"/>
                  </a:cubicBezTo>
                  <a:cubicBezTo>
                    <a:pt x="40" y="12"/>
                    <a:pt x="21" y="54"/>
                    <a:pt x="9" y="54"/>
                  </a:cubicBezTo>
                  <a:cubicBezTo>
                    <a:pt x="0" y="59"/>
                    <a:pt x="0" y="59"/>
                    <a:pt x="0" y="59"/>
                  </a:cubicBezTo>
                  <a:cubicBezTo>
                    <a:pt x="9" y="66"/>
                    <a:pt x="9" y="66"/>
                    <a:pt x="9" y="66"/>
                  </a:cubicBezTo>
                  <a:cubicBezTo>
                    <a:pt x="9" y="66"/>
                    <a:pt x="1" y="75"/>
                    <a:pt x="1" y="84"/>
                  </a:cubicBezTo>
                  <a:cubicBezTo>
                    <a:pt x="1" y="93"/>
                    <a:pt x="16" y="103"/>
                    <a:pt x="16" y="103"/>
                  </a:cubicBezTo>
                  <a:cubicBezTo>
                    <a:pt x="15" y="121"/>
                    <a:pt x="15" y="121"/>
                    <a:pt x="15" y="121"/>
                  </a:cubicBezTo>
                  <a:cubicBezTo>
                    <a:pt x="29" y="132"/>
                    <a:pt x="29" y="132"/>
                    <a:pt x="29" y="132"/>
                  </a:cubicBezTo>
                  <a:cubicBezTo>
                    <a:pt x="29" y="132"/>
                    <a:pt x="28" y="139"/>
                    <a:pt x="37" y="148"/>
                  </a:cubicBezTo>
                  <a:cubicBezTo>
                    <a:pt x="46" y="157"/>
                    <a:pt x="65" y="157"/>
                    <a:pt x="65" y="157"/>
                  </a:cubicBezTo>
                  <a:cubicBezTo>
                    <a:pt x="85" y="179"/>
                    <a:pt x="85" y="179"/>
                    <a:pt x="85" y="179"/>
                  </a:cubicBezTo>
                  <a:cubicBezTo>
                    <a:pt x="86" y="171"/>
                    <a:pt x="86" y="160"/>
                    <a:pt x="87" y="156"/>
                  </a:cubicBezTo>
                  <a:cubicBezTo>
                    <a:pt x="88" y="149"/>
                    <a:pt x="122" y="132"/>
                    <a:pt x="126" y="12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2" name="Freeform 281"/>
            <p:cNvSpPr>
              <a:spLocks/>
            </p:cNvSpPr>
            <p:nvPr/>
          </p:nvSpPr>
          <p:spPr bwMode="gray">
            <a:xfrm>
              <a:off x="4756869" y="5139518"/>
              <a:ext cx="61483" cy="58019"/>
            </a:xfrm>
            <a:custGeom>
              <a:avLst/>
              <a:gdLst>
                <a:gd name="T0" fmla="*/ 0 w 111"/>
                <a:gd name="T1" fmla="*/ 58 h 114"/>
                <a:gd name="T2" fmla="*/ 17 w 111"/>
                <a:gd name="T3" fmla="*/ 83 h 114"/>
                <a:gd name="T4" fmla="*/ 17 w 111"/>
                <a:gd name="T5" fmla="*/ 94 h 114"/>
                <a:gd name="T6" fmla="*/ 35 w 111"/>
                <a:gd name="T7" fmla="*/ 114 h 114"/>
                <a:gd name="T8" fmla="*/ 50 w 111"/>
                <a:gd name="T9" fmla="*/ 113 h 114"/>
                <a:gd name="T10" fmla="*/ 61 w 111"/>
                <a:gd name="T11" fmla="*/ 89 h 114"/>
                <a:gd name="T12" fmla="*/ 82 w 111"/>
                <a:gd name="T13" fmla="*/ 85 h 114"/>
                <a:gd name="T14" fmla="*/ 99 w 111"/>
                <a:gd name="T15" fmla="*/ 75 h 114"/>
                <a:gd name="T16" fmla="*/ 96 w 111"/>
                <a:gd name="T17" fmla="*/ 63 h 114"/>
                <a:gd name="T18" fmla="*/ 111 w 111"/>
                <a:gd name="T19" fmla="*/ 50 h 114"/>
                <a:gd name="T20" fmla="*/ 110 w 111"/>
                <a:gd name="T21" fmla="*/ 34 h 114"/>
                <a:gd name="T22" fmla="*/ 100 w 111"/>
                <a:gd name="T23" fmla="*/ 31 h 114"/>
                <a:gd name="T24" fmla="*/ 83 w 111"/>
                <a:gd name="T25" fmla="*/ 6 h 114"/>
                <a:gd name="T26" fmla="*/ 62 w 111"/>
                <a:gd name="T27" fmla="*/ 5 h 114"/>
                <a:gd name="T28" fmla="*/ 54 w 111"/>
                <a:gd name="T29" fmla="*/ 8 h 114"/>
                <a:gd name="T30" fmla="*/ 53 w 111"/>
                <a:gd name="T31" fmla="*/ 18 h 114"/>
                <a:gd name="T32" fmla="*/ 38 w 111"/>
                <a:gd name="T33" fmla="*/ 19 h 114"/>
                <a:gd name="T34" fmla="*/ 31 w 111"/>
                <a:gd name="T35" fmla="*/ 33 h 114"/>
                <a:gd name="T36" fmla="*/ 19 w 111"/>
                <a:gd name="T37" fmla="*/ 46 h 114"/>
                <a:gd name="T38" fmla="*/ 17 w 111"/>
                <a:gd name="T39" fmla="*/ 56 h 114"/>
                <a:gd name="T40" fmla="*/ 0 w 111"/>
                <a:gd name="T41" fmla="*/ 5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1" h="114">
                  <a:moveTo>
                    <a:pt x="0" y="58"/>
                  </a:moveTo>
                  <a:cubicBezTo>
                    <a:pt x="17" y="83"/>
                    <a:pt x="17" y="83"/>
                    <a:pt x="17" y="83"/>
                  </a:cubicBezTo>
                  <a:cubicBezTo>
                    <a:pt x="17" y="94"/>
                    <a:pt x="17" y="94"/>
                    <a:pt x="17" y="94"/>
                  </a:cubicBezTo>
                  <a:cubicBezTo>
                    <a:pt x="35" y="114"/>
                    <a:pt x="35" y="114"/>
                    <a:pt x="35" y="114"/>
                  </a:cubicBezTo>
                  <a:cubicBezTo>
                    <a:pt x="50" y="113"/>
                    <a:pt x="50" y="113"/>
                    <a:pt x="50" y="113"/>
                  </a:cubicBezTo>
                  <a:cubicBezTo>
                    <a:pt x="50" y="113"/>
                    <a:pt x="51" y="93"/>
                    <a:pt x="61" y="89"/>
                  </a:cubicBezTo>
                  <a:cubicBezTo>
                    <a:pt x="71" y="85"/>
                    <a:pt x="74" y="87"/>
                    <a:pt x="82" y="85"/>
                  </a:cubicBezTo>
                  <a:cubicBezTo>
                    <a:pt x="90" y="83"/>
                    <a:pt x="99" y="75"/>
                    <a:pt x="99" y="75"/>
                  </a:cubicBezTo>
                  <a:cubicBezTo>
                    <a:pt x="96" y="63"/>
                    <a:pt x="96" y="63"/>
                    <a:pt x="96" y="63"/>
                  </a:cubicBezTo>
                  <a:cubicBezTo>
                    <a:pt x="111" y="50"/>
                    <a:pt x="111" y="50"/>
                    <a:pt x="111" y="50"/>
                  </a:cubicBezTo>
                  <a:cubicBezTo>
                    <a:pt x="110" y="34"/>
                    <a:pt x="110" y="34"/>
                    <a:pt x="110" y="34"/>
                  </a:cubicBezTo>
                  <a:cubicBezTo>
                    <a:pt x="100" y="31"/>
                    <a:pt x="100" y="31"/>
                    <a:pt x="100" y="31"/>
                  </a:cubicBezTo>
                  <a:cubicBezTo>
                    <a:pt x="100" y="31"/>
                    <a:pt x="88" y="12"/>
                    <a:pt x="83" y="6"/>
                  </a:cubicBezTo>
                  <a:cubicBezTo>
                    <a:pt x="78" y="0"/>
                    <a:pt x="62" y="5"/>
                    <a:pt x="62" y="5"/>
                  </a:cubicBezTo>
                  <a:cubicBezTo>
                    <a:pt x="54" y="8"/>
                    <a:pt x="54" y="8"/>
                    <a:pt x="54" y="8"/>
                  </a:cubicBezTo>
                  <a:cubicBezTo>
                    <a:pt x="53" y="18"/>
                    <a:pt x="53" y="18"/>
                    <a:pt x="53" y="18"/>
                  </a:cubicBezTo>
                  <a:cubicBezTo>
                    <a:pt x="53" y="18"/>
                    <a:pt x="43" y="15"/>
                    <a:pt x="38" y="19"/>
                  </a:cubicBezTo>
                  <a:cubicBezTo>
                    <a:pt x="33" y="23"/>
                    <a:pt x="31" y="33"/>
                    <a:pt x="31" y="33"/>
                  </a:cubicBezTo>
                  <a:cubicBezTo>
                    <a:pt x="19" y="46"/>
                    <a:pt x="19" y="46"/>
                    <a:pt x="19" y="46"/>
                  </a:cubicBezTo>
                  <a:cubicBezTo>
                    <a:pt x="17" y="56"/>
                    <a:pt x="17" y="56"/>
                    <a:pt x="17" y="56"/>
                  </a:cubicBezTo>
                  <a:lnTo>
                    <a:pt x="0" y="58"/>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3" name="Freeform 282"/>
            <p:cNvSpPr>
              <a:spLocks/>
            </p:cNvSpPr>
            <p:nvPr/>
          </p:nvSpPr>
          <p:spPr bwMode="gray">
            <a:xfrm>
              <a:off x="4292932" y="4296522"/>
              <a:ext cx="155819" cy="171908"/>
            </a:xfrm>
            <a:custGeom>
              <a:avLst/>
              <a:gdLst>
                <a:gd name="T0" fmla="*/ 261 w 281"/>
                <a:gd name="T1" fmla="*/ 153 h 339"/>
                <a:gd name="T2" fmla="*/ 244 w 281"/>
                <a:gd name="T3" fmla="*/ 140 h 339"/>
                <a:gd name="T4" fmla="*/ 254 w 281"/>
                <a:gd name="T5" fmla="*/ 100 h 339"/>
                <a:gd name="T6" fmla="*/ 273 w 281"/>
                <a:gd name="T7" fmla="*/ 74 h 339"/>
                <a:gd name="T8" fmla="*/ 263 w 281"/>
                <a:gd name="T9" fmla="*/ 56 h 339"/>
                <a:gd name="T10" fmla="*/ 229 w 281"/>
                <a:gd name="T11" fmla="*/ 62 h 339"/>
                <a:gd name="T12" fmla="*/ 210 w 281"/>
                <a:gd name="T13" fmla="*/ 36 h 339"/>
                <a:gd name="T14" fmla="*/ 220 w 281"/>
                <a:gd name="T15" fmla="*/ 4 h 339"/>
                <a:gd name="T16" fmla="*/ 177 w 281"/>
                <a:gd name="T17" fmla="*/ 1 h 339"/>
                <a:gd name="T18" fmla="*/ 147 w 281"/>
                <a:gd name="T19" fmla="*/ 9 h 339"/>
                <a:gd name="T20" fmla="*/ 125 w 281"/>
                <a:gd name="T21" fmla="*/ 10 h 339"/>
                <a:gd name="T22" fmla="*/ 128 w 281"/>
                <a:gd name="T23" fmla="*/ 37 h 339"/>
                <a:gd name="T24" fmla="*/ 56 w 281"/>
                <a:gd name="T25" fmla="*/ 75 h 339"/>
                <a:gd name="T26" fmla="*/ 46 w 281"/>
                <a:gd name="T27" fmla="*/ 71 h 339"/>
                <a:gd name="T28" fmla="*/ 40 w 281"/>
                <a:gd name="T29" fmla="*/ 77 h 339"/>
                <a:gd name="T30" fmla="*/ 30 w 281"/>
                <a:gd name="T31" fmla="*/ 107 h 339"/>
                <a:gd name="T32" fmla="*/ 0 w 281"/>
                <a:gd name="T33" fmla="*/ 166 h 339"/>
                <a:gd name="T34" fmla="*/ 28 w 281"/>
                <a:gd name="T35" fmla="*/ 195 h 339"/>
                <a:gd name="T36" fmla="*/ 27 w 281"/>
                <a:gd name="T37" fmla="*/ 228 h 339"/>
                <a:gd name="T38" fmla="*/ 46 w 281"/>
                <a:gd name="T39" fmla="*/ 259 h 339"/>
                <a:gd name="T40" fmla="*/ 61 w 281"/>
                <a:gd name="T41" fmla="*/ 271 h 339"/>
                <a:gd name="T42" fmla="*/ 91 w 281"/>
                <a:gd name="T43" fmla="*/ 311 h 339"/>
                <a:gd name="T44" fmla="*/ 114 w 281"/>
                <a:gd name="T45" fmla="*/ 339 h 339"/>
                <a:gd name="T46" fmla="*/ 133 w 281"/>
                <a:gd name="T47" fmla="*/ 317 h 339"/>
                <a:gd name="T48" fmla="*/ 152 w 281"/>
                <a:gd name="T49" fmla="*/ 304 h 339"/>
                <a:gd name="T50" fmla="*/ 149 w 281"/>
                <a:gd name="T51" fmla="*/ 287 h 339"/>
                <a:gd name="T52" fmla="*/ 139 w 281"/>
                <a:gd name="T53" fmla="*/ 274 h 339"/>
                <a:gd name="T54" fmla="*/ 172 w 281"/>
                <a:gd name="T55" fmla="*/ 257 h 339"/>
                <a:gd name="T56" fmla="*/ 178 w 281"/>
                <a:gd name="T57" fmla="*/ 225 h 339"/>
                <a:gd name="T58" fmla="*/ 204 w 281"/>
                <a:gd name="T59" fmla="*/ 255 h 339"/>
                <a:gd name="T60" fmla="*/ 241 w 281"/>
                <a:gd name="T61" fmla="*/ 239 h 339"/>
                <a:gd name="T62" fmla="*/ 260 w 281"/>
                <a:gd name="T63" fmla="*/ 244 h 339"/>
                <a:gd name="T64" fmla="*/ 269 w 281"/>
                <a:gd name="T65" fmla="*/ 212 h 339"/>
                <a:gd name="T66" fmla="*/ 272 w 281"/>
                <a:gd name="T67" fmla="*/ 17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1" h="339">
                  <a:moveTo>
                    <a:pt x="279" y="160"/>
                  </a:moveTo>
                  <a:cubicBezTo>
                    <a:pt x="277" y="154"/>
                    <a:pt x="261" y="153"/>
                    <a:pt x="261" y="153"/>
                  </a:cubicBezTo>
                  <a:cubicBezTo>
                    <a:pt x="256" y="141"/>
                    <a:pt x="256" y="141"/>
                    <a:pt x="256" y="141"/>
                  </a:cubicBezTo>
                  <a:cubicBezTo>
                    <a:pt x="244" y="140"/>
                    <a:pt x="244" y="140"/>
                    <a:pt x="244" y="140"/>
                  </a:cubicBezTo>
                  <a:cubicBezTo>
                    <a:pt x="245" y="116"/>
                    <a:pt x="245" y="116"/>
                    <a:pt x="245" y="116"/>
                  </a:cubicBezTo>
                  <a:cubicBezTo>
                    <a:pt x="254" y="100"/>
                    <a:pt x="254" y="100"/>
                    <a:pt x="254" y="100"/>
                  </a:cubicBezTo>
                  <a:cubicBezTo>
                    <a:pt x="254" y="100"/>
                    <a:pt x="261" y="101"/>
                    <a:pt x="267" y="94"/>
                  </a:cubicBezTo>
                  <a:cubicBezTo>
                    <a:pt x="273" y="87"/>
                    <a:pt x="273" y="74"/>
                    <a:pt x="273" y="74"/>
                  </a:cubicBezTo>
                  <a:cubicBezTo>
                    <a:pt x="267" y="70"/>
                    <a:pt x="267" y="70"/>
                    <a:pt x="267" y="70"/>
                  </a:cubicBezTo>
                  <a:cubicBezTo>
                    <a:pt x="267" y="70"/>
                    <a:pt x="266" y="60"/>
                    <a:pt x="263" y="56"/>
                  </a:cubicBezTo>
                  <a:cubicBezTo>
                    <a:pt x="260" y="52"/>
                    <a:pt x="248" y="47"/>
                    <a:pt x="243" y="47"/>
                  </a:cubicBezTo>
                  <a:cubicBezTo>
                    <a:pt x="238" y="47"/>
                    <a:pt x="238" y="62"/>
                    <a:pt x="229" y="62"/>
                  </a:cubicBezTo>
                  <a:cubicBezTo>
                    <a:pt x="220" y="62"/>
                    <a:pt x="212" y="57"/>
                    <a:pt x="212" y="57"/>
                  </a:cubicBezTo>
                  <a:cubicBezTo>
                    <a:pt x="210" y="36"/>
                    <a:pt x="210" y="36"/>
                    <a:pt x="210" y="36"/>
                  </a:cubicBezTo>
                  <a:cubicBezTo>
                    <a:pt x="220" y="14"/>
                    <a:pt x="220" y="14"/>
                    <a:pt x="220" y="14"/>
                  </a:cubicBezTo>
                  <a:cubicBezTo>
                    <a:pt x="220" y="4"/>
                    <a:pt x="220" y="4"/>
                    <a:pt x="220" y="4"/>
                  </a:cubicBezTo>
                  <a:cubicBezTo>
                    <a:pt x="188" y="5"/>
                    <a:pt x="188" y="5"/>
                    <a:pt x="188" y="5"/>
                  </a:cubicBezTo>
                  <a:cubicBezTo>
                    <a:pt x="188" y="5"/>
                    <a:pt x="181" y="1"/>
                    <a:pt x="177" y="1"/>
                  </a:cubicBezTo>
                  <a:cubicBezTo>
                    <a:pt x="173" y="1"/>
                    <a:pt x="168" y="9"/>
                    <a:pt x="168" y="9"/>
                  </a:cubicBezTo>
                  <a:cubicBezTo>
                    <a:pt x="147" y="9"/>
                    <a:pt x="147" y="9"/>
                    <a:pt x="147" y="9"/>
                  </a:cubicBezTo>
                  <a:cubicBezTo>
                    <a:pt x="137" y="0"/>
                    <a:pt x="137" y="0"/>
                    <a:pt x="137" y="0"/>
                  </a:cubicBezTo>
                  <a:cubicBezTo>
                    <a:pt x="125" y="10"/>
                    <a:pt x="125" y="10"/>
                    <a:pt x="125" y="10"/>
                  </a:cubicBezTo>
                  <a:cubicBezTo>
                    <a:pt x="122" y="33"/>
                    <a:pt x="122" y="33"/>
                    <a:pt x="122" y="33"/>
                  </a:cubicBezTo>
                  <a:cubicBezTo>
                    <a:pt x="128" y="37"/>
                    <a:pt x="128" y="37"/>
                    <a:pt x="128" y="37"/>
                  </a:cubicBezTo>
                  <a:cubicBezTo>
                    <a:pt x="128" y="37"/>
                    <a:pt x="128" y="72"/>
                    <a:pt x="123" y="73"/>
                  </a:cubicBezTo>
                  <a:cubicBezTo>
                    <a:pt x="118" y="74"/>
                    <a:pt x="56" y="75"/>
                    <a:pt x="56" y="75"/>
                  </a:cubicBezTo>
                  <a:cubicBezTo>
                    <a:pt x="54" y="69"/>
                    <a:pt x="54" y="69"/>
                    <a:pt x="54" y="69"/>
                  </a:cubicBezTo>
                  <a:cubicBezTo>
                    <a:pt x="46" y="71"/>
                    <a:pt x="46" y="71"/>
                    <a:pt x="46" y="71"/>
                  </a:cubicBezTo>
                  <a:cubicBezTo>
                    <a:pt x="47" y="72"/>
                    <a:pt x="48" y="72"/>
                    <a:pt x="48" y="72"/>
                  </a:cubicBezTo>
                  <a:cubicBezTo>
                    <a:pt x="40" y="77"/>
                    <a:pt x="40" y="77"/>
                    <a:pt x="40" y="77"/>
                  </a:cubicBezTo>
                  <a:cubicBezTo>
                    <a:pt x="40" y="77"/>
                    <a:pt x="49" y="105"/>
                    <a:pt x="45" y="107"/>
                  </a:cubicBezTo>
                  <a:cubicBezTo>
                    <a:pt x="41" y="109"/>
                    <a:pt x="30" y="107"/>
                    <a:pt x="30" y="107"/>
                  </a:cubicBezTo>
                  <a:cubicBezTo>
                    <a:pt x="30" y="107"/>
                    <a:pt x="33" y="148"/>
                    <a:pt x="23" y="159"/>
                  </a:cubicBezTo>
                  <a:cubicBezTo>
                    <a:pt x="13" y="170"/>
                    <a:pt x="0" y="166"/>
                    <a:pt x="0" y="166"/>
                  </a:cubicBezTo>
                  <a:cubicBezTo>
                    <a:pt x="17" y="203"/>
                    <a:pt x="17" y="203"/>
                    <a:pt x="17" y="203"/>
                  </a:cubicBezTo>
                  <a:cubicBezTo>
                    <a:pt x="28" y="195"/>
                    <a:pt x="28" y="195"/>
                    <a:pt x="28" y="195"/>
                  </a:cubicBezTo>
                  <a:cubicBezTo>
                    <a:pt x="34" y="208"/>
                    <a:pt x="34" y="208"/>
                    <a:pt x="34" y="208"/>
                  </a:cubicBezTo>
                  <a:cubicBezTo>
                    <a:pt x="34" y="208"/>
                    <a:pt x="25" y="221"/>
                    <a:pt x="27" y="228"/>
                  </a:cubicBezTo>
                  <a:cubicBezTo>
                    <a:pt x="29" y="235"/>
                    <a:pt x="42" y="232"/>
                    <a:pt x="42" y="232"/>
                  </a:cubicBezTo>
                  <a:cubicBezTo>
                    <a:pt x="46" y="259"/>
                    <a:pt x="46" y="259"/>
                    <a:pt x="46" y="259"/>
                  </a:cubicBezTo>
                  <a:cubicBezTo>
                    <a:pt x="66" y="263"/>
                    <a:pt x="66" y="263"/>
                    <a:pt x="66" y="263"/>
                  </a:cubicBezTo>
                  <a:cubicBezTo>
                    <a:pt x="61" y="271"/>
                    <a:pt x="61" y="271"/>
                    <a:pt x="61" y="271"/>
                  </a:cubicBezTo>
                  <a:cubicBezTo>
                    <a:pt x="94" y="306"/>
                    <a:pt x="94" y="306"/>
                    <a:pt x="94" y="306"/>
                  </a:cubicBezTo>
                  <a:cubicBezTo>
                    <a:pt x="91" y="311"/>
                    <a:pt x="91" y="311"/>
                    <a:pt x="91" y="311"/>
                  </a:cubicBezTo>
                  <a:cubicBezTo>
                    <a:pt x="113" y="338"/>
                    <a:pt x="113" y="338"/>
                    <a:pt x="113" y="338"/>
                  </a:cubicBezTo>
                  <a:cubicBezTo>
                    <a:pt x="114" y="339"/>
                    <a:pt x="114" y="339"/>
                    <a:pt x="114" y="339"/>
                  </a:cubicBezTo>
                  <a:cubicBezTo>
                    <a:pt x="119" y="326"/>
                    <a:pt x="119" y="326"/>
                    <a:pt x="119" y="326"/>
                  </a:cubicBezTo>
                  <a:cubicBezTo>
                    <a:pt x="133" y="317"/>
                    <a:pt x="133" y="317"/>
                    <a:pt x="133" y="317"/>
                  </a:cubicBezTo>
                  <a:cubicBezTo>
                    <a:pt x="133" y="317"/>
                    <a:pt x="148" y="335"/>
                    <a:pt x="152" y="326"/>
                  </a:cubicBezTo>
                  <a:cubicBezTo>
                    <a:pt x="156" y="317"/>
                    <a:pt x="152" y="304"/>
                    <a:pt x="152" y="304"/>
                  </a:cubicBezTo>
                  <a:cubicBezTo>
                    <a:pt x="140" y="296"/>
                    <a:pt x="140" y="296"/>
                    <a:pt x="140" y="296"/>
                  </a:cubicBezTo>
                  <a:cubicBezTo>
                    <a:pt x="149" y="287"/>
                    <a:pt x="149" y="287"/>
                    <a:pt x="149" y="287"/>
                  </a:cubicBezTo>
                  <a:cubicBezTo>
                    <a:pt x="132" y="274"/>
                    <a:pt x="132" y="274"/>
                    <a:pt x="132" y="274"/>
                  </a:cubicBezTo>
                  <a:cubicBezTo>
                    <a:pt x="139" y="274"/>
                    <a:pt x="139" y="274"/>
                    <a:pt x="139" y="274"/>
                  </a:cubicBezTo>
                  <a:cubicBezTo>
                    <a:pt x="139" y="274"/>
                    <a:pt x="132" y="249"/>
                    <a:pt x="138" y="251"/>
                  </a:cubicBezTo>
                  <a:cubicBezTo>
                    <a:pt x="144" y="253"/>
                    <a:pt x="168" y="262"/>
                    <a:pt x="172" y="257"/>
                  </a:cubicBezTo>
                  <a:cubicBezTo>
                    <a:pt x="176" y="252"/>
                    <a:pt x="185" y="244"/>
                    <a:pt x="185" y="244"/>
                  </a:cubicBezTo>
                  <a:cubicBezTo>
                    <a:pt x="185" y="244"/>
                    <a:pt x="172" y="226"/>
                    <a:pt x="178" y="225"/>
                  </a:cubicBezTo>
                  <a:cubicBezTo>
                    <a:pt x="184" y="224"/>
                    <a:pt x="195" y="226"/>
                    <a:pt x="195" y="226"/>
                  </a:cubicBezTo>
                  <a:cubicBezTo>
                    <a:pt x="204" y="255"/>
                    <a:pt x="204" y="255"/>
                    <a:pt x="204" y="255"/>
                  </a:cubicBezTo>
                  <a:cubicBezTo>
                    <a:pt x="204" y="255"/>
                    <a:pt x="218" y="256"/>
                    <a:pt x="226" y="254"/>
                  </a:cubicBezTo>
                  <a:cubicBezTo>
                    <a:pt x="234" y="252"/>
                    <a:pt x="237" y="236"/>
                    <a:pt x="241" y="239"/>
                  </a:cubicBezTo>
                  <a:cubicBezTo>
                    <a:pt x="245" y="242"/>
                    <a:pt x="238" y="264"/>
                    <a:pt x="248" y="264"/>
                  </a:cubicBezTo>
                  <a:cubicBezTo>
                    <a:pt x="258" y="264"/>
                    <a:pt x="260" y="258"/>
                    <a:pt x="260" y="244"/>
                  </a:cubicBezTo>
                  <a:cubicBezTo>
                    <a:pt x="260" y="230"/>
                    <a:pt x="273" y="226"/>
                    <a:pt x="273" y="226"/>
                  </a:cubicBezTo>
                  <a:cubicBezTo>
                    <a:pt x="269" y="212"/>
                    <a:pt x="269" y="212"/>
                    <a:pt x="269" y="212"/>
                  </a:cubicBezTo>
                  <a:cubicBezTo>
                    <a:pt x="273" y="201"/>
                    <a:pt x="273" y="201"/>
                    <a:pt x="273" y="201"/>
                  </a:cubicBezTo>
                  <a:cubicBezTo>
                    <a:pt x="272" y="171"/>
                    <a:pt x="272" y="171"/>
                    <a:pt x="272" y="171"/>
                  </a:cubicBezTo>
                  <a:cubicBezTo>
                    <a:pt x="272" y="171"/>
                    <a:pt x="281" y="166"/>
                    <a:pt x="279" y="160"/>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4" name="Freeform 283"/>
            <p:cNvSpPr>
              <a:spLocks/>
            </p:cNvSpPr>
            <p:nvPr/>
          </p:nvSpPr>
          <p:spPr bwMode="gray">
            <a:xfrm>
              <a:off x="4857306" y="5063019"/>
              <a:ext cx="40363" cy="44052"/>
            </a:xfrm>
            <a:custGeom>
              <a:avLst/>
              <a:gdLst>
                <a:gd name="T0" fmla="*/ 59 w 73"/>
                <a:gd name="T1" fmla="*/ 35 h 87"/>
                <a:gd name="T2" fmla="*/ 62 w 73"/>
                <a:gd name="T3" fmla="*/ 11 h 87"/>
                <a:gd name="T4" fmla="*/ 46 w 73"/>
                <a:gd name="T5" fmla="*/ 14 h 87"/>
                <a:gd name="T6" fmla="*/ 27 w 73"/>
                <a:gd name="T7" fmla="*/ 0 h 87"/>
                <a:gd name="T8" fmla="*/ 11 w 73"/>
                <a:gd name="T9" fmla="*/ 29 h 87"/>
                <a:gd name="T10" fmla="*/ 2 w 73"/>
                <a:gd name="T11" fmla="*/ 58 h 87"/>
                <a:gd name="T12" fmla="*/ 34 w 73"/>
                <a:gd name="T13" fmla="*/ 86 h 87"/>
                <a:gd name="T14" fmla="*/ 56 w 73"/>
                <a:gd name="T15" fmla="*/ 87 h 87"/>
                <a:gd name="T16" fmla="*/ 63 w 73"/>
                <a:gd name="T17" fmla="*/ 62 h 87"/>
                <a:gd name="T18" fmla="*/ 73 w 73"/>
                <a:gd name="T19" fmla="*/ 58 h 87"/>
                <a:gd name="T20" fmla="*/ 69 w 73"/>
                <a:gd name="T21" fmla="*/ 42 h 87"/>
                <a:gd name="T22" fmla="*/ 59 w 73"/>
                <a:gd name="T23" fmla="*/ 3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87">
                  <a:moveTo>
                    <a:pt x="59" y="35"/>
                  </a:moveTo>
                  <a:cubicBezTo>
                    <a:pt x="57" y="28"/>
                    <a:pt x="62" y="11"/>
                    <a:pt x="62" y="11"/>
                  </a:cubicBezTo>
                  <a:cubicBezTo>
                    <a:pt x="46" y="14"/>
                    <a:pt x="46" y="14"/>
                    <a:pt x="46" y="14"/>
                  </a:cubicBezTo>
                  <a:cubicBezTo>
                    <a:pt x="46" y="14"/>
                    <a:pt x="34" y="0"/>
                    <a:pt x="27" y="0"/>
                  </a:cubicBezTo>
                  <a:cubicBezTo>
                    <a:pt x="20" y="0"/>
                    <a:pt x="14" y="25"/>
                    <a:pt x="11" y="29"/>
                  </a:cubicBezTo>
                  <a:cubicBezTo>
                    <a:pt x="8" y="33"/>
                    <a:pt x="0" y="46"/>
                    <a:pt x="2" y="58"/>
                  </a:cubicBezTo>
                  <a:cubicBezTo>
                    <a:pt x="4" y="70"/>
                    <a:pt x="27" y="86"/>
                    <a:pt x="34" y="86"/>
                  </a:cubicBezTo>
                  <a:cubicBezTo>
                    <a:pt x="41" y="86"/>
                    <a:pt x="56" y="87"/>
                    <a:pt x="56" y="87"/>
                  </a:cubicBezTo>
                  <a:cubicBezTo>
                    <a:pt x="63" y="62"/>
                    <a:pt x="63" y="62"/>
                    <a:pt x="63" y="62"/>
                  </a:cubicBezTo>
                  <a:cubicBezTo>
                    <a:pt x="63" y="62"/>
                    <a:pt x="68" y="59"/>
                    <a:pt x="73" y="58"/>
                  </a:cubicBezTo>
                  <a:cubicBezTo>
                    <a:pt x="69" y="42"/>
                    <a:pt x="69" y="42"/>
                    <a:pt x="69" y="42"/>
                  </a:cubicBezTo>
                  <a:cubicBezTo>
                    <a:pt x="69" y="42"/>
                    <a:pt x="62" y="42"/>
                    <a:pt x="59" y="3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5" name="Freeform 284"/>
            <p:cNvSpPr>
              <a:spLocks/>
            </p:cNvSpPr>
            <p:nvPr/>
          </p:nvSpPr>
          <p:spPr bwMode="gray">
            <a:xfrm>
              <a:off x="4370607" y="4823851"/>
              <a:ext cx="352001" cy="328990"/>
            </a:xfrm>
            <a:custGeom>
              <a:avLst/>
              <a:gdLst>
                <a:gd name="T0" fmla="*/ 257 w 635"/>
                <a:gd name="T1" fmla="*/ 609 h 648"/>
                <a:gd name="T2" fmla="*/ 281 w 635"/>
                <a:gd name="T3" fmla="*/ 636 h 648"/>
                <a:gd name="T4" fmla="*/ 304 w 635"/>
                <a:gd name="T5" fmla="*/ 648 h 648"/>
                <a:gd name="T6" fmla="*/ 330 w 635"/>
                <a:gd name="T7" fmla="*/ 646 h 648"/>
                <a:gd name="T8" fmla="*/ 345 w 635"/>
                <a:gd name="T9" fmla="*/ 632 h 648"/>
                <a:gd name="T10" fmla="*/ 358 w 635"/>
                <a:gd name="T11" fmla="*/ 622 h 648"/>
                <a:gd name="T12" fmla="*/ 384 w 635"/>
                <a:gd name="T13" fmla="*/ 273 h 648"/>
                <a:gd name="T14" fmla="*/ 431 w 635"/>
                <a:gd name="T15" fmla="*/ 192 h 648"/>
                <a:gd name="T16" fmla="*/ 435 w 635"/>
                <a:gd name="T17" fmla="*/ 71 h 648"/>
                <a:gd name="T18" fmla="*/ 541 w 635"/>
                <a:gd name="T19" fmla="*/ 55 h 648"/>
                <a:gd name="T20" fmla="*/ 554 w 635"/>
                <a:gd name="T21" fmla="*/ 69 h 648"/>
                <a:gd name="T22" fmla="*/ 577 w 635"/>
                <a:gd name="T23" fmla="*/ 63 h 648"/>
                <a:gd name="T24" fmla="*/ 601 w 635"/>
                <a:gd name="T25" fmla="*/ 55 h 648"/>
                <a:gd name="T26" fmla="*/ 635 w 635"/>
                <a:gd name="T27" fmla="*/ 45 h 648"/>
                <a:gd name="T28" fmla="*/ 602 w 635"/>
                <a:gd name="T29" fmla="*/ 34 h 648"/>
                <a:gd name="T30" fmla="*/ 576 w 635"/>
                <a:gd name="T31" fmla="*/ 31 h 648"/>
                <a:gd name="T32" fmla="*/ 548 w 635"/>
                <a:gd name="T33" fmla="*/ 35 h 648"/>
                <a:gd name="T34" fmla="*/ 414 w 635"/>
                <a:gd name="T35" fmla="*/ 55 h 648"/>
                <a:gd name="T36" fmla="*/ 362 w 635"/>
                <a:gd name="T37" fmla="*/ 50 h 648"/>
                <a:gd name="T38" fmla="*/ 335 w 635"/>
                <a:gd name="T39" fmla="*/ 44 h 648"/>
                <a:gd name="T40" fmla="*/ 116 w 635"/>
                <a:gd name="T41" fmla="*/ 25 h 648"/>
                <a:gd name="T42" fmla="*/ 58 w 635"/>
                <a:gd name="T43" fmla="*/ 0 h 648"/>
                <a:gd name="T44" fmla="*/ 28 w 635"/>
                <a:gd name="T45" fmla="*/ 16 h 648"/>
                <a:gd name="T46" fmla="*/ 10 w 635"/>
                <a:gd name="T47" fmla="*/ 15 h 648"/>
                <a:gd name="T48" fmla="*/ 4 w 635"/>
                <a:gd name="T49" fmla="*/ 62 h 648"/>
                <a:gd name="T50" fmla="*/ 65 w 635"/>
                <a:gd name="T51" fmla="*/ 170 h 648"/>
                <a:gd name="T52" fmla="*/ 102 w 635"/>
                <a:gd name="T53" fmla="*/ 245 h 648"/>
                <a:gd name="T54" fmla="*/ 131 w 635"/>
                <a:gd name="T55" fmla="*/ 296 h 648"/>
                <a:gd name="T56" fmla="*/ 146 w 635"/>
                <a:gd name="T57" fmla="*/ 431 h 648"/>
                <a:gd name="T58" fmla="*/ 149 w 635"/>
                <a:gd name="T59" fmla="*/ 484 h 648"/>
                <a:gd name="T60" fmla="*/ 159 w 635"/>
                <a:gd name="T61" fmla="*/ 508 h 648"/>
                <a:gd name="T62" fmla="*/ 168 w 635"/>
                <a:gd name="T63" fmla="*/ 544 h 648"/>
                <a:gd name="T64" fmla="*/ 190 w 635"/>
                <a:gd name="T65" fmla="*/ 606 h 648"/>
                <a:gd name="T66" fmla="*/ 216 w 635"/>
                <a:gd name="T67" fmla="*/ 625 h 648"/>
                <a:gd name="T68" fmla="*/ 243 w 635"/>
                <a:gd name="T69" fmla="*/ 596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35" h="648">
                  <a:moveTo>
                    <a:pt x="243" y="596"/>
                  </a:moveTo>
                  <a:cubicBezTo>
                    <a:pt x="247" y="597"/>
                    <a:pt x="257" y="609"/>
                    <a:pt x="257" y="609"/>
                  </a:cubicBezTo>
                  <a:cubicBezTo>
                    <a:pt x="257" y="609"/>
                    <a:pt x="256" y="624"/>
                    <a:pt x="261" y="631"/>
                  </a:cubicBezTo>
                  <a:cubicBezTo>
                    <a:pt x="265" y="638"/>
                    <a:pt x="274" y="632"/>
                    <a:pt x="281" y="636"/>
                  </a:cubicBezTo>
                  <a:cubicBezTo>
                    <a:pt x="288" y="640"/>
                    <a:pt x="292" y="648"/>
                    <a:pt x="292" y="648"/>
                  </a:cubicBezTo>
                  <a:cubicBezTo>
                    <a:pt x="304" y="648"/>
                    <a:pt x="304" y="648"/>
                    <a:pt x="304" y="648"/>
                  </a:cubicBezTo>
                  <a:cubicBezTo>
                    <a:pt x="304" y="648"/>
                    <a:pt x="310" y="640"/>
                    <a:pt x="318" y="640"/>
                  </a:cubicBezTo>
                  <a:cubicBezTo>
                    <a:pt x="326" y="640"/>
                    <a:pt x="330" y="646"/>
                    <a:pt x="330" y="646"/>
                  </a:cubicBezTo>
                  <a:cubicBezTo>
                    <a:pt x="330" y="646"/>
                    <a:pt x="337" y="646"/>
                    <a:pt x="342" y="646"/>
                  </a:cubicBezTo>
                  <a:cubicBezTo>
                    <a:pt x="348" y="646"/>
                    <a:pt x="345" y="632"/>
                    <a:pt x="345" y="632"/>
                  </a:cubicBezTo>
                  <a:cubicBezTo>
                    <a:pt x="353" y="630"/>
                    <a:pt x="353" y="630"/>
                    <a:pt x="353" y="630"/>
                  </a:cubicBezTo>
                  <a:cubicBezTo>
                    <a:pt x="353" y="630"/>
                    <a:pt x="351" y="625"/>
                    <a:pt x="358" y="622"/>
                  </a:cubicBezTo>
                  <a:cubicBezTo>
                    <a:pt x="365" y="619"/>
                    <a:pt x="379" y="618"/>
                    <a:pt x="379" y="618"/>
                  </a:cubicBezTo>
                  <a:cubicBezTo>
                    <a:pt x="384" y="273"/>
                    <a:pt x="384" y="273"/>
                    <a:pt x="384" y="273"/>
                  </a:cubicBezTo>
                  <a:cubicBezTo>
                    <a:pt x="432" y="273"/>
                    <a:pt x="432" y="273"/>
                    <a:pt x="432" y="273"/>
                  </a:cubicBezTo>
                  <a:cubicBezTo>
                    <a:pt x="431" y="192"/>
                    <a:pt x="431" y="192"/>
                    <a:pt x="431" y="192"/>
                  </a:cubicBezTo>
                  <a:cubicBezTo>
                    <a:pt x="435" y="188"/>
                    <a:pt x="435" y="188"/>
                    <a:pt x="435" y="188"/>
                  </a:cubicBezTo>
                  <a:cubicBezTo>
                    <a:pt x="435" y="71"/>
                    <a:pt x="435" y="71"/>
                    <a:pt x="435" y="71"/>
                  </a:cubicBezTo>
                  <a:cubicBezTo>
                    <a:pt x="435" y="71"/>
                    <a:pt x="474" y="68"/>
                    <a:pt x="496" y="65"/>
                  </a:cubicBezTo>
                  <a:cubicBezTo>
                    <a:pt x="517" y="63"/>
                    <a:pt x="533" y="55"/>
                    <a:pt x="541" y="55"/>
                  </a:cubicBezTo>
                  <a:cubicBezTo>
                    <a:pt x="550" y="55"/>
                    <a:pt x="548" y="69"/>
                    <a:pt x="548" y="69"/>
                  </a:cubicBezTo>
                  <a:cubicBezTo>
                    <a:pt x="554" y="69"/>
                    <a:pt x="554" y="69"/>
                    <a:pt x="554" y="69"/>
                  </a:cubicBezTo>
                  <a:cubicBezTo>
                    <a:pt x="554" y="69"/>
                    <a:pt x="556" y="83"/>
                    <a:pt x="559" y="82"/>
                  </a:cubicBezTo>
                  <a:cubicBezTo>
                    <a:pt x="562" y="81"/>
                    <a:pt x="572" y="68"/>
                    <a:pt x="577" y="63"/>
                  </a:cubicBezTo>
                  <a:cubicBezTo>
                    <a:pt x="583" y="57"/>
                    <a:pt x="593" y="55"/>
                    <a:pt x="593" y="55"/>
                  </a:cubicBezTo>
                  <a:cubicBezTo>
                    <a:pt x="601" y="55"/>
                    <a:pt x="601" y="55"/>
                    <a:pt x="601" y="55"/>
                  </a:cubicBezTo>
                  <a:cubicBezTo>
                    <a:pt x="612" y="47"/>
                    <a:pt x="612" y="47"/>
                    <a:pt x="612" y="47"/>
                  </a:cubicBezTo>
                  <a:cubicBezTo>
                    <a:pt x="635" y="45"/>
                    <a:pt x="635" y="45"/>
                    <a:pt x="635" y="45"/>
                  </a:cubicBezTo>
                  <a:cubicBezTo>
                    <a:pt x="622" y="32"/>
                    <a:pt x="622" y="32"/>
                    <a:pt x="622" y="32"/>
                  </a:cubicBezTo>
                  <a:cubicBezTo>
                    <a:pt x="602" y="34"/>
                    <a:pt x="602" y="34"/>
                    <a:pt x="602" y="34"/>
                  </a:cubicBezTo>
                  <a:cubicBezTo>
                    <a:pt x="602" y="34"/>
                    <a:pt x="601" y="26"/>
                    <a:pt x="592" y="26"/>
                  </a:cubicBezTo>
                  <a:cubicBezTo>
                    <a:pt x="583" y="26"/>
                    <a:pt x="576" y="31"/>
                    <a:pt x="576" y="31"/>
                  </a:cubicBezTo>
                  <a:cubicBezTo>
                    <a:pt x="563" y="39"/>
                    <a:pt x="563" y="39"/>
                    <a:pt x="563" y="39"/>
                  </a:cubicBezTo>
                  <a:cubicBezTo>
                    <a:pt x="548" y="35"/>
                    <a:pt x="548" y="35"/>
                    <a:pt x="548" y="35"/>
                  </a:cubicBezTo>
                  <a:cubicBezTo>
                    <a:pt x="548" y="35"/>
                    <a:pt x="488" y="55"/>
                    <a:pt x="460" y="55"/>
                  </a:cubicBezTo>
                  <a:cubicBezTo>
                    <a:pt x="432" y="55"/>
                    <a:pt x="414" y="55"/>
                    <a:pt x="414" y="55"/>
                  </a:cubicBezTo>
                  <a:cubicBezTo>
                    <a:pt x="408" y="49"/>
                    <a:pt x="408" y="49"/>
                    <a:pt x="408" y="49"/>
                  </a:cubicBezTo>
                  <a:cubicBezTo>
                    <a:pt x="362" y="50"/>
                    <a:pt x="362" y="50"/>
                    <a:pt x="362" y="50"/>
                  </a:cubicBezTo>
                  <a:cubicBezTo>
                    <a:pt x="358" y="44"/>
                    <a:pt x="358" y="44"/>
                    <a:pt x="358" y="44"/>
                  </a:cubicBezTo>
                  <a:cubicBezTo>
                    <a:pt x="358" y="44"/>
                    <a:pt x="342" y="46"/>
                    <a:pt x="335" y="44"/>
                  </a:cubicBezTo>
                  <a:cubicBezTo>
                    <a:pt x="328" y="42"/>
                    <a:pt x="319" y="23"/>
                    <a:pt x="319" y="23"/>
                  </a:cubicBezTo>
                  <a:cubicBezTo>
                    <a:pt x="116" y="25"/>
                    <a:pt x="116" y="25"/>
                    <a:pt x="116" y="25"/>
                  </a:cubicBezTo>
                  <a:cubicBezTo>
                    <a:pt x="116" y="25"/>
                    <a:pt x="82" y="12"/>
                    <a:pt x="78" y="1"/>
                  </a:cubicBezTo>
                  <a:cubicBezTo>
                    <a:pt x="79" y="2"/>
                    <a:pt x="58" y="0"/>
                    <a:pt x="58" y="0"/>
                  </a:cubicBezTo>
                  <a:cubicBezTo>
                    <a:pt x="58" y="0"/>
                    <a:pt x="54" y="14"/>
                    <a:pt x="47" y="15"/>
                  </a:cubicBezTo>
                  <a:cubicBezTo>
                    <a:pt x="40" y="16"/>
                    <a:pt x="28" y="16"/>
                    <a:pt x="28" y="16"/>
                  </a:cubicBezTo>
                  <a:cubicBezTo>
                    <a:pt x="21" y="11"/>
                    <a:pt x="21" y="11"/>
                    <a:pt x="21" y="11"/>
                  </a:cubicBezTo>
                  <a:cubicBezTo>
                    <a:pt x="10" y="15"/>
                    <a:pt x="10" y="15"/>
                    <a:pt x="10" y="15"/>
                  </a:cubicBezTo>
                  <a:cubicBezTo>
                    <a:pt x="0" y="16"/>
                    <a:pt x="0" y="16"/>
                    <a:pt x="0" y="16"/>
                  </a:cubicBezTo>
                  <a:cubicBezTo>
                    <a:pt x="4" y="62"/>
                    <a:pt x="4" y="62"/>
                    <a:pt x="4" y="62"/>
                  </a:cubicBezTo>
                  <a:cubicBezTo>
                    <a:pt x="4" y="62"/>
                    <a:pt x="13" y="79"/>
                    <a:pt x="22" y="92"/>
                  </a:cubicBezTo>
                  <a:cubicBezTo>
                    <a:pt x="31" y="105"/>
                    <a:pt x="64" y="153"/>
                    <a:pt x="65" y="170"/>
                  </a:cubicBezTo>
                  <a:cubicBezTo>
                    <a:pt x="66" y="187"/>
                    <a:pt x="79" y="204"/>
                    <a:pt x="83" y="217"/>
                  </a:cubicBezTo>
                  <a:cubicBezTo>
                    <a:pt x="87" y="230"/>
                    <a:pt x="102" y="245"/>
                    <a:pt x="102" y="245"/>
                  </a:cubicBezTo>
                  <a:cubicBezTo>
                    <a:pt x="102" y="259"/>
                    <a:pt x="102" y="259"/>
                    <a:pt x="102" y="259"/>
                  </a:cubicBezTo>
                  <a:cubicBezTo>
                    <a:pt x="102" y="259"/>
                    <a:pt x="131" y="280"/>
                    <a:pt x="131" y="296"/>
                  </a:cubicBezTo>
                  <a:cubicBezTo>
                    <a:pt x="131" y="312"/>
                    <a:pt x="129" y="386"/>
                    <a:pt x="129" y="386"/>
                  </a:cubicBezTo>
                  <a:cubicBezTo>
                    <a:pt x="129" y="386"/>
                    <a:pt x="144" y="411"/>
                    <a:pt x="146" y="431"/>
                  </a:cubicBezTo>
                  <a:cubicBezTo>
                    <a:pt x="148" y="451"/>
                    <a:pt x="140" y="451"/>
                    <a:pt x="140" y="451"/>
                  </a:cubicBezTo>
                  <a:cubicBezTo>
                    <a:pt x="149" y="484"/>
                    <a:pt x="149" y="484"/>
                    <a:pt x="149" y="484"/>
                  </a:cubicBezTo>
                  <a:cubicBezTo>
                    <a:pt x="151" y="508"/>
                    <a:pt x="151" y="508"/>
                    <a:pt x="151" y="508"/>
                  </a:cubicBezTo>
                  <a:cubicBezTo>
                    <a:pt x="159" y="508"/>
                    <a:pt x="159" y="508"/>
                    <a:pt x="159" y="508"/>
                  </a:cubicBezTo>
                  <a:cubicBezTo>
                    <a:pt x="159" y="508"/>
                    <a:pt x="156" y="528"/>
                    <a:pt x="157" y="532"/>
                  </a:cubicBezTo>
                  <a:cubicBezTo>
                    <a:pt x="158" y="536"/>
                    <a:pt x="168" y="544"/>
                    <a:pt x="168" y="544"/>
                  </a:cubicBezTo>
                  <a:cubicBezTo>
                    <a:pt x="169" y="563"/>
                    <a:pt x="169" y="563"/>
                    <a:pt x="169" y="563"/>
                  </a:cubicBezTo>
                  <a:cubicBezTo>
                    <a:pt x="169" y="563"/>
                    <a:pt x="184" y="595"/>
                    <a:pt x="190" y="606"/>
                  </a:cubicBezTo>
                  <a:cubicBezTo>
                    <a:pt x="196" y="617"/>
                    <a:pt x="216" y="624"/>
                    <a:pt x="216" y="624"/>
                  </a:cubicBezTo>
                  <a:cubicBezTo>
                    <a:pt x="216" y="624"/>
                    <a:pt x="216" y="624"/>
                    <a:pt x="216" y="625"/>
                  </a:cubicBezTo>
                  <a:cubicBezTo>
                    <a:pt x="228" y="619"/>
                    <a:pt x="228" y="619"/>
                    <a:pt x="228" y="619"/>
                  </a:cubicBezTo>
                  <a:cubicBezTo>
                    <a:pt x="228" y="619"/>
                    <a:pt x="239" y="595"/>
                    <a:pt x="243" y="596"/>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6" name="Freeform 285"/>
            <p:cNvSpPr>
              <a:spLocks/>
            </p:cNvSpPr>
            <p:nvPr/>
          </p:nvSpPr>
          <p:spPr bwMode="gray">
            <a:xfrm>
              <a:off x="4722607" y="4787321"/>
              <a:ext cx="206273" cy="185661"/>
            </a:xfrm>
            <a:custGeom>
              <a:avLst/>
              <a:gdLst>
                <a:gd name="T0" fmla="*/ 11 w 372"/>
                <a:gd name="T1" fmla="*/ 136 h 366"/>
                <a:gd name="T2" fmla="*/ 11 w 372"/>
                <a:gd name="T3" fmla="*/ 156 h 366"/>
                <a:gd name="T4" fmla="*/ 23 w 372"/>
                <a:gd name="T5" fmla="*/ 160 h 366"/>
                <a:gd name="T6" fmla="*/ 33 w 372"/>
                <a:gd name="T7" fmla="*/ 181 h 366"/>
                <a:gd name="T8" fmla="*/ 42 w 372"/>
                <a:gd name="T9" fmla="*/ 213 h 366"/>
                <a:gd name="T10" fmla="*/ 70 w 372"/>
                <a:gd name="T11" fmla="*/ 234 h 366"/>
                <a:gd name="T12" fmla="*/ 90 w 372"/>
                <a:gd name="T13" fmla="*/ 238 h 366"/>
                <a:gd name="T14" fmla="*/ 91 w 372"/>
                <a:gd name="T15" fmla="*/ 260 h 366"/>
                <a:gd name="T16" fmla="*/ 112 w 372"/>
                <a:gd name="T17" fmla="*/ 261 h 366"/>
                <a:gd name="T18" fmla="*/ 114 w 372"/>
                <a:gd name="T19" fmla="*/ 276 h 366"/>
                <a:gd name="T20" fmla="*/ 110 w 372"/>
                <a:gd name="T21" fmla="*/ 281 h 366"/>
                <a:gd name="T22" fmla="*/ 110 w 372"/>
                <a:gd name="T23" fmla="*/ 299 h 366"/>
                <a:gd name="T24" fmla="*/ 122 w 372"/>
                <a:gd name="T25" fmla="*/ 304 h 366"/>
                <a:gd name="T26" fmla="*/ 122 w 372"/>
                <a:gd name="T27" fmla="*/ 319 h 366"/>
                <a:gd name="T28" fmla="*/ 161 w 372"/>
                <a:gd name="T29" fmla="*/ 327 h 366"/>
                <a:gd name="T30" fmla="*/ 180 w 372"/>
                <a:gd name="T31" fmla="*/ 352 h 366"/>
                <a:gd name="T32" fmla="*/ 167 w 372"/>
                <a:gd name="T33" fmla="*/ 353 h 366"/>
                <a:gd name="T34" fmla="*/ 206 w 372"/>
                <a:gd name="T35" fmla="*/ 351 h 366"/>
                <a:gd name="T36" fmla="*/ 230 w 372"/>
                <a:gd name="T37" fmla="*/ 359 h 366"/>
                <a:gd name="T38" fmla="*/ 265 w 372"/>
                <a:gd name="T39" fmla="*/ 359 h 366"/>
                <a:gd name="T40" fmla="*/ 277 w 372"/>
                <a:gd name="T41" fmla="*/ 366 h 366"/>
                <a:gd name="T42" fmla="*/ 324 w 372"/>
                <a:gd name="T43" fmla="*/ 310 h 366"/>
                <a:gd name="T44" fmla="*/ 334 w 372"/>
                <a:gd name="T45" fmla="*/ 307 h 366"/>
                <a:gd name="T46" fmla="*/ 325 w 372"/>
                <a:gd name="T47" fmla="*/ 294 h 366"/>
                <a:gd name="T48" fmla="*/ 333 w 372"/>
                <a:gd name="T49" fmla="*/ 289 h 366"/>
                <a:gd name="T50" fmla="*/ 334 w 372"/>
                <a:gd name="T51" fmla="*/ 266 h 366"/>
                <a:gd name="T52" fmla="*/ 350 w 372"/>
                <a:gd name="T53" fmla="*/ 257 h 366"/>
                <a:gd name="T54" fmla="*/ 354 w 372"/>
                <a:gd name="T55" fmla="*/ 242 h 366"/>
                <a:gd name="T56" fmla="*/ 364 w 372"/>
                <a:gd name="T57" fmla="*/ 229 h 366"/>
                <a:gd name="T58" fmla="*/ 346 w 372"/>
                <a:gd name="T59" fmla="*/ 206 h 366"/>
                <a:gd name="T60" fmla="*/ 360 w 372"/>
                <a:gd name="T61" fmla="*/ 190 h 366"/>
                <a:gd name="T62" fmla="*/ 346 w 372"/>
                <a:gd name="T63" fmla="*/ 174 h 366"/>
                <a:gd name="T64" fmla="*/ 360 w 372"/>
                <a:gd name="T65" fmla="*/ 167 h 366"/>
                <a:gd name="T66" fmla="*/ 360 w 372"/>
                <a:gd name="T67" fmla="*/ 158 h 366"/>
                <a:gd name="T68" fmla="*/ 366 w 372"/>
                <a:gd name="T69" fmla="*/ 145 h 366"/>
                <a:gd name="T70" fmla="*/ 358 w 372"/>
                <a:gd name="T71" fmla="*/ 119 h 366"/>
                <a:gd name="T72" fmla="*/ 366 w 372"/>
                <a:gd name="T73" fmla="*/ 107 h 366"/>
                <a:gd name="T74" fmla="*/ 360 w 372"/>
                <a:gd name="T75" fmla="*/ 99 h 366"/>
                <a:gd name="T76" fmla="*/ 366 w 372"/>
                <a:gd name="T77" fmla="*/ 90 h 366"/>
                <a:gd name="T78" fmla="*/ 358 w 372"/>
                <a:gd name="T79" fmla="*/ 81 h 366"/>
                <a:gd name="T80" fmla="*/ 368 w 372"/>
                <a:gd name="T81" fmla="*/ 63 h 366"/>
                <a:gd name="T82" fmla="*/ 349 w 372"/>
                <a:gd name="T83" fmla="*/ 55 h 366"/>
                <a:gd name="T84" fmla="*/ 336 w 372"/>
                <a:gd name="T85" fmla="*/ 43 h 366"/>
                <a:gd name="T86" fmla="*/ 318 w 372"/>
                <a:gd name="T87" fmla="*/ 46 h 366"/>
                <a:gd name="T88" fmla="*/ 308 w 372"/>
                <a:gd name="T89" fmla="*/ 30 h 366"/>
                <a:gd name="T90" fmla="*/ 293 w 372"/>
                <a:gd name="T91" fmla="*/ 33 h 366"/>
                <a:gd name="T92" fmla="*/ 285 w 372"/>
                <a:gd name="T93" fmla="*/ 21 h 366"/>
                <a:gd name="T94" fmla="*/ 246 w 372"/>
                <a:gd name="T95" fmla="*/ 21 h 366"/>
                <a:gd name="T96" fmla="*/ 245 w 372"/>
                <a:gd name="T97" fmla="*/ 1 h 366"/>
                <a:gd name="T98" fmla="*/ 205 w 372"/>
                <a:gd name="T99" fmla="*/ 5 h 366"/>
                <a:gd name="T100" fmla="*/ 170 w 372"/>
                <a:gd name="T101" fmla="*/ 25 h 366"/>
                <a:gd name="T102" fmla="*/ 172 w 372"/>
                <a:gd name="T103" fmla="*/ 49 h 366"/>
                <a:gd name="T104" fmla="*/ 125 w 372"/>
                <a:gd name="T105" fmla="*/ 68 h 366"/>
                <a:gd name="T106" fmla="*/ 116 w 372"/>
                <a:gd name="T107" fmla="*/ 91 h 366"/>
                <a:gd name="T108" fmla="*/ 77 w 372"/>
                <a:gd name="T109" fmla="*/ 127 h 366"/>
                <a:gd name="T110" fmla="*/ 51 w 372"/>
                <a:gd name="T111" fmla="*/ 121 h 366"/>
                <a:gd name="T112" fmla="*/ 38 w 372"/>
                <a:gd name="T113" fmla="*/ 127 h 366"/>
                <a:gd name="T114" fmla="*/ 26 w 372"/>
                <a:gd name="T115" fmla="*/ 117 h 366"/>
                <a:gd name="T116" fmla="*/ 0 w 372"/>
                <a:gd name="T117" fmla="*/ 117 h 366"/>
                <a:gd name="T118" fmla="*/ 2 w 372"/>
                <a:gd name="T119" fmla="*/ 127 h 366"/>
                <a:gd name="T120" fmla="*/ 11 w 372"/>
                <a:gd name="T121" fmla="*/ 13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72" h="366">
                  <a:moveTo>
                    <a:pt x="11" y="136"/>
                  </a:moveTo>
                  <a:cubicBezTo>
                    <a:pt x="11" y="156"/>
                    <a:pt x="11" y="156"/>
                    <a:pt x="11" y="156"/>
                  </a:cubicBezTo>
                  <a:cubicBezTo>
                    <a:pt x="11" y="156"/>
                    <a:pt x="19" y="150"/>
                    <a:pt x="23" y="160"/>
                  </a:cubicBezTo>
                  <a:cubicBezTo>
                    <a:pt x="27" y="170"/>
                    <a:pt x="33" y="181"/>
                    <a:pt x="33" y="181"/>
                  </a:cubicBezTo>
                  <a:cubicBezTo>
                    <a:pt x="33" y="181"/>
                    <a:pt x="35" y="204"/>
                    <a:pt x="42" y="213"/>
                  </a:cubicBezTo>
                  <a:cubicBezTo>
                    <a:pt x="49" y="222"/>
                    <a:pt x="70" y="234"/>
                    <a:pt x="70" y="234"/>
                  </a:cubicBezTo>
                  <a:cubicBezTo>
                    <a:pt x="70" y="234"/>
                    <a:pt x="88" y="231"/>
                    <a:pt x="90" y="238"/>
                  </a:cubicBezTo>
                  <a:cubicBezTo>
                    <a:pt x="92" y="245"/>
                    <a:pt x="91" y="260"/>
                    <a:pt x="91" y="260"/>
                  </a:cubicBezTo>
                  <a:cubicBezTo>
                    <a:pt x="112" y="261"/>
                    <a:pt x="112" y="261"/>
                    <a:pt x="112" y="261"/>
                  </a:cubicBezTo>
                  <a:cubicBezTo>
                    <a:pt x="114" y="276"/>
                    <a:pt x="114" y="276"/>
                    <a:pt x="114" y="276"/>
                  </a:cubicBezTo>
                  <a:cubicBezTo>
                    <a:pt x="110" y="281"/>
                    <a:pt x="110" y="281"/>
                    <a:pt x="110" y="281"/>
                  </a:cubicBezTo>
                  <a:cubicBezTo>
                    <a:pt x="110" y="299"/>
                    <a:pt x="110" y="299"/>
                    <a:pt x="110" y="299"/>
                  </a:cubicBezTo>
                  <a:cubicBezTo>
                    <a:pt x="110" y="299"/>
                    <a:pt x="122" y="297"/>
                    <a:pt x="122" y="304"/>
                  </a:cubicBezTo>
                  <a:cubicBezTo>
                    <a:pt x="122" y="311"/>
                    <a:pt x="122" y="319"/>
                    <a:pt x="122" y="319"/>
                  </a:cubicBezTo>
                  <a:cubicBezTo>
                    <a:pt x="122" y="319"/>
                    <a:pt x="148" y="322"/>
                    <a:pt x="161" y="327"/>
                  </a:cubicBezTo>
                  <a:cubicBezTo>
                    <a:pt x="171" y="331"/>
                    <a:pt x="177" y="345"/>
                    <a:pt x="180" y="352"/>
                  </a:cubicBezTo>
                  <a:cubicBezTo>
                    <a:pt x="167" y="353"/>
                    <a:pt x="167" y="353"/>
                    <a:pt x="167" y="353"/>
                  </a:cubicBezTo>
                  <a:cubicBezTo>
                    <a:pt x="206" y="351"/>
                    <a:pt x="206" y="351"/>
                    <a:pt x="206" y="351"/>
                  </a:cubicBezTo>
                  <a:cubicBezTo>
                    <a:pt x="206" y="351"/>
                    <a:pt x="222" y="358"/>
                    <a:pt x="230" y="359"/>
                  </a:cubicBezTo>
                  <a:cubicBezTo>
                    <a:pt x="238" y="360"/>
                    <a:pt x="265" y="359"/>
                    <a:pt x="265" y="359"/>
                  </a:cubicBezTo>
                  <a:cubicBezTo>
                    <a:pt x="277" y="366"/>
                    <a:pt x="277" y="366"/>
                    <a:pt x="277" y="366"/>
                  </a:cubicBezTo>
                  <a:cubicBezTo>
                    <a:pt x="324" y="310"/>
                    <a:pt x="324" y="310"/>
                    <a:pt x="324" y="310"/>
                  </a:cubicBezTo>
                  <a:cubicBezTo>
                    <a:pt x="334" y="307"/>
                    <a:pt x="334" y="307"/>
                    <a:pt x="334" y="307"/>
                  </a:cubicBezTo>
                  <a:cubicBezTo>
                    <a:pt x="325" y="294"/>
                    <a:pt x="325" y="294"/>
                    <a:pt x="325" y="294"/>
                  </a:cubicBezTo>
                  <a:cubicBezTo>
                    <a:pt x="333" y="289"/>
                    <a:pt x="333" y="289"/>
                    <a:pt x="333" y="289"/>
                  </a:cubicBezTo>
                  <a:cubicBezTo>
                    <a:pt x="334" y="266"/>
                    <a:pt x="334" y="266"/>
                    <a:pt x="334" y="266"/>
                  </a:cubicBezTo>
                  <a:cubicBezTo>
                    <a:pt x="334" y="266"/>
                    <a:pt x="349" y="265"/>
                    <a:pt x="350" y="257"/>
                  </a:cubicBezTo>
                  <a:cubicBezTo>
                    <a:pt x="352" y="249"/>
                    <a:pt x="354" y="242"/>
                    <a:pt x="354" y="242"/>
                  </a:cubicBezTo>
                  <a:cubicBezTo>
                    <a:pt x="354" y="242"/>
                    <a:pt x="365" y="235"/>
                    <a:pt x="364" y="229"/>
                  </a:cubicBezTo>
                  <a:cubicBezTo>
                    <a:pt x="362" y="222"/>
                    <a:pt x="345" y="211"/>
                    <a:pt x="346" y="206"/>
                  </a:cubicBezTo>
                  <a:cubicBezTo>
                    <a:pt x="348" y="201"/>
                    <a:pt x="360" y="190"/>
                    <a:pt x="360" y="190"/>
                  </a:cubicBezTo>
                  <a:cubicBezTo>
                    <a:pt x="346" y="174"/>
                    <a:pt x="346" y="174"/>
                    <a:pt x="346" y="174"/>
                  </a:cubicBezTo>
                  <a:cubicBezTo>
                    <a:pt x="360" y="167"/>
                    <a:pt x="360" y="167"/>
                    <a:pt x="360" y="167"/>
                  </a:cubicBezTo>
                  <a:cubicBezTo>
                    <a:pt x="360" y="158"/>
                    <a:pt x="360" y="158"/>
                    <a:pt x="360" y="158"/>
                  </a:cubicBezTo>
                  <a:cubicBezTo>
                    <a:pt x="360" y="158"/>
                    <a:pt x="369" y="158"/>
                    <a:pt x="366" y="145"/>
                  </a:cubicBezTo>
                  <a:cubicBezTo>
                    <a:pt x="364" y="131"/>
                    <a:pt x="356" y="125"/>
                    <a:pt x="358" y="119"/>
                  </a:cubicBezTo>
                  <a:cubicBezTo>
                    <a:pt x="361" y="114"/>
                    <a:pt x="366" y="107"/>
                    <a:pt x="366" y="107"/>
                  </a:cubicBezTo>
                  <a:cubicBezTo>
                    <a:pt x="360" y="99"/>
                    <a:pt x="360" y="99"/>
                    <a:pt x="360" y="99"/>
                  </a:cubicBezTo>
                  <a:cubicBezTo>
                    <a:pt x="366" y="90"/>
                    <a:pt x="366" y="90"/>
                    <a:pt x="366" y="90"/>
                  </a:cubicBezTo>
                  <a:cubicBezTo>
                    <a:pt x="358" y="81"/>
                    <a:pt x="358" y="81"/>
                    <a:pt x="358" y="81"/>
                  </a:cubicBezTo>
                  <a:cubicBezTo>
                    <a:pt x="358" y="81"/>
                    <a:pt x="372" y="71"/>
                    <a:pt x="368" y="63"/>
                  </a:cubicBezTo>
                  <a:cubicBezTo>
                    <a:pt x="364" y="55"/>
                    <a:pt x="349" y="55"/>
                    <a:pt x="349" y="55"/>
                  </a:cubicBezTo>
                  <a:cubicBezTo>
                    <a:pt x="349" y="55"/>
                    <a:pt x="344" y="43"/>
                    <a:pt x="336" y="43"/>
                  </a:cubicBezTo>
                  <a:cubicBezTo>
                    <a:pt x="328" y="43"/>
                    <a:pt x="318" y="46"/>
                    <a:pt x="318" y="46"/>
                  </a:cubicBezTo>
                  <a:cubicBezTo>
                    <a:pt x="308" y="30"/>
                    <a:pt x="308" y="30"/>
                    <a:pt x="308" y="30"/>
                  </a:cubicBezTo>
                  <a:cubicBezTo>
                    <a:pt x="293" y="33"/>
                    <a:pt x="293" y="33"/>
                    <a:pt x="293" y="33"/>
                  </a:cubicBezTo>
                  <a:cubicBezTo>
                    <a:pt x="285" y="21"/>
                    <a:pt x="285" y="21"/>
                    <a:pt x="285" y="21"/>
                  </a:cubicBezTo>
                  <a:cubicBezTo>
                    <a:pt x="246" y="21"/>
                    <a:pt x="246" y="21"/>
                    <a:pt x="246" y="21"/>
                  </a:cubicBezTo>
                  <a:cubicBezTo>
                    <a:pt x="245" y="1"/>
                    <a:pt x="245" y="1"/>
                    <a:pt x="245" y="1"/>
                  </a:cubicBezTo>
                  <a:cubicBezTo>
                    <a:pt x="236" y="0"/>
                    <a:pt x="218" y="0"/>
                    <a:pt x="205" y="5"/>
                  </a:cubicBezTo>
                  <a:cubicBezTo>
                    <a:pt x="188" y="11"/>
                    <a:pt x="170" y="25"/>
                    <a:pt x="170" y="25"/>
                  </a:cubicBezTo>
                  <a:cubicBezTo>
                    <a:pt x="170" y="25"/>
                    <a:pt x="173" y="48"/>
                    <a:pt x="172" y="49"/>
                  </a:cubicBezTo>
                  <a:cubicBezTo>
                    <a:pt x="171" y="50"/>
                    <a:pt x="132" y="61"/>
                    <a:pt x="125" y="68"/>
                  </a:cubicBezTo>
                  <a:cubicBezTo>
                    <a:pt x="118" y="75"/>
                    <a:pt x="116" y="91"/>
                    <a:pt x="116" y="91"/>
                  </a:cubicBezTo>
                  <a:cubicBezTo>
                    <a:pt x="116" y="91"/>
                    <a:pt x="95" y="118"/>
                    <a:pt x="77" y="127"/>
                  </a:cubicBezTo>
                  <a:cubicBezTo>
                    <a:pt x="59" y="136"/>
                    <a:pt x="58" y="127"/>
                    <a:pt x="51" y="121"/>
                  </a:cubicBezTo>
                  <a:cubicBezTo>
                    <a:pt x="44" y="115"/>
                    <a:pt x="42" y="127"/>
                    <a:pt x="38" y="127"/>
                  </a:cubicBezTo>
                  <a:cubicBezTo>
                    <a:pt x="34" y="127"/>
                    <a:pt x="28" y="121"/>
                    <a:pt x="26" y="117"/>
                  </a:cubicBezTo>
                  <a:cubicBezTo>
                    <a:pt x="24" y="113"/>
                    <a:pt x="0" y="117"/>
                    <a:pt x="0" y="117"/>
                  </a:cubicBezTo>
                  <a:cubicBezTo>
                    <a:pt x="2" y="127"/>
                    <a:pt x="2" y="127"/>
                    <a:pt x="2" y="127"/>
                  </a:cubicBezTo>
                  <a:lnTo>
                    <a:pt x="11" y="136"/>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7" name="Freeform 286"/>
            <p:cNvSpPr>
              <a:spLocks/>
            </p:cNvSpPr>
            <p:nvPr/>
          </p:nvSpPr>
          <p:spPr bwMode="gray">
            <a:xfrm>
              <a:off x="4582276" y="4846629"/>
              <a:ext cx="240065" cy="248838"/>
            </a:xfrm>
            <a:custGeom>
              <a:avLst/>
              <a:gdLst>
                <a:gd name="T0" fmla="*/ 0 w 433"/>
                <a:gd name="T1" fmla="*/ 377 h 490"/>
                <a:gd name="T2" fmla="*/ 22 w 433"/>
                <a:gd name="T3" fmla="*/ 394 h 490"/>
                <a:gd name="T4" fmla="*/ 30 w 433"/>
                <a:gd name="T5" fmla="*/ 423 h 490"/>
                <a:gd name="T6" fmla="*/ 37 w 433"/>
                <a:gd name="T7" fmla="*/ 443 h 490"/>
                <a:gd name="T8" fmla="*/ 27 w 433"/>
                <a:gd name="T9" fmla="*/ 465 h 490"/>
                <a:gd name="T10" fmla="*/ 27 w 433"/>
                <a:gd name="T11" fmla="*/ 487 h 490"/>
                <a:gd name="T12" fmla="*/ 78 w 433"/>
                <a:gd name="T13" fmla="*/ 485 h 490"/>
                <a:gd name="T14" fmla="*/ 83 w 433"/>
                <a:gd name="T15" fmla="*/ 473 h 490"/>
                <a:gd name="T16" fmla="*/ 97 w 433"/>
                <a:gd name="T17" fmla="*/ 474 h 490"/>
                <a:gd name="T18" fmla="*/ 106 w 433"/>
                <a:gd name="T19" fmla="*/ 454 h 490"/>
                <a:gd name="T20" fmla="*/ 124 w 433"/>
                <a:gd name="T21" fmla="*/ 446 h 490"/>
                <a:gd name="T22" fmla="*/ 142 w 433"/>
                <a:gd name="T23" fmla="*/ 401 h 490"/>
                <a:gd name="T24" fmla="*/ 171 w 433"/>
                <a:gd name="T25" fmla="*/ 413 h 490"/>
                <a:gd name="T26" fmla="*/ 181 w 433"/>
                <a:gd name="T27" fmla="*/ 423 h 490"/>
                <a:gd name="T28" fmla="*/ 198 w 433"/>
                <a:gd name="T29" fmla="*/ 424 h 490"/>
                <a:gd name="T30" fmla="*/ 223 w 433"/>
                <a:gd name="T31" fmla="*/ 433 h 490"/>
                <a:gd name="T32" fmla="*/ 236 w 433"/>
                <a:gd name="T33" fmla="*/ 426 h 490"/>
                <a:gd name="T34" fmla="*/ 255 w 433"/>
                <a:gd name="T35" fmla="*/ 426 h 490"/>
                <a:gd name="T36" fmla="*/ 270 w 433"/>
                <a:gd name="T37" fmla="*/ 386 h 490"/>
                <a:gd name="T38" fmla="*/ 284 w 433"/>
                <a:gd name="T39" fmla="*/ 374 h 490"/>
                <a:gd name="T40" fmla="*/ 295 w 433"/>
                <a:gd name="T41" fmla="*/ 371 h 490"/>
                <a:gd name="T42" fmla="*/ 318 w 433"/>
                <a:gd name="T43" fmla="*/ 347 h 490"/>
                <a:gd name="T44" fmla="*/ 329 w 433"/>
                <a:gd name="T45" fmla="*/ 311 h 490"/>
                <a:gd name="T46" fmla="*/ 353 w 433"/>
                <a:gd name="T47" fmla="*/ 298 h 490"/>
                <a:gd name="T48" fmla="*/ 383 w 433"/>
                <a:gd name="T49" fmla="*/ 259 h 490"/>
                <a:gd name="T50" fmla="*/ 412 w 433"/>
                <a:gd name="T51" fmla="*/ 252 h 490"/>
                <a:gd name="T52" fmla="*/ 420 w 433"/>
                <a:gd name="T53" fmla="*/ 236 h 490"/>
                <a:gd name="T54" fmla="*/ 433 w 433"/>
                <a:gd name="T55" fmla="*/ 235 h 490"/>
                <a:gd name="T56" fmla="*/ 414 w 433"/>
                <a:gd name="T57" fmla="*/ 210 h 490"/>
                <a:gd name="T58" fmla="*/ 375 w 433"/>
                <a:gd name="T59" fmla="*/ 202 h 490"/>
                <a:gd name="T60" fmla="*/ 375 w 433"/>
                <a:gd name="T61" fmla="*/ 187 h 490"/>
                <a:gd name="T62" fmla="*/ 363 w 433"/>
                <a:gd name="T63" fmla="*/ 182 h 490"/>
                <a:gd name="T64" fmla="*/ 363 w 433"/>
                <a:gd name="T65" fmla="*/ 164 h 490"/>
                <a:gd name="T66" fmla="*/ 367 w 433"/>
                <a:gd name="T67" fmla="*/ 159 h 490"/>
                <a:gd name="T68" fmla="*/ 365 w 433"/>
                <a:gd name="T69" fmla="*/ 144 h 490"/>
                <a:gd name="T70" fmla="*/ 344 w 433"/>
                <a:gd name="T71" fmla="*/ 143 h 490"/>
                <a:gd name="T72" fmla="*/ 343 w 433"/>
                <a:gd name="T73" fmla="*/ 121 h 490"/>
                <a:gd name="T74" fmla="*/ 323 w 433"/>
                <a:gd name="T75" fmla="*/ 117 h 490"/>
                <a:gd name="T76" fmla="*/ 295 w 433"/>
                <a:gd name="T77" fmla="*/ 96 h 490"/>
                <a:gd name="T78" fmla="*/ 286 w 433"/>
                <a:gd name="T79" fmla="*/ 64 h 490"/>
                <a:gd name="T80" fmla="*/ 276 w 433"/>
                <a:gd name="T81" fmla="*/ 43 h 490"/>
                <a:gd name="T82" fmla="*/ 264 w 433"/>
                <a:gd name="T83" fmla="*/ 39 h 490"/>
                <a:gd name="T84" fmla="*/ 264 w 433"/>
                <a:gd name="T85" fmla="*/ 19 h 490"/>
                <a:gd name="T86" fmla="*/ 255 w 433"/>
                <a:gd name="T87" fmla="*/ 10 h 490"/>
                <a:gd name="T88" fmla="*/ 253 w 433"/>
                <a:gd name="T89" fmla="*/ 0 h 490"/>
                <a:gd name="T90" fmla="*/ 230 w 433"/>
                <a:gd name="T91" fmla="*/ 2 h 490"/>
                <a:gd name="T92" fmla="*/ 219 w 433"/>
                <a:gd name="T93" fmla="*/ 10 h 490"/>
                <a:gd name="T94" fmla="*/ 211 w 433"/>
                <a:gd name="T95" fmla="*/ 10 h 490"/>
                <a:gd name="T96" fmla="*/ 195 w 433"/>
                <a:gd name="T97" fmla="*/ 18 h 490"/>
                <a:gd name="T98" fmla="*/ 177 w 433"/>
                <a:gd name="T99" fmla="*/ 37 h 490"/>
                <a:gd name="T100" fmla="*/ 172 w 433"/>
                <a:gd name="T101" fmla="*/ 24 h 490"/>
                <a:gd name="T102" fmla="*/ 166 w 433"/>
                <a:gd name="T103" fmla="*/ 24 h 490"/>
                <a:gd name="T104" fmla="*/ 159 w 433"/>
                <a:gd name="T105" fmla="*/ 10 h 490"/>
                <a:gd name="T106" fmla="*/ 114 w 433"/>
                <a:gd name="T107" fmla="*/ 20 h 490"/>
                <a:gd name="T108" fmla="*/ 53 w 433"/>
                <a:gd name="T109" fmla="*/ 26 h 490"/>
                <a:gd name="T110" fmla="*/ 53 w 433"/>
                <a:gd name="T111" fmla="*/ 143 h 490"/>
                <a:gd name="T112" fmla="*/ 49 w 433"/>
                <a:gd name="T113" fmla="*/ 147 h 490"/>
                <a:gd name="T114" fmla="*/ 50 w 433"/>
                <a:gd name="T115" fmla="*/ 228 h 490"/>
                <a:gd name="T116" fmla="*/ 2 w 433"/>
                <a:gd name="T117" fmla="*/ 228 h 490"/>
                <a:gd name="T118" fmla="*/ 0 w 433"/>
                <a:gd name="T119" fmla="*/ 37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33" h="490">
                  <a:moveTo>
                    <a:pt x="0" y="377"/>
                  </a:moveTo>
                  <a:cubicBezTo>
                    <a:pt x="9" y="381"/>
                    <a:pt x="18" y="386"/>
                    <a:pt x="22" y="394"/>
                  </a:cubicBezTo>
                  <a:cubicBezTo>
                    <a:pt x="31" y="413"/>
                    <a:pt x="30" y="423"/>
                    <a:pt x="30" y="423"/>
                  </a:cubicBezTo>
                  <a:cubicBezTo>
                    <a:pt x="30" y="423"/>
                    <a:pt x="39" y="434"/>
                    <a:pt x="37" y="443"/>
                  </a:cubicBezTo>
                  <a:cubicBezTo>
                    <a:pt x="35" y="452"/>
                    <a:pt x="27" y="465"/>
                    <a:pt x="27" y="465"/>
                  </a:cubicBezTo>
                  <a:cubicBezTo>
                    <a:pt x="27" y="465"/>
                    <a:pt x="22" y="484"/>
                    <a:pt x="27" y="487"/>
                  </a:cubicBezTo>
                  <a:cubicBezTo>
                    <a:pt x="32" y="490"/>
                    <a:pt x="78" y="485"/>
                    <a:pt x="78" y="485"/>
                  </a:cubicBezTo>
                  <a:cubicBezTo>
                    <a:pt x="78" y="485"/>
                    <a:pt x="79" y="474"/>
                    <a:pt x="83" y="473"/>
                  </a:cubicBezTo>
                  <a:cubicBezTo>
                    <a:pt x="87" y="472"/>
                    <a:pt x="97" y="474"/>
                    <a:pt x="97" y="474"/>
                  </a:cubicBezTo>
                  <a:cubicBezTo>
                    <a:pt x="97" y="474"/>
                    <a:pt x="99" y="457"/>
                    <a:pt x="106" y="454"/>
                  </a:cubicBezTo>
                  <a:cubicBezTo>
                    <a:pt x="113" y="451"/>
                    <a:pt x="124" y="453"/>
                    <a:pt x="124" y="446"/>
                  </a:cubicBezTo>
                  <a:cubicBezTo>
                    <a:pt x="124" y="439"/>
                    <a:pt x="129" y="401"/>
                    <a:pt x="142" y="401"/>
                  </a:cubicBezTo>
                  <a:cubicBezTo>
                    <a:pt x="155" y="401"/>
                    <a:pt x="171" y="413"/>
                    <a:pt x="171" y="413"/>
                  </a:cubicBezTo>
                  <a:cubicBezTo>
                    <a:pt x="181" y="423"/>
                    <a:pt x="181" y="423"/>
                    <a:pt x="181" y="423"/>
                  </a:cubicBezTo>
                  <a:cubicBezTo>
                    <a:pt x="198" y="424"/>
                    <a:pt x="198" y="424"/>
                    <a:pt x="198" y="424"/>
                  </a:cubicBezTo>
                  <a:cubicBezTo>
                    <a:pt x="198" y="424"/>
                    <a:pt x="213" y="435"/>
                    <a:pt x="223" y="433"/>
                  </a:cubicBezTo>
                  <a:cubicBezTo>
                    <a:pt x="233" y="431"/>
                    <a:pt x="236" y="426"/>
                    <a:pt x="236" y="426"/>
                  </a:cubicBezTo>
                  <a:cubicBezTo>
                    <a:pt x="236" y="426"/>
                    <a:pt x="244" y="433"/>
                    <a:pt x="255" y="426"/>
                  </a:cubicBezTo>
                  <a:cubicBezTo>
                    <a:pt x="266" y="419"/>
                    <a:pt x="270" y="386"/>
                    <a:pt x="270" y="386"/>
                  </a:cubicBezTo>
                  <a:cubicBezTo>
                    <a:pt x="284" y="374"/>
                    <a:pt x="284" y="374"/>
                    <a:pt x="284" y="374"/>
                  </a:cubicBezTo>
                  <a:cubicBezTo>
                    <a:pt x="295" y="371"/>
                    <a:pt x="295" y="371"/>
                    <a:pt x="295" y="371"/>
                  </a:cubicBezTo>
                  <a:cubicBezTo>
                    <a:pt x="295" y="371"/>
                    <a:pt x="318" y="353"/>
                    <a:pt x="318" y="347"/>
                  </a:cubicBezTo>
                  <a:cubicBezTo>
                    <a:pt x="318" y="341"/>
                    <a:pt x="319" y="318"/>
                    <a:pt x="329" y="311"/>
                  </a:cubicBezTo>
                  <a:cubicBezTo>
                    <a:pt x="339" y="304"/>
                    <a:pt x="342" y="305"/>
                    <a:pt x="353" y="298"/>
                  </a:cubicBezTo>
                  <a:cubicBezTo>
                    <a:pt x="364" y="291"/>
                    <a:pt x="378" y="265"/>
                    <a:pt x="383" y="259"/>
                  </a:cubicBezTo>
                  <a:cubicBezTo>
                    <a:pt x="388" y="253"/>
                    <a:pt x="412" y="252"/>
                    <a:pt x="412" y="252"/>
                  </a:cubicBezTo>
                  <a:cubicBezTo>
                    <a:pt x="420" y="236"/>
                    <a:pt x="420" y="236"/>
                    <a:pt x="420" y="236"/>
                  </a:cubicBezTo>
                  <a:cubicBezTo>
                    <a:pt x="433" y="235"/>
                    <a:pt x="433" y="235"/>
                    <a:pt x="433" y="235"/>
                  </a:cubicBezTo>
                  <a:cubicBezTo>
                    <a:pt x="430" y="228"/>
                    <a:pt x="424" y="214"/>
                    <a:pt x="414" y="210"/>
                  </a:cubicBezTo>
                  <a:cubicBezTo>
                    <a:pt x="401" y="205"/>
                    <a:pt x="375" y="202"/>
                    <a:pt x="375" y="202"/>
                  </a:cubicBezTo>
                  <a:cubicBezTo>
                    <a:pt x="375" y="202"/>
                    <a:pt x="375" y="194"/>
                    <a:pt x="375" y="187"/>
                  </a:cubicBezTo>
                  <a:cubicBezTo>
                    <a:pt x="375" y="180"/>
                    <a:pt x="363" y="182"/>
                    <a:pt x="363" y="182"/>
                  </a:cubicBezTo>
                  <a:cubicBezTo>
                    <a:pt x="363" y="164"/>
                    <a:pt x="363" y="164"/>
                    <a:pt x="363" y="164"/>
                  </a:cubicBezTo>
                  <a:cubicBezTo>
                    <a:pt x="367" y="159"/>
                    <a:pt x="367" y="159"/>
                    <a:pt x="367" y="159"/>
                  </a:cubicBezTo>
                  <a:cubicBezTo>
                    <a:pt x="365" y="144"/>
                    <a:pt x="365" y="144"/>
                    <a:pt x="365" y="144"/>
                  </a:cubicBezTo>
                  <a:cubicBezTo>
                    <a:pt x="344" y="143"/>
                    <a:pt x="344" y="143"/>
                    <a:pt x="344" y="143"/>
                  </a:cubicBezTo>
                  <a:cubicBezTo>
                    <a:pt x="344" y="143"/>
                    <a:pt x="345" y="128"/>
                    <a:pt x="343" y="121"/>
                  </a:cubicBezTo>
                  <a:cubicBezTo>
                    <a:pt x="341" y="114"/>
                    <a:pt x="323" y="117"/>
                    <a:pt x="323" y="117"/>
                  </a:cubicBezTo>
                  <a:cubicBezTo>
                    <a:pt x="323" y="117"/>
                    <a:pt x="302" y="105"/>
                    <a:pt x="295" y="96"/>
                  </a:cubicBezTo>
                  <a:cubicBezTo>
                    <a:pt x="288" y="87"/>
                    <a:pt x="286" y="64"/>
                    <a:pt x="286" y="64"/>
                  </a:cubicBezTo>
                  <a:cubicBezTo>
                    <a:pt x="286" y="64"/>
                    <a:pt x="280" y="53"/>
                    <a:pt x="276" y="43"/>
                  </a:cubicBezTo>
                  <a:cubicBezTo>
                    <a:pt x="272" y="33"/>
                    <a:pt x="264" y="39"/>
                    <a:pt x="264" y="39"/>
                  </a:cubicBezTo>
                  <a:cubicBezTo>
                    <a:pt x="264" y="19"/>
                    <a:pt x="264" y="19"/>
                    <a:pt x="264" y="19"/>
                  </a:cubicBezTo>
                  <a:cubicBezTo>
                    <a:pt x="255" y="10"/>
                    <a:pt x="255" y="10"/>
                    <a:pt x="255" y="10"/>
                  </a:cubicBezTo>
                  <a:cubicBezTo>
                    <a:pt x="253" y="0"/>
                    <a:pt x="253" y="0"/>
                    <a:pt x="253" y="0"/>
                  </a:cubicBezTo>
                  <a:cubicBezTo>
                    <a:pt x="230" y="2"/>
                    <a:pt x="230" y="2"/>
                    <a:pt x="230" y="2"/>
                  </a:cubicBezTo>
                  <a:cubicBezTo>
                    <a:pt x="219" y="10"/>
                    <a:pt x="219" y="10"/>
                    <a:pt x="219" y="10"/>
                  </a:cubicBezTo>
                  <a:cubicBezTo>
                    <a:pt x="211" y="10"/>
                    <a:pt x="211" y="10"/>
                    <a:pt x="211" y="10"/>
                  </a:cubicBezTo>
                  <a:cubicBezTo>
                    <a:pt x="211" y="10"/>
                    <a:pt x="201" y="12"/>
                    <a:pt x="195" y="18"/>
                  </a:cubicBezTo>
                  <a:cubicBezTo>
                    <a:pt x="190" y="23"/>
                    <a:pt x="180" y="36"/>
                    <a:pt x="177" y="37"/>
                  </a:cubicBezTo>
                  <a:cubicBezTo>
                    <a:pt x="174" y="38"/>
                    <a:pt x="172" y="24"/>
                    <a:pt x="172" y="24"/>
                  </a:cubicBezTo>
                  <a:cubicBezTo>
                    <a:pt x="166" y="24"/>
                    <a:pt x="166" y="24"/>
                    <a:pt x="166" y="24"/>
                  </a:cubicBezTo>
                  <a:cubicBezTo>
                    <a:pt x="166" y="24"/>
                    <a:pt x="168" y="10"/>
                    <a:pt x="159" y="10"/>
                  </a:cubicBezTo>
                  <a:cubicBezTo>
                    <a:pt x="151" y="10"/>
                    <a:pt x="135" y="18"/>
                    <a:pt x="114" y="20"/>
                  </a:cubicBezTo>
                  <a:cubicBezTo>
                    <a:pt x="92" y="23"/>
                    <a:pt x="53" y="26"/>
                    <a:pt x="53" y="26"/>
                  </a:cubicBezTo>
                  <a:cubicBezTo>
                    <a:pt x="53" y="143"/>
                    <a:pt x="53" y="143"/>
                    <a:pt x="53" y="143"/>
                  </a:cubicBezTo>
                  <a:cubicBezTo>
                    <a:pt x="49" y="147"/>
                    <a:pt x="49" y="147"/>
                    <a:pt x="49" y="147"/>
                  </a:cubicBezTo>
                  <a:cubicBezTo>
                    <a:pt x="50" y="228"/>
                    <a:pt x="50" y="228"/>
                    <a:pt x="50" y="228"/>
                  </a:cubicBezTo>
                  <a:cubicBezTo>
                    <a:pt x="2" y="228"/>
                    <a:pt x="2" y="228"/>
                    <a:pt x="2" y="228"/>
                  </a:cubicBezTo>
                  <a:lnTo>
                    <a:pt x="0" y="377"/>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8" name="Freeform 287"/>
            <p:cNvSpPr>
              <a:spLocks/>
            </p:cNvSpPr>
            <p:nvPr/>
          </p:nvSpPr>
          <p:spPr bwMode="gray">
            <a:xfrm>
              <a:off x="5143366" y="4033072"/>
              <a:ext cx="266113" cy="374975"/>
            </a:xfrm>
            <a:custGeom>
              <a:avLst/>
              <a:gdLst>
                <a:gd name="T0" fmla="*/ 70 w 480"/>
                <a:gd name="T1" fmla="*/ 77 h 739"/>
                <a:gd name="T2" fmla="*/ 79 w 480"/>
                <a:gd name="T3" fmla="*/ 85 h 739"/>
                <a:gd name="T4" fmla="*/ 78 w 480"/>
                <a:gd name="T5" fmla="*/ 93 h 739"/>
                <a:gd name="T6" fmla="*/ 97 w 480"/>
                <a:gd name="T7" fmla="*/ 117 h 739"/>
                <a:gd name="T8" fmla="*/ 107 w 480"/>
                <a:gd name="T9" fmla="*/ 142 h 739"/>
                <a:gd name="T10" fmla="*/ 122 w 480"/>
                <a:gd name="T11" fmla="*/ 142 h 739"/>
                <a:gd name="T12" fmla="*/ 143 w 480"/>
                <a:gd name="T13" fmla="*/ 167 h 739"/>
                <a:gd name="T14" fmla="*/ 225 w 480"/>
                <a:gd name="T15" fmla="*/ 194 h 739"/>
                <a:gd name="T16" fmla="*/ 277 w 480"/>
                <a:gd name="T17" fmla="*/ 220 h 739"/>
                <a:gd name="T18" fmla="*/ 325 w 480"/>
                <a:gd name="T19" fmla="*/ 217 h 739"/>
                <a:gd name="T20" fmla="*/ 185 w 480"/>
                <a:gd name="T21" fmla="*/ 382 h 739"/>
                <a:gd name="T22" fmla="*/ 129 w 480"/>
                <a:gd name="T23" fmla="*/ 382 h 739"/>
                <a:gd name="T24" fmla="*/ 96 w 480"/>
                <a:gd name="T25" fmla="*/ 396 h 739"/>
                <a:gd name="T26" fmla="*/ 89 w 480"/>
                <a:gd name="T27" fmla="*/ 414 h 739"/>
                <a:gd name="T28" fmla="*/ 50 w 480"/>
                <a:gd name="T29" fmla="*/ 421 h 739"/>
                <a:gd name="T30" fmla="*/ 42 w 480"/>
                <a:gd name="T31" fmla="*/ 435 h 739"/>
                <a:gd name="T32" fmla="*/ 22 w 480"/>
                <a:gd name="T33" fmla="*/ 471 h 739"/>
                <a:gd name="T34" fmla="*/ 1 w 480"/>
                <a:gd name="T35" fmla="*/ 492 h 739"/>
                <a:gd name="T36" fmla="*/ 0 w 480"/>
                <a:gd name="T37" fmla="*/ 695 h 739"/>
                <a:gd name="T38" fmla="*/ 28 w 480"/>
                <a:gd name="T39" fmla="*/ 735 h 739"/>
                <a:gd name="T40" fmla="*/ 26 w 480"/>
                <a:gd name="T41" fmla="*/ 739 h 739"/>
                <a:gd name="T42" fmla="*/ 26 w 480"/>
                <a:gd name="T43" fmla="*/ 739 h 739"/>
                <a:gd name="T44" fmla="*/ 58 w 480"/>
                <a:gd name="T45" fmla="*/ 680 h 739"/>
                <a:gd name="T46" fmla="*/ 100 w 480"/>
                <a:gd name="T47" fmla="*/ 639 h 739"/>
                <a:gd name="T48" fmla="*/ 157 w 480"/>
                <a:gd name="T49" fmla="*/ 573 h 739"/>
                <a:gd name="T50" fmla="*/ 210 w 480"/>
                <a:gd name="T51" fmla="*/ 536 h 739"/>
                <a:gd name="T52" fmla="*/ 281 w 480"/>
                <a:gd name="T53" fmla="*/ 473 h 739"/>
                <a:gd name="T54" fmla="*/ 335 w 480"/>
                <a:gd name="T55" fmla="*/ 399 h 739"/>
                <a:gd name="T56" fmla="*/ 370 w 480"/>
                <a:gd name="T57" fmla="*/ 334 h 739"/>
                <a:gd name="T58" fmla="*/ 384 w 480"/>
                <a:gd name="T59" fmla="*/ 308 h 739"/>
                <a:gd name="T60" fmla="*/ 397 w 480"/>
                <a:gd name="T61" fmla="*/ 262 h 739"/>
                <a:gd name="T62" fmla="*/ 417 w 480"/>
                <a:gd name="T63" fmla="*/ 228 h 739"/>
                <a:gd name="T64" fmla="*/ 427 w 480"/>
                <a:gd name="T65" fmla="*/ 205 h 739"/>
                <a:gd name="T66" fmla="*/ 440 w 480"/>
                <a:gd name="T67" fmla="*/ 169 h 739"/>
                <a:gd name="T68" fmla="*/ 457 w 480"/>
                <a:gd name="T69" fmla="*/ 147 h 739"/>
                <a:gd name="T70" fmla="*/ 457 w 480"/>
                <a:gd name="T71" fmla="*/ 93 h 739"/>
                <a:gd name="T72" fmla="*/ 471 w 480"/>
                <a:gd name="T73" fmla="*/ 84 h 739"/>
                <a:gd name="T74" fmla="*/ 467 w 480"/>
                <a:gd name="T75" fmla="*/ 38 h 739"/>
                <a:gd name="T76" fmla="*/ 474 w 480"/>
                <a:gd name="T77" fmla="*/ 8 h 739"/>
                <a:gd name="T78" fmla="*/ 447 w 480"/>
                <a:gd name="T79" fmla="*/ 0 h 739"/>
                <a:gd name="T80" fmla="*/ 432 w 480"/>
                <a:gd name="T81" fmla="*/ 21 h 739"/>
                <a:gd name="T82" fmla="*/ 382 w 480"/>
                <a:gd name="T83" fmla="*/ 37 h 739"/>
                <a:gd name="T84" fmla="*/ 345 w 480"/>
                <a:gd name="T85" fmla="*/ 35 h 739"/>
                <a:gd name="T86" fmla="*/ 318 w 480"/>
                <a:gd name="T87" fmla="*/ 54 h 739"/>
                <a:gd name="T88" fmla="*/ 296 w 480"/>
                <a:gd name="T89" fmla="*/ 43 h 739"/>
                <a:gd name="T90" fmla="*/ 252 w 480"/>
                <a:gd name="T91" fmla="*/ 73 h 739"/>
                <a:gd name="T92" fmla="*/ 221 w 480"/>
                <a:gd name="T93" fmla="*/ 62 h 739"/>
                <a:gd name="T94" fmla="*/ 181 w 480"/>
                <a:gd name="T95" fmla="*/ 84 h 739"/>
                <a:gd name="T96" fmla="*/ 141 w 480"/>
                <a:gd name="T97" fmla="*/ 85 h 739"/>
                <a:gd name="T98" fmla="*/ 111 w 480"/>
                <a:gd name="T99" fmla="*/ 48 h 739"/>
                <a:gd name="T100" fmla="*/ 99 w 480"/>
                <a:gd name="T101" fmla="*/ 35 h 739"/>
                <a:gd name="T102" fmla="*/ 84 w 480"/>
                <a:gd name="T103" fmla="*/ 55 h 739"/>
                <a:gd name="T104" fmla="*/ 70 w 480"/>
                <a:gd name="T105" fmla="*/ 77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0" h="739">
                  <a:moveTo>
                    <a:pt x="70" y="77"/>
                  </a:moveTo>
                  <a:cubicBezTo>
                    <a:pt x="79" y="85"/>
                    <a:pt x="79" y="85"/>
                    <a:pt x="79" y="85"/>
                  </a:cubicBezTo>
                  <a:cubicBezTo>
                    <a:pt x="78" y="93"/>
                    <a:pt x="78" y="93"/>
                    <a:pt x="78" y="93"/>
                  </a:cubicBezTo>
                  <a:cubicBezTo>
                    <a:pt x="78" y="93"/>
                    <a:pt x="91" y="109"/>
                    <a:pt x="97" y="117"/>
                  </a:cubicBezTo>
                  <a:cubicBezTo>
                    <a:pt x="103" y="125"/>
                    <a:pt x="107" y="142"/>
                    <a:pt x="107" y="142"/>
                  </a:cubicBezTo>
                  <a:cubicBezTo>
                    <a:pt x="122" y="142"/>
                    <a:pt x="122" y="142"/>
                    <a:pt x="122" y="142"/>
                  </a:cubicBezTo>
                  <a:cubicBezTo>
                    <a:pt x="122" y="142"/>
                    <a:pt x="132" y="159"/>
                    <a:pt x="143" y="167"/>
                  </a:cubicBezTo>
                  <a:cubicBezTo>
                    <a:pt x="154" y="175"/>
                    <a:pt x="206" y="188"/>
                    <a:pt x="225" y="194"/>
                  </a:cubicBezTo>
                  <a:cubicBezTo>
                    <a:pt x="244" y="200"/>
                    <a:pt x="277" y="220"/>
                    <a:pt x="277" y="220"/>
                  </a:cubicBezTo>
                  <a:cubicBezTo>
                    <a:pt x="325" y="217"/>
                    <a:pt x="325" y="217"/>
                    <a:pt x="325" y="217"/>
                  </a:cubicBezTo>
                  <a:cubicBezTo>
                    <a:pt x="185" y="382"/>
                    <a:pt x="185" y="382"/>
                    <a:pt x="185" y="382"/>
                  </a:cubicBezTo>
                  <a:cubicBezTo>
                    <a:pt x="185" y="382"/>
                    <a:pt x="137" y="380"/>
                    <a:pt x="129" y="382"/>
                  </a:cubicBezTo>
                  <a:cubicBezTo>
                    <a:pt x="121" y="384"/>
                    <a:pt x="96" y="396"/>
                    <a:pt x="96" y="396"/>
                  </a:cubicBezTo>
                  <a:cubicBezTo>
                    <a:pt x="96" y="396"/>
                    <a:pt x="95" y="408"/>
                    <a:pt x="89" y="414"/>
                  </a:cubicBezTo>
                  <a:cubicBezTo>
                    <a:pt x="83" y="420"/>
                    <a:pt x="58" y="418"/>
                    <a:pt x="50" y="421"/>
                  </a:cubicBezTo>
                  <a:cubicBezTo>
                    <a:pt x="42" y="424"/>
                    <a:pt x="42" y="435"/>
                    <a:pt x="42" y="435"/>
                  </a:cubicBezTo>
                  <a:cubicBezTo>
                    <a:pt x="42" y="435"/>
                    <a:pt x="29" y="463"/>
                    <a:pt x="22" y="471"/>
                  </a:cubicBezTo>
                  <a:cubicBezTo>
                    <a:pt x="15" y="479"/>
                    <a:pt x="1" y="492"/>
                    <a:pt x="1" y="492"/>
                  </a:cubicBezTo>
                  <a:cubicBezTo>
                    <a:pt x="0" y="695"/>
                    <a:pt x="0" y="695"/>
                    <a:pt x="0" y="695"/>
                  </a:cubicBezTo>
                  <a:cubicBezTo>
                    <a:pt x="28" y="735"/>
                    <a:pt x="28" y="735"/>
                    <a:pt x="28" y="735"/>
                  </a:cubicBezTo>
                  <a:cubicBezTo>
                    <a:pt x="27" y="737"/>
                    <a:pt x="27" y="738"/>
                    <a:pt x="26" y="739"/>
                  </a:cubicBezTo>
                  <a:cubicBezTo>
                    <a:pt x="26" y="739"/>
                    <a:pt x="26" y="739"/>
                    <a:pt x="26" y="739"/>
                  </a:cubicBezTo>
                  <a:cubicBezTo>
                    <a:pt x="35" y="722"/>
                    <a:pt x="52" y="690"/>
                    <a:pt x="58" y="680"/>
                  </a:cubicBezTo>
                  <a:cubicBezTo>
                    <a:pt x="65" y="669"/>
                    <a:pt x="97" y="654"/>
                    <a:pt x="100" y="639"/>
                  </a:cubicBezTo>
                  <a:cubicBezTo>
                    <a:pt x="103" y="624"/>
                    <a:pt x="146" y="586"/>
                    <a:pt x="157" y="573"/>
                  </a:cubicBezTo>
                  <a:cubicBezTo>
                    <a:pt x="168" y="560"/>
                    <a:pt x="202" y="541"/>
                    <a:pt x="210" y="536"/>
                  </a:cubicBezTo>
                  <a:cubicBezTo>
                    <a:pt x="218" y="531"/>
                    <a:pt x="275" y="484"/>
                    <a:pt x="281" y="473"/>
                  </a:cubicBezTo>
                  <a:cubicBezTo>
                    <a:pt x="287" y="462"/>
                    <a:pt x="331" y="413"/>
                    <a:pt x="335" y="399"/>
                  </a:cubicBezTo>
                  <a:cubicBezTo>
                    <a:pt x="339" y="385"/>
                    <a:pt x="364" y="339"/>
                    <a:pt x="370" y="334"/>
                  </a:cubicBezTo>
                  <a:cubicBezTo>
                    <a:pt x="376" y="329"/>
                    <a:pt x="384" y="316"/>
                    <a:pt x="384" y="308"/>
                  </a:cubicBezTo>
                  <a:cubicBezTo>
                    <a:pt x="384" y="300"/>
                    <a:pt x="390" y="271"/>
                    <a:pt x="397" y="262"/>
                  </a:cubicBezTo>
                  <a:cubicBezTo>
                    <a:pt x="404" y="253"/>
                    <a:pt x="417" y="241"/>
                    <a:pt x="417" y="228"/>
                  </a:cubicBezTo>
                  <a:cubicBezTo>
                    <a:pt x="417" y="215"/>
                    <a:pt x="427" y="205"/>
                    <a:pt x="427" y="205"/>
                  </a:cubicBezTo>
                  <a:cubicBezTo>
                    <a:pt x="440" y="169"/>
                    <a:pt x="440" y="169"/>
                    <a:pt x="440" y="169"/>
                  </a:cubicBezTo>
                  <a:cubicBezTo>
                    <a:pt x="440" y="169"/>
                    <a:pt x="457" y="173"/>
                    <a:pt x="457" y="147"/>
                  </a:cubicBezTo>
                  <a:cubicBezTo>
                    <a:pt x="457" y="121"/>
                    <a:pt x="457" y="93"/>
                    <a:pt x="457" y="93"/>
                  </a:cubicBezTo>
                  <a:cubicBezTo>
                    <a:pt x="471" y="84"/>
                    <a:pt x="471" y="84"/>
                    <a:pt x="471" y="84"/>
                  </a:cubicBezTo>
                  <a:cubicBezTo>
                    <a:pt x="467" y="38"/>
                    <a:pt x="467" y="38"/>
                    <a:pt x="467" y="38"/>
                  </a:cubicBezTo>
                  <a:cubicBezTo>
                    <a:pt x="467" y="38"/>
                    <a:pt x="480" y="14"/>
                    <a:pt x="474" y="8"/>
                  </a:cubicBezTo>
                  <a:cubicBezTo>
                    <a:pt x="468" y="2"/>
                    <a:pt x="447" y="0"/>
                    <a:pt x="447" y="0"/>
                  </a:cubicBezTo>
                  <a:cubicBezTo>
                    <a:pt x="447" y="0"/>
                    <a:pt x="439" y="14"/>
                    <a:pt x="432" y="21"/>
                  </a:cubicBezTo>
                  <a:cubicBezTo>
                    <a:pt x="425" y="28"/>
                    <a:pt x="388" y="37"/>
                    <a:pt x="382" y="37"/>
                  </a:cubicBezTo>
                  <a:cubicBezTo>
                    <a:pt x="376" y="37"/>
                    <a:pt x="355" y="31"/>
                    <a:pt x="345" y="35"/>
                  </a:cubicBezTo>
                  <a:cubicBezTo>
                    <a:pt x="335" y="39"/>
                    <a:pt x="322" y="54"/>
                    <a:pt x="318" y="54"/>
                  </a:cubicBezTo>
                  <a:cubicBezTo>
                    <a:pt x="314" y="54"/>
                    <a:pt x="304" y="42"/>
                    <a:pt x="296" y="43"/>
                  </a:cubicBezTo>
                  <a:cubicBezTo>
                    <a:pt x="288" y="44"/>
                    <a:pt x="261" y="72"/>
                    <a:pt x="252" y="73"/>
                  </a:cubicBezTo>
                  <a:cubicBezTo>
                    <a:pt x="243" y="74"/>
                    <a:pt x="235" y="58"/>
                    <a:pt x="221" y="62"/>
                  </a:cubicBezTo>
                  <a:cubicBezTo>
                    <a:pt x="207" y="66"/>
                    <a:pt x="189" y="83"/>
                    <a:pt x="181" y="84"/>
                  </a:cubicBezTo>
                  <a:cubicBezTo>
                    <a:pt x="173" y="85"/>
                    <a:pt x="141" y="85"/>
                    <a:pt x="141" y="85"/>
                  </a:cubicBezTo>
                  <a:cubicBezTo>
                    <a:pt x="141" y="85"/>
                    <a:pt x="111" y="58"/>
                    <a:pt x="111" y="48"/>
                  </a:cubicBezTo>
                  <a:cubicBezTo>
                    <a:pt x="111" y="40"/>
                    <a:pt x="102" y="36"/>
                    <a:pt x="99" y="35"/>
                  </a:cubicBezTo>
                  <a:cubicBezTo>
                    <a:pt x="84" y="55"/>
                    <a:pt x="84" y="55"/>
                    <a:pt x="84" y="55"/>
                  </a:cubicBezTo>
                  <a:lnTo>
                    <a:pt x="70" y="77"/>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29" name="Freeform 288"/>
            <p:cNvSpPr>
              <a:spLocks/>
            </p:cNvSpPr>
            <p:nvPr/>
          </p:nvSpPr>
          <p:spPr bwMode="gray">
            <a:xfrm>
              <a:off x="5156507" y="4014807"/>
              <a:ext cx="47168" cy="48134"/>
            </a:xfrm>
            <a:custGeom>
              <a:avLst/>
              <a:gdLst>
                <a:gd name="T0" fmla="*/ 47 w 85"/>
                <a:gd name="T1" fmla="*/ 18 h 95"/>
                <a:gd name="T2" fmla="*/ 31 w 85"/>
                <a:gd name="T3" fmla="*/ 8 h 95"/>
                <a:gd name="T4" fmla="*/ 13 w 85"/>
                <a:gd name="T5" fmla="*/ 47 h 95"/>
                <a:gd name="T6" fmla="*/ 0 w 85"/>
                <a:gd name="T7" fmla="*/ 56 h 95"/>
                <a:gd name="T8" fmla="*/ 11 w 85"/>
                <a:gd name="T9" fmla="*/ 94 h 95"/>
                <a:gd name="T10" fmla="*/ 36 w 85"/>
                <a:gd name="T11" fmla="*/ 91 h 95"/>
                <a:gd name="T12" fmla="*/ 46 w 85"/>
                <a:gd name="T13" fmla="*/ 84 h 95"/>
                <a:gd name="T14" fmla="*/ 59 w 85"/>
                <a:gd name="T15" fmla="*/ 93 h 95"/>
                <a:gd name="T16" fmla="*/ 60 w 85"/>
                <a:gd name="T17" fmla="*/ 91 h 95"/>
                <a:gd name="T18" fmla="*/ 75 w 85"/>
                <a:gd name="T19" fmla="*/ 71 h 95"/>
                <a:gd name="T20" fmla="*/ 74 w 85"/>
                <a:gd name="T21" fmla="*/ 71 h 95"/>
                <a:gd name="T22" fmla="*/ 67 w 85"/>
                <a:gd name="T23" fmla="*/ 61 h 95"/>
                <a:gd name="T24" fmla="*/ 44 w 85"/>
                <a:gd name="T25" fmla="*/ 63 h 95"/>
                <a:gd name="T26" fmla="*/ 76 w 85"/>
                <a:gd name="T27" fmla="*/ 17 h 95"/>
                <a:gd name="T28" fmla="*/ 63 w 85"/>
                <a:gd name="T29" fmla="*/ 0 h 95"/>
                <a:gd name="T30" fmla="*/ 54 w 85"/>
                <a:gd name="T31" fmla="*/ 6 h 95"/>
                <a:gd name="T32" fmla="*/ 47 w 85"/>
                <a:gd name="T33" fmla="*/ 1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95">
                  <a:moveTo>
                    <a:pt x="47" y="18"/>
                  </a:moveTo>
                  <a:cubicBezTo>
                    <a:pt x="31" y="8"/>
                    <a:pt x="31" y="8"/>
                    <a:pt x="31" y="8"/>
                  </a:cubicBezTo>
                  <a:cubicBezTo>
                    <a:pt x="13" y="47"/>
                    <a:pt x="13" y="47"/>
                    <a:pt x="13" y="47"/>
                  </a:cubicBezTo>
                  <a:cubicBezTo>
                    <a:pt x="0" y="56"/>
                    <a:pt x="0" y="56"/>
                    <a:pt x="0" y="56"/>
                  </a:cubicBezTo>
                  <a:cubicBezTo>
                    <a:pt x="0" y="56"/>
                    <a:pt x="3" y="93"/>
                    <a:pt x="11" y="94"/>
                  </a:cubicBezTo>
                  <a:cubicBezTo>
                    <a:pt x="19" y="95"/>
                    <a:pt x="36" y="91"/>
                    <a:pt x="36" y="91"/>
                  </a:cubicBezTo>
                  <a:cubicBezTo>
                    <a:pt x="36" y="91"/>
                    <a:pt x="39" y="83"/>
                    <a:pt x="46" y="84"/>
                  </a:cubicBezTo>
                  <a:cubicBezTo>
                    <a:pt x="50" y="85"/>
                    <a:pt x="55" y="89"/>
                    <a:pt x="59" y="93"/>
                  </a:cubicBezTo>
                  <a:cubicBezTo>
                    <a:pt x="60" y="91"/>
                    <a:pt x="60" y="91"/>
                    <a:pt x="60" y="91"/>
                  </a:cubicBezTo>
                  <a:cubicBezTo>
                    <a:pt x="75" y="71"/>
                    <a:pt x="75" y="71"/>
                    <a:pt x="75" y="71"/>
                  </a:cubicBezTo>
                  <a:cubicBezTo>
                    <a:pt x="74" y="71"/>
                    <a:pt x="74" y="71"/>
                    <a:pt x="74" y="71"/>
                  </a:cubicBezTo>
                  <a:cubicBezTo>
                    <a:pt x="67" y="61"/>
                    <a:pt x="67" y="61"/>
                    <a:pt x="67" y="61"/>
                  </a:cubicBezTo>
                  <a:cubicBezTo>
                    <a:pt x="44" y="63"/>
                    <a:pt x="44" y="63"/>
                    <a:pt x="44" y="63"/>
                  </a:cubicBezTo>
                  <a:cubicBezTo>
                    <a:pt x="44" y="63"/>
                    <a:pt x="85" y="30"/>
                    <a:pt x="76" y="17"/>
                  </a:cubicBezTo>
                  <a:cubicBezTo>
                    <a:pt x="73" y="12"/>
                    <a:pt x="68" y="6"/>
                    <a:pt x="63" y="0"/>
                  </a:cubicBezTo>
                  <a:cubicBezTo>
                    <a:pt x="54" y="6"/>
                    <a:pt x="54" y="6"/>
                    <a:pt x="54" y="6"/>
                  </a:cubicBezTo>
                  <a:lnTo>
                    <a:pt x="47" y="18"/>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0" name="Freeform 289"/>
            <p:cNvSpPr>
              <a:spLocks/>
            </p:cNvSpPr>
            <p:nvPr/>
          </p:nvSpPr>
          <p:spPr bwMode="gray">
            <a:xfrm>
              <a:off x="5014064" y="3869115"/>
              <a:ext cx="177408" cy="154718"/>
            </a:xfrm>
            <a:custGeom>
              <a:avLst/>
              <a:gdLst>
                <a:gd name="T0" fmla="*/ 51 w 320"/>
                <a:gd name="T1" fmla="*/ 35 h 305"/>
                <a:gd name="T2" fmla="*/ 50 w 320"/>
                <a:gd name="T3" fmla="*/ 50 h 305"/>
                <a:gd name="T4" fmla="*/ 31 w 320"/>
                <a:gd name="T5" fmla="*/ 57 h 305"/>
                <a:gd name="T6" fmla="*/ 31 w 320"/>
                <a:gd name="T7" fmla="*/ 67 h 305"/>
                <a:gd name="T8" fmla="*/ 20 w 320"/>
                <a:gd name="T9" fmla="*/ 75 h 305"/>
                <a:gd name="T10" fmla="*/ 26 w 320"/>
                <a:gd name="T11" fmla="*/ 106 h 305"/>
                <a:gd name="T12" fmla="*/ 14 w 320"/>
                <a:gd name="T13" fmla="*/ 126 h 305"/>
                <a:gd name="T14" fmla="*/ 13 w 320"/>
                <a:gd name="T15" fmla="*/ 143 h 305"/>
                <a:gd name="T16" fmla="*/ 1 w 320"/>
                <a:gd name="T17" fmla="*/ 157 h 305"/>
                <a:gd name="T18" fmla="*/ 6 w 320"/>
                <a:gd name="T19" fmla="*/ 167 h 305"/>
                <a:gd name="T20" fmla="*/ 8 w 320"/>
                <a:gd name="T21" fmla="*/ 200 h 305"/>
                <a:gd name="T22" fmla="*/ 31 w 320"/>
                <a:gd name="T23" fmla="*/ 201 h 305"/>
                <a:gd name="T24" fmla="*/ 41 w 320"/>
                <a:gd name="T25" fmla="*/ 191 h 305"/>
                <a:gd name="T26" fmla="*/ 57 w 320"/>
                <a:gd name="T27" fmla="*/ 211 h 305"/>
                <a:gd name="T28" fmla="*/ 73 w 320"/>
                <a:gd name="T29" fmla="*/ 170 h 305"/>
                <a:gd name="T30" fmla="*/ 89 w 320"/>
                <a:gd name="T31" fmla="*/ 179 h 305"/>
                <a:gd name="T32" fmla="*/ 99 w 320"/>
                <a:gd name="T33" fmla="*/ 194 h 305"/>
                <a:gd name="T34" fmla="*/ 116 w 320"/>
                <a:gd name="T35" fmla="*/ 194 h 305"/>
                <a:gd name="T36" fmla="*/ 128 w 320"/>
                <a:gd name="T37" fmla="*/ 181 h 305"/>
                <a:gd name="T38" fmla="*/ 137 w 320"/>
                <a:gd name="T39" fmla="*/ 194 h 305"/>
                <a:gd name="T40" fmla="*/ 155 w 320"/>
                <a:gd name="T41" fmla="*/ 187 h 305"/>
                <a:gd name="T42" fmla="*/ 165 w 320"/>
                <a:gd name="T43" fmla="*/ 192 h 305"/>
                <a:gd name="T44" fmla="*/ 185 w 320"/>
                <a:gd name="T45" fmla="*/ 193 h 305"/>
                <a:gd name="T46" fmla="*/ 196 w 320"/>
                <a:gd name="T47" fmla="*/ 207 h 305"/>
                <a:gd name="T48" fmla="*/ 216 w 320"/>
                <a:gd name="T49" fmla="*/ 216 h 305"/>
                <a:gd name="T50" fmla="*/ 231 w 320"/>
                <a:gd name="T51" fmla="*/ 242 h 305"/>
                <a:gd name="T52" fmla="*/ 257 w 320"/>
                <a:gd name="T53" fmla="*/ 257 h 305"/>
                <a:gd name="T54" fmla="*/ 262 w 320"/>
                <a:gd name="T55" fmla="*/ 277 h 305"/>
                <a:gd name="T56" fmla="*/ 280 w 320"/>
                <a:gd name="T57" fmla="*/ 283 h 305"/>
                <a:gd name="T58" fmla="*/ 288 w 320"/>
                <a:gd name="T59" fmla="*/ 295 h 305"/>
                <a:gd name="T60" fmla="*/ 304 w 320"/>
                <a:gd name="T61" fmla="*/ 305 h 305"/>
                <a:gd name="T62" fmla="*/ 311 w 320"/>
                <a:gd name="T63" fmla="*/ 293 h 305"/>
                <a:gd name="T64" fmla="*/ 320 w 320"/>
                <a:gd name="T65" fmla="*/ 287 h 305"/>
                <a:gd name="T66" fmla="*/ 304 w 320"/>
                <a:gd name="T67" fmla="*/ 268 h 305"/>
                <a:gd name="T68" fmla="*/ 285 w 320"/>
                <a:gd name="T69" fmla="*/ 264 h 305"/>
                <a:gd name="T70" fmla="*/ 283 w 320"/>
                <a:gd name="T71" fmla="*/ 239 h 305"/>
                <a:gd name="T72" fmla="*/ 241 w 320"/>
                <a:gd name="T73" fmla="*/ 216 h 305"/>
                <a:gd name="T74" fmla="*/ 231 w 320"/>
                <a:gd name="T75" fmla="*/ 181 h 305"/>
                <a:gd name="T76" fmla="*/ 204 w 320"/>
                <a:gd name="T77" fmla="*/ 177 h 305"/>
                <a:gd name="T78" fmla="*/ 190 w 320"/>
                <a:gd name="T79" fmla="*/ 159 h 305"/>
                <a:gd name="T80" fmla="*/ 177 w 320"/>
                <a:gd name="T81" fmla="*/ 165 h 305"/>
                <a:gd name="T82" fmla="*/ 169 w 320"/>
                <a:gd name="T83" fmla="*/ 152 h 305"/>
                <a:gd name="T84" fmla="*/ 157 w 320"/>
                <a:gd name="T85" fmla="*/ 149 h 305"/>
                <a:gd name="T86" fmla="*/ 134 w 320"/>
                <a:gd name="T87" fmla="*/ 117 h 305"/>
                <a:gd name="T88" fmla="*/ 128 w 320"/>
                <a:gd name="T89" fmla="*/ 62 h 305"/>
                <a:gd name="T90" fmla="*/ 100 w 320"/>
                <a:gd name="T91" fmla="*/ 1 h 305"/>
                <a:gd name="T92" fmla="*/ 98 w 320"/>
                <a:gd name="T93" fmla="*/ 0 h 305"/>
                <a:gd name="T94" fmla="*/ 87 w 320"/>
                <a:gd name="T95" fmla="*/ 25 h 305"/>
                <a:gd name="T96" fmla="*/ 51 w 320"/>
                <a:gd name="T97" fmla="*/ 3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20" h="305">
                  <a:moveTo>
                    <a:pt x="51" y="35"/>
                  </a:moveTo>
                  <a:cubicBezTo>
                    <a:pt x="51" y="35"/>
                    <a:pt x="51" y="43"/>
                    <a:pt x="50" y="50"/>
                  </a:cubicBezTo>
                  <a:cubicBezTo>
                    <a:pt x="49" y="57"/>
                    <a:pt x="31" y="57"/>
                    <a:pt x="31" y="57"/>
                  </a:cubicBezTo>
                  <a:cubicBezTo>
                    <a:pt x="31" y="67"/>
                    <a:pt x="31" y="67"/>
                    <a:pt x="31" y="67"/>
                  </a:cubicBezTo>
                  <a:cubicBezTo>
                    <a:pt x="31" y="67"/>
                    <a:pt x="20" y="72"/>
                    <a:pt x="20" y="75"/>
                  </a:cubicBezTo>
                  <a:cubicBezTo>
                    <a:pt x="20" y="78"/>
                    <a:pt x="26" y="88"/>
                    <a:pt x="26" y="106"/>
                  </a:cubicBezTo>
                  <a:cubicBezTo>
                    <a:pt x="26" y="124"/>
                    <a:pt x="14" y="126"/>
                    <a:pt x="14" y="126"/>
                  </a:cubicBezTo>
                  <a:cubicBezTo>
                    <a:pt x="14" y="126"/>
                    <a:pt x="13" y="136"/>
                    <a:pt x="13" y="143"/>
                  </a:cubicBezTo>
                  <a:cubicBezTo>
                    <a:pt x="13" y="150"/>
                    <a:pt x="2" y="149"/>
                    <a:pt x="1" y="157"/>
                  </a:cubicBezTo>
                  <a:cubicBezTo>
                    <a:pt x="0" y="165"/>
                    <a:pt x="6" y="167"/>
                    <a:pt x="6" y="167"/>
                  </a:cubicBezTo>
                  <a:cubicBezTo>
                    <a:pt x="8" y="200"/>
                    <a:pt x="8" y="200"/>
                    <a:pt x="8" y="200"/>
                  </a:cubicBezTo>
                  <a:cubicBezTo>
                    <a:pt x="31" y="201"/>
                    <a:pt x="31" y="201"/>
                    <a:pt x="31" y="201"/>
                  </a:cubicBezTo>
                  <a:cubicBezTo>
                    <a:pt x="31" y="201"/>
                    <a:pt x="36" y="191"/>
                    <a:pt x="41" y="191"/>
                  </a:cubicBezTo>
                  <a:cubicBezTo>
                    <a:pt x="46" y="191"/>
                    <a:pt x="49" y="211"/>
                    <a:pt x="57" y="211"/>
                  </a:cubicBezTo>
                  <a:cubicBezTo>
                    <a:pt x="65" y="211"/>
                    <a:pt x="73" y="170"/>
                    <a:pt x="73" y="170"/>
                  </a:cubicBezTo>
                  <a:cubicBezTo>
                    <a:pt x="73" y="170"/>
                    <a:pt x="85" y="177"/>
                    <a:pt x="89" y="179"/>
                  </a:cubicBezTo>
                  <a:cubicBezTo>
                    <a:pt x="93" y="181"/>
                    <a:pt x="99" y="194"/>
                    <a:pt x="99" y="194"/>
                  </a:cubicBezTo>
                  <a:cubicBezTo>
                    <a:pt x="99" y="194"/>
                    <a:pt x="113" y="194"/>
                    <a:pt x="116" y="194"/>
                  </a:cubicBezTo>
                  <a:cubicBezTo>
                    <a:pt x="119" y="194"/>
                    <a:pt x="128" y="181"/>
                    <a:pt x="128" y="181"/>
                  </a:cubicBezTo>
                  <a:cubicBezTo>
                    <a:pt x="128" y="181"/>
                    <a:pt x="134" y="194"/>
                    <a:pt x="137" y="194"/>
                  </a:cubicBezTo>
                  <a:cubicBezTo>
                    <a:pt x="140" y="194"/>
                    <a:pt x="151" y="187"/>
                    <a:pt x="155" y="187"/>
                  </a:cubicBezTo>
                  <a:cubicBezTo>
                    <a:pt x="159" y="187"/>
                    <a:pt x="165" y="192"/>
                    <a:pt x="165" y="192"/>
                  </a:cubicBezTo>
                  <a:cubicBezTo>
                    <a:pt x="185" y="193"/>
                    <a:pt x="185" y="193"/>
                    <a:pt x="185" y="193"/>
                  </a:cubicBezTo>
                  <a:cubicBezTo>
                    <a:pt x="196" y="207"/>
                    <a:pt x="196" y="207"/>
                    <a:pt x="196" y="207"/>
                  </a:cubicBezTo>
                  <a:cubicBezTo>
                    <a:pt x="196" y="207"/>
                    <a:pt x="208" y="208"/>
                    <a:pt x="216" y="216"/>
                  </a:cubicBezTo>
                  <a:cubicBezTo>
                    <a:pt x="224" y="224"/>
                    <a:pt x="227" y="234"/>
                    <a:pt x="231" y="242"/>
                  </a:cubicBezTo>
                  <a:cubicBezTo>
                    <a:pt x="235" y="250"/>
                    <a:pt x="253" y="252"/>
                    <a:pt x="257" y="257"/>
                  </a:cubicBezTo>
                  <a:cubicBezTo>
                    <a:pt x="261" y="262"/>
                    <a:pt x="261" y="271"/>
                    <a:pt x="262" y="277"/>
                  </a:cubicBezTo>
                  <a:cubicBezTo>
                    <a:pt x="263" y="283"/>
                    <a:pt x="280" y="283"/>
                    <a:pt x="280" y="283"/>
                  </a:cubicBezTo>
                  <a:cubicBezTo>
                    <a:pt x="288" y="295"/>
                    <a:pt x="288" y="295"/>
                    <a:pt x="288" y="295"/>
                  </a:cubicBezTo>
                  <a:cubicBezTo>
                    <a:pt x="304" y="305"/>
                    <a:pt x="304" y="305"/>
                    <a:pt x="304" y="305"/>
                  </a:cubicBezTo>
                  <a:cubicBezTo>
                    <a:pt x="311" y="293"/>
                    <a:pt x="311" y="293"/>
                    <a:pt x="311" y="293"/>
                  </a:cubicBezTo>
                  <a:cubicBezTo>
                    <a:pt x="320" y="287"/>
                    <a:pt x="320" y="287"/>
                    <a:pt x="320" y="287"/>
                  </a:cubicBezTo>
                  <a:cubicBezTo>
                    <a:pt x="312" y="277"/>
                    <a:pt x="304" y="268"/>
                    <a:pt x="304" y="268"/>
                  </a:cubicBezTo>
                  <a:cubicBezTo>
                    <a:pt x="304" y="268"/>
                    <a:pt x="287" y="271"/>
                    <a:pt x="285" y="264"/>
                  </a:cubicBezTo>
                  <a:cubicBezTo>
                    <a:pt x="283" y="257"/>
                    <a:pt x="283" y="239"/>
                    <a:pt x="283" y="239"/>
                  </a:cubicBezTo>
                  <a:cubicBezTo>
                    <a:pt x="283" y="239"/>
                    <a:pt x="244" y="225"/>
                    <a:pt x="241" y="216"/>
                  </a:cubicBezTo>
                  <a:cubicBezTo>
                    <a:pt x="238" y="207"/>
                    <a:pt x="238" y="185"/>
                    <a:pt x="231" y="181"/>
                  </a:cubicBezTo>
                  <a:cubicBezTo>
                    <a:pt x="224" y="177"/>
                    <a:pt x="207" y="181"/>
                    <a:pt x="204" y="177"/>
                  </a:cubicBezTo>
                  <a:cubicBezTo>
                    <a:pt x="201" y="173"/>
                    <a:pt x="190" y="159"/>
                    <a:pt x="190" y="159"/>
                  </a:cubicBezTo>
                  <a:cubicBezTo>
                    <a:pt x="177" y="165"/>
                    <a:pt x="177" y="165"/>
                    <a:pt x="177" y="165"/>
                  </a:cubicBezTo>
                  <a:cubicBezTo>
                    <a:pt x="169" y="152"/>
                    <a:pt x="169" y="152"/>
                    <a:pt x="169" y="152"/>
                  </a:cubicBezTo>
                  <a:cubicBezTo>
                    <a:pt x="157" y="149"/>
                    <a:pt x="157" y="149"/>
                    <a:pt x="157" y="149"/>
                  </a:cubicBezTo>
                  <a:cubicBezTo>
                    <a:pt x="157" y="149"/>
                    <a:pt x="137" y="129"/>
                    <a:pt x="134" y="117"/>
                  </a:cubicBezTo>
                  <a:cubicBezTo>
                    <a:pt x="131" y="105"/>
                    <a:pt x="135" y="85"/>
                    <a:pt x="128" y="62"/>
                  </a:cubicBezTo>
                  <a:cubicBezTo>
                    <a:pt x="121" y="39"/>
                    <a:pt x="100" y="1"/>
                    <a:pt x="100" y="1"/>
                  </a:cubicBezTo>
                  <a:cubicBezTo>
                    <a:pt x="98" y="0"/>
                    <a:pt x="98" y="0"/>
                    <a:pt x="98" y="0"/>
                  </a:cubicBezTo>
                  <a:cubicBezTo>
                    <a:pt x="96" y="9"/>
                    <a:pt x="92" y="21"/>
                    <a:pt x="87" y="25"/>
                  </a:cubicBezTo>
                  <a:cubicBezTo>
                    <a:pt x="78" y="33"/>
                    <a:pt x="51" y="35"/>
                    <a:pt x="51" y="3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1" name="Freeform 290"/>
            <p:cNvSpPr>
              <a:spLocks/>
            </p:cNvSpPr>
            <p:nvPr/>
          </p:nvSpPr>
          <p:spPr bwMode="gray">
            <a:xfrm>
              <a:off x="4930523" y="3955284"/>
              <a:ext cx="392833" cy="312229"/>
            </a:xfrm>
            <a:custGeom>
              <a:avLst/>
              <a:gdLst>
                <a:gd name="T0" fmla="*/ 75 w 709"/>
                <a:gd name="T1" fmla="*/ 428 h 615"/>
                <a:gd name="T2" fmla="*/ 87 w 709"/>
                <a:gd name="T3" fmla="*/ 442 h 615"/>
                <a:gd name="T4" fmla="*/ 96 w 709"/>
                <a:gd name="T5" fmla="*/ 471 h 615"/>
                <a:gd name="T6" fmla="*/ 133 w 709"/>
                <a:gd name="T7" fmla="*/ 513 h 615"/>
                <a:gd name="T8" fmla="*/ 138 w 709"/>
                <a:gd name="T9" fmla="*/ 545 h 615"/>
                <a:gd name="T10" fmla="*/ 191 w 709"/>
                <a:gd name="T11" fmla="*/ 562 h 615"/>
                <a:gd name="T12" fmla="*/ 282 w 709"/>
                <a:gd name="T13" fmla="*/ 606 h 615"/>
                <a:gd name="T14" fmla="*/ 326 w 709"/>
                <a:gd name="T15" fmla="*/ 601 h 615"/>
                <a:gd name="T16" fmla="*/ 360 w 709"/>
                <a:gd name="T17" fmla="*/ 577 h 615"/>
                <a:gd name="T18" fmla="*/ 388 w 709"/>
                <a:gd name="T19" fmla="*/ 585 h 615"/>
                <a:gd name="T20" fmla="*/ 410 w 709"/>
                <a:gd name="T21" fmla="*/ 582 h 615"/>
                <a:gd name="T22" fmla="*/ 434 w 709"/>
                <a:gd name="T23" fmla="*/ 574 h 615"/>
                <a:gd name="T24" fmla="*/ 480 w 709"/>
                <a:gd name="T25" fmla="*/ 549 h 615"/>
                <a:gd name="T26" fmla="*/ 569 w 709"/>
                <a:gd name="T27" fmla="*/ 535 h 615"/>
                <a:gd name="T28" fmla="*/ 661 w 709"/>
                <a:gd name="T29" fmla="*/ 373 h 615"/>
                <a:gd name="T30" fmla="*/ 527 w 709"/>
                <a:gd name="T31" fmla="*/ 320 h 615"/>
                <a:gd name="T32" fmla="*/ 491 w 709"/>
                <a:gd name="T33" fmla="*/ 295 h 615"/>
                <a:gd name="T34" fmla="*/ 462 w 709"/>
                <a:gd name="T35" fmla="*/ 246 h 615"/>
                <a:gd name="T36" fmla="*/ 454 w 709"/>
                <a:gd name="T37" fmla="*/ 230 h 615"/>
                <a:gd name="T38" fmla="*/ 454 w 709"/>
                <a:gd name="T39" fmla="*/ 201 h 615"/>
                <a:gd name="T40" fmla="*/ 419 w 709"/>
                <a:gd name="T41" fmla="*/ 211 h 615"/>
                <a:gd name="T42" fmla="*/ 421 w 709"/>
                <a:gd name="T43" fmla="*/ 164 h 615"/>
                <a:gd name="T44" fmla="*/ 431 w 709"/>
                <a:gd name="T45" fmla="*/ 113 h 615"/>
                <a:gd name="T46" fmla="*/ 408 w 709"/>
                <a:gd name="T47" fmla="*/ 87 h 615"/>
                <a:gd name="T48" fmla="*/ 367 w 709"/>
                <a:gd name="T49" fmla="*/ 46 h 615"/>
                <a:gd name="T50" fmla="*/ 336 w 709"/>
                <a:gd name="T51" fmla="*/ 23 h 615"/>
                <a:gd name="T52" fmla="*/ 306 w 709"/>
                <a:gd name="T53" fmla="*/ 17 h 615"/>
                <a:gd name="T54" fmla="*/ 279 w 709"/>
                <a:gd name="T55" fmla="*/ 11 h 615"/>
                <a:gd name="T56" fmla="*/ 250 w 709"/>
                <a:gd name="T57" fmla="*/ 24 h 615"/>
                <a:gd name="T58" fmla="*/ 224 w 709"/>
                <a:gd name="T59" fmla="*/ 0 h 615"/>
                <a:gd name="T60" fmla="*/ 192 w 709"/>
                <a:gd name="T61" fmla="*/ 21 h 615"/>
                <a:gd name="T62" fmla="*/ 159 w 709"/>
                <a:gd name="T63" fmla="*/ 30 h 615"/>
                <a:gd name="T64" fmla="*/ 143 w 709"/>
                <a:gd name="T65" fmla="*/ 88 h 615"/>
                <a:gd name="T66" fmla="*/ 123 w 709"/>
                <a:gd name="T67" fmla="*/ 116 h 615"/>
                <a:gd name="T68" fmla="*/ 110 w 709"/>
                <a:gd name="T69" fmla="*/ 155 h 615"/>
                <a:gd name="T70" fmla="*/ 96 w 709"/>
                <a:gd name="T71" fmla="*/ 179 h 615"/>
                <a:gd name="T72" fmla="*/ 90 w 709"/>
                <a:gd name="T73" fmla="*/ 221 h 615"/>
                <a:gd name="T74" fmla="*/ 71 w 709"/>
                <a:gd name="T75" fmla="*/ 215 h 615"/>
                <a:gd name="T76" fmla="*/ 65 w 709"/>
                <a:gd name="T77" fmla="*/ 256 h 615"/>
                <a:gd name="T78" fmla="*/ 54 w 709"/>
                <a:gd name="T79" fmla="*/ 305 h 615"/>
                <a:gd name="T80" fmla="*/ 36 w 709"/>
                <a:gd name="T81" fmla="*/ 351 h 615"/>
                <a:gd name="T82" fmla="*/ 8 w 709"/>
                <a:gd name="T83" fmla="*/ 345 h 615"/>
                <a:gd name="T84" fmla="*/ 3 w 709"/>
                <a:gd name="T85" fmla="*/ 383 h 615"/>
                <a:gd name="T86" fmla="*/ 55 w 709"/>
                <a:gd name="T87" fmla="*/ 405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09" h="615">
                  <a:moveTo>
                    <a:pt x="60" y="425"/>
                  </a:moveTo>
                  <a:cubicBezTo>
                    <a:pt x="64" y="430"/>
                    <a:pt x="75" y="428"/>
                    <a:pt x="75" y="428"/>
                  </a:cubicBezTo>
                  <a:cubicBezTo>
                    <a:pt x="78" y="441"/>
                    <a:pt x="78" y="441"/>
                    <a:pt x="78" y="441"/>
                  </a:cubicBezTo>
                  <a:cubicBezTo>
                    <a:pt x="87" y="442"/>
                    <a:pt x="87" y="442"/>
                    <a:pt x="87" y="442"/>
                  </a:cubicBezTo>
                  <a:cubicBezTo>
                    <a:pt x="89" y="467"/>
                    <a:pt x="89" y="467"/>
                    <a:pt x="89" y="467"/>
                  </a:cubicBezTo>
                  <a:cubicBezTo>
                    <a:pt x="96" y="471"/>
                    <a:pt x="96" y="471"/>
                    <a:pt x="96" y="471"/>
                  </a:cubicBezTo>
                  <a:cubicBezTo>
                    <a:pt x="96" y="471"/>
                    <a:pt x="98" y="498"/>
                    <a:pt x="108" y="506"/>
                  </a:cubicBezTo>
                  <a:cubicBezTo>
                    <a:pt x="118" y="514"/>
                    <a:pt x="128" y="505"/>
                    <a:pt x="133" y="513"/>
                  </a:cubicBezTo>
                  <a:cubicBezTo>
                    <a:pt x="138" y="521"/>
                    <a:pt x="137" y="535"/>
                    <a:pt x="137" y="535"/>
                  </a:cubicBezTo>
                  <a:cubicBezTo>
                    <a:pt x="138" y="545"/>
                    <a:pt x="138" y="545"/>
                    <a:pt x="138" y="545"/>
                  </a:cubicBezTo>
                  <a:cubicBezTo>
                    <a:pt x="144" y="560"/>
                    <a:pt x="144" y="560"/>
                    <a:pt x="144" y="560"/>
                  </a:cubicBezTo>
                  <a:cubicBezTo>
                    <a:pt x="191" y="562"/>
                    <a:pt x="191" y="562"/>
                    <a:pt x="191" y="562"/>
                  </a:cubicBezTo>
                  <a:cubicBezTo>
                    <a:pt x="242" y="602"/>
                    <a:pt x="242" y="602"/>
                    <a:pt x="242" y="602"/>
                  </a:cubicBezTo>
                  <a:cubicBezTo>
                    <a:pt x="242" y="602"/>
                    <a:pt x="269" y="604"/>
                    <a:pt x="282" y="606"/>
                  </a:cubicBezTo>
                  <a:cubicBezTo>
                    <a:pt x="295" y="608"/>
                    <a:pt x="313" y="615"/>
                    <a:pt x="313" y="615"/>
                  </a:cubicBezTo>
                  <a:cubicBezTo>
                    <a:pt x="326" y="601"/>
                    <a:pt x="326" y="601"/>
                    <a:pt x="326" y="601"/>
                  </a:cubicBezTo>
                  <a:cubicBezTo>
                    <a:pt x="326" y="601"/>
                    <a:pt x="324" y="597"/>
                    <a:pt x="331" y="591"/>
                  </a:cubicBezTo>
                  <a:cubicBezTo>
                    <a:pt x="338" y="585"/>
                    <a:pt x="360" y="577"/>
                    <a:pt x="360" y="577"/>
                  </a:cubicBezTo>
                  <a:cubicBezTo>
                    <a:pt x="372" y="568"/>
                    <a:pt x="372" y="568"/>
                    <a:pt x="372" y="568"/>
                  </a:cubicBezTo>
                  <a:cubicBezTo>
                    <a:pt x="388" y="585"/>
                    <a:pt x="388" y="585"/>
                    <a:pt x="388" y="585"/>
                  </a:cubicBezTo>
                  <a:cubicBezTo>
                    <a:pt x="406" y="586"/>
                    <a:pt x="406" y="586"/>
                    <a:pt x="406" y="586"/>
                  </a:cubicBezTo>
                  <a:cubicBezTo>
                    <a:pt x="410" y="582"/>
                    <a:pt x="410" y="582"/>
                    <a:pt x="410" y="582"/>
                  </a:cubicBezTo>
                  <a:cubicBezTo>
                    <a:pt x="426" y="588"/>
                    <a:pt x="426" y="588"/>
                    <a:pt x="426" y="588"/>
                  </a:cubicBezTo>
                  <a:cubicBezTo>
                    <a:pt x="426" y="588"/>
                    <a:pt x="426" y="577"/>
                    <a:pt x="434" y="574"/>
                  </a:cubicBezTo>
                  <a:cubicBezTo>
                    <a:pt x="442" y="571"/>
                    <a:pt x="467" y="573"/>
                    <a:pt x="473" y="567"/>
                  </a:cubicBezTo>
                  <a:cubicBezTo>
                    <a:pt x="479" y="561"/>
                    <a:pt x="480" y="549"/>
                    <a:pt x="480" y="549"/>
                  </a:cubicBezTo>
                  <a:cubicBezTo>
                    <a:pt x="480" y="549"/>
                    <a:pt x="505" y="537"/>
                    <a:pt x="513" y="535"/>
                  </a:cubicBezTo>
                  <a:cubicBezTo>
                    <a:pt x="521" y="533"/>
                    <a:pt x="569" y="535"/>
                    <a:pt x="569" y="535"/>
                  </a:cubicBezTo>
                  <a:cubicBezTo>
                    <a:pt x="709" y="370"/>
                    <a:pt x="709" y="370"/>
                    <a:pt x="709" y="370"/>
                  </a:cubicBezTo>
                  <a:cubicBezTo>
                    <a:pt x="661" y="373"/>
                    <a:pt x="661" y="373"/>
                    <a:pt x="661" y="373"/>
                  </a:cubicBezTo>
                  <a:cubicBezTo>
                    <a:pt x="661" y="373"/>
                    <a:pt x="628" y="353"/>
                    <a:pt x="609" y="347"/>
                  </a:cubicBezTo>
                  <a:cubicBezTo>
                    <a:pt x="590" y="341"/>
                    <a:pt x="538" y="328"/>
                    <a:pt x="527" y="320"/>
                  </a:cubicBezTo>
                  <a:cubicBezTo>
                    <a:pt x="516" y="312"/>
                    <a:pt x="506" y="295"/>
                    <a:pt x="506" y="295"/>
                  </a:cubicBezTo>
                  <a:cubicBezTo>
                    <a:pt x="491" y="295"/>
                    <a:pt x="491" y="295"/>
                    <a:pt x="491" y="295"/>
                  </a:cubicBezTo>
                  <a:cubicBezTo>
                    <a:pt x="491" y="295"/>
                    <a:pt x="487" y="278"/>
                    <a:pt x="481" y="270"/>
                  </a:cubicBezTo>
                  <a:cubicBezTo>
                    <a:pt x="475" y="262"/>
                    <a:pt x="462" y="246"/>
                    <a:pt x="462" y="246"/>
                  </a:cubicBezTo>
                  <a:cubicBezTo>
                    <a:pt x="463" y="238"/>
                    <a:pt x="463" y="238"/>
                    <a:pt x="463" y="238"/>
                  </a:cubicBezTo>
                  <a:cubicBezTo>
                    <a:pt x="454" y="230"/>
                    <a:pt x="454" y="230"/>
                    <a:pt x="454" y="230"/>
                  </a:cubicBezTo>
                  <a:cubicBezTo>
                    <a:pt x="467" y="210"/>
                    <a:pt x="467" y="210"/>
                    <a:pt x="467" y="210"/>
                  </a:cubicBezTo>
                  <a:cubicBezTo>
                    <a:pt x="463" y="206"/>
                    <a:pt x="458" y="202"/>
                    <a:pt x="454" y="201"/>
                  </a:cubicBezTo>
                  <a:cubicBezTo>
                    <a:pt x="447" y="200"/>
                    <a:pt x="444" y="208"/>
                    <a:pt x="444" y="208"/>
                  </a:cubicBezTo>
                  <a:cubicBezTo>
                    <a:pt x="444" y="208"/>
                    <a:pt x="427" y="212"/>
                    <a:pt x="419" y="211"/>
                  </a:cubicBezTo>
                  <a:cubicBezTo>
                    <a:pt x="411" y="210"/>
                    <a:pt x="408" y="173"/>
                    <a:pt x="408" y="173"/>
                  </a:cubicBezTo>
                  <a:cubicBezTo>
                    <a:pt x="421" y="164"/>
                    <a:pt x="421" y="164"/>
                    <a:pt x="421" y="164"/>
                  </a:cubicBezTo>
                  <a:cubicBezTo>
                    <a:pt x="439" y="125"/>
                    <a:pt x="439" y="125"/>
                    <a:pt x="439" y="125"/>
                  </a:cubicBezTo>
                  <a:cubicBezTo>
                    <a:pt x="431" y="113"/>
                    <a:pt x="431" y="113"/>
                    <a:pt x="431" y="113"/>
                  </a:cubicBezTo>
                  <a:cubicBezTo>
                    <a:pt x="431" y="113"/>
                    <a:pt x="414" y="113"/>
                    <a:pt x="413" y="107"/>
                  </a:cubicBezTo>
                  <a:cubicBezTo>
                    <a:pt x="412" y="101"/>
                    <a:pt x="412" y="92"/>
                    <a:pt x="408" y="87"/>
                  </a:cubicBezTo>
                  <a:cubicBezTo>
                    <a:pt x="404" y="82"/>
                    <a:pt x="386" y="80"/>
                    <a:pt x="382" y="72"/>
                  </a:cubicBezTo>
                  <a:cubicBezTo>
                    <a:pt x="378" y="64"/>
                    <a:pt x="375" y="54"/>
                    <a:pt x="367" y="46"/>
                  </a:cubicBezTo>
                  <a:cubicBezTo>
                    <a:pt x="359" y="38"/>
                    <a:pt x="347" y="37"/>
                    <a:pt x="347" y="37"/>
                  </a:cubicBezTo>
                  <a:cubicBezTo>
                    <a:pt x="336" y="23"/>
                    <a:pt x="336" y="23"/>
                    <a:pt x="336" y="23"/>
                  </a:cubicBezTo>
                  <a:cubicBezTo>
                    <a:pt x="316" y="22"/>
                    <a:pt x="316" y="22"/>
                    <a:pt x="316" y="22"/>
                  </a:cubicBezTo>
                  <a:cubicBezTo>
                    <a:pt x="316" y="22"/>
                    <a:pt x="310" y="17"/>
                    <a:pt x="306" y="17"/>
                  </a:cubicBezTo>
                  <a:cubicBezTo>
                    <a:pt x="302" y="17"/>
                    <a:pt x="291" y="24"/>
                    <a:pt x="288" y="24"/>
                  </a:cubicBezTo>
                  <a:cubicBezTo>
                    <a:pt x="285" y="24"/>
                    <a:pt x="279" y="11"/>
                    <a:pt x="279" y="11"/>
                  </a:cubicBezTo>
                  <a:cubicBezTo>
                    <a:pt x="279" y="11"/>
                    <a:pt x="270" y="24"/>
                    <a:pt x="267" y="24"/>
                  </a:cubicBezTo>
                  <a:cubicBezTo>
                    <a:pt x="264" y="24"/>
                    <a:pt x="250" y="24"/>
                    <a:pt x="250" y="24"/>
                  </a:cubicBezTo>
                  <a:cubicBezTo>
                    <a:pt x="250" y="24"/>
                    <a:pt x="244" y="11"/>
                    <a:pt x="240" y="9"/>
                  </a:cubicBezTo>
                  <a:cubicBezTo>
                    <a:pt x="236" y="7"/>
                    <a:pt x="224" y="0"/>
                    <a:pt x="224" y="0"/>
                  </a:cubicBezTo>
                  <a:cubicBezTo>
                    <a:pt x="224" y="0"/>
                    <a:pt x="216" y="41"/>
                    <a:pt x="208" y="41"/>
                  </a:cubicBezTo>
                  <a:cubicBezTo>
                    <a:pt x="200" y="41"/>
                    <a:pt x="197" y="21"/>
                    <a:pt x="192" y="21"/>
                  </a:cubicBezTo>
                  <a:cubicBezTo>
                    <a:pt x="187" y="21"/>
                    <a:pt x="182" y="31"/>
                    <a:pt x="182" y="31"/>
                  </a:cubicBezTo>
                  <a:cubicBezTo>
                    <a:pt x="159" y="30"/>
                    <a:pt x="159" y="30"/>
                    <a:pt x="159" y="30"/>
                  </a:cubicBezTo>
                  <a:cubicBezTo>
                    <a:pt x="159" y="60"/>
                    <a:pt x="159" y="60"/>
                    <a:pt x="159" y="60"/>
                  </a:cubicBezTo>
                  <a:cubicBezTo>
                    <a:pt x="159" y="60"/>
                    <a:pt x="143" y="80"/>
                    <a:pt x="143" y="88"/>
                  </a:cubicBezTo>
                  <a:cubicBezTo>
                    <a:pt x="143" y="96"/>
                    <a:pt x="145" y="114"/>
                    <a:pt x="145" y="114"/>
                  </a:cubicBezTo>
                  <a:cubicBezTo>
                    <a:pt x="123" y="116"/>
                    <a:pt x="123" y="116"/>
                    <a:pt x="123" y="116"/>
                  </a:cubicBezTo>
                  <a:cubicBezTo>
                    <a:pt x="123" y="116"/>
                    <a:pt x="112" y="130"/>
                    <a:pt x="111" y="135"/>
                  </a:cubicBezTo>
                  <a:cubicBezTo>
                    <a:pt x="110" y="140"/>
                    <a:pt x="115" y="150"/>
                    <a:pt x="110" y="155"/>
                  </a:cubicBezTo>
                  <a:cubicBezTo>
                    <a:pt x="105" y="160"/>
                    <a:pt x="94" y="164"/>
                    <a:pt x="94" y="164"/>
                  </a:cubicBezTo>
                  <a:cubicBezTo>
                    <a:pt x="96" y="179"/>
                    <a:pt x="96" y="179"/>
                    <a:pt x="96" y="179"/>
                  </a:cubicBezTo>
                  <a:cubicBezTo>
                    <a:pt x="89" y="190"/>
                    <a:pt x="89" y="190"/>
                    <a:pt x="89" y="190"/>
                  </a:cubicBezTo>
                  <a:cubicBezTo>
                    <a:pt x="89" y="190"/>
                    <a:pt x="96" y="213"/>
                    <a:pt x="90" y="221"/>
                  </a:cubicBezTo>
                  <a:cubicBezTo>
                    <a:pt x="84" y="229"/>
                    <a:pt x="78" y="226"/>
                    <a:pt x="78" y="226"/>
                  </a:cubicBezTo>
                  <a:cubicBezTo>
                    <a:pt x="78" y="226"/>
                    <a:pt x="76" y="215"/>
                    <a:pt x="71" y="215"/>
                  </a:cubicBezTo>
                  <a:cubicBezTo>
                    <a:pt x="66" y="215"/>
                    <a:pt x="60" y="228"/>
                    <a:pt x="60" y="235"/>
                  </a:cubicBezTo>
                  <a:cubicBezTo>
                    <a:pt x="60" y="242"/>
                    <a:pt x="66" y="253"/>
                    <a:pt x="65" y="256"/>
                  </a:cubicBezTo>
                  <a:cubicBezTo>
                    <a:pt x="64" y="259"/>
                    <a:pt x="49" y="270"/>
                    <a:pt x="48" y="278"/>
                  </a:cubicBezTo>
                  <a:cubicBezTo>
                    <a:pt x="47" y="286"/>
                    <a:pt x="54" y="305"/>
                    <a:pt x="54" y="305"/>
                  </a:cubicBezTo>
                  <a:cubicBezTo>
                    <a:pt x="54" y="305"/>
                    <a:pt x="57" y="336"/>
                    <a:pt x="50" y="341"/>
                  </a:cubicBezTo>
                  <a:cubicBezTo>
                    <a:pt x="43" y="346"/>
                    <a:pt x="36" y="351"/>
                    <a:pt x="36" y="351"/>
                  </a:cubicBezTo>
                  <a:cubicBezTo>
                    <a:pt x="31" y="346"/>
                    <a:pt x="31" y="346"/>
                    <a:pt x="31" y="346"/>
                  </a:cubicBezTo>
                  <a:cubicBezTo>
                    <a:pt x="8" y="345"/>
                    <a:pt x="8" y="345"/>
                    <a:pt x="8" y="345"/>
                  </a:cubicBezTo>
                  <a:cubicBezTo>
                    <a:pt x="10" y="361"/>
                    <a:pt x="10" y="361"/>
                    <a:pt x="10" y="361"/>
                  </a:cubicBezTo>
                  <a:cubicBezTo>
                    <a:pt x="10" y="361"/>
                    <a:pt x="0" y="378"/>
                    <a:pt x="3" y="383"/>
                  </a:cubicBezTo>
                  <a:cubicBezTo>
                    <a:pt x="6" y="388"/>
                    <a:pt x="22" y="382"/>
                    <a:pt x="30" y="386"/>
                  </a:cubicBezTo>
                  <a:cubicBezTo>
                    <a:pt x="38" y="390"/>
                    <a:pt x="55" y="405"/>
                    <a:pt x="55" y="405"/>
                  </a:cubicBezTo>
                  <a:cubicBezTo>
                    <a:pt x="55" y="405"/>
                    <a:pt x="56" y="420"/>
                    <a:pt x="60" y="42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2" name="Freeform 291"/>
            <p:cNvSpPr>
              <a:spLocks/>
            </p:cNvSpPr>
            <p:nvPr/>
          </p:nvSpPr>
          <p:spPr bwMode="gray">
            <a:xfrm>
              <a:off x="4695855" y="3496933"/>
              <a:ext cx="293803" cy="277202"/>
            </a:xfrm>
            <a:custGeom>
              <a:avLst/>
              <a:gdLst>
                <a:gd name="T0" fmla="*/ 11 w 530"/>
                <a:gd name="T1" fmla="*/ 13 h 546"/>
                <a:gd name="T2" fmla="*/ 7 w 530"/>
                <a:gd name="T3" fmla="*/ 34 h 546"/>
                <a:gd name="T4" fmla="*/ 17 w 530"/>
                <a:gd name="T5" fmla="*/ 54 h 546"/>
                <a:gd name="T6" fmla="*/ 3 w 530"/>
                <a:gd name="T7" fmla="*/ 82 h 546"/>
                <a:gd name="T8" fmla="*/ 21 w 530"/>
                <a:gd name="T9" fmla="*/ 120 h 546"/>
                <a:gd name="T10" fmla="*/ 34 w 530"/>
                <a:gd name="T11" fmla="*/ 518 h 546"/>
                <a:gd name="T12" fmla="*/ 320 w 530"/>
                <a:gd name="T13" fmla="*/ 522 h 546"/>
                <a:gd name="T14" fmla="*/ 329 w 530"/>
                <a:gd name="T15" fmla="*/ 510 h 546"/>
                <a:gd name="T16" fmla="*/ 334 w 530"/>
                <a:gd name="T17" fmla="*/ 518 h 546"/>
                <a:gd name="T18" fmla="*/ 413 w 530"/>
                <a:gd name="T19" fmla="*/ 521 h 546"/>
                <a:gd name="T20" fmla="*/ 438 w 530"/>
                <a:gd name="T21" fmla="*/ 539 h 546"/>
                <a:gd name="T22" fmla="*/ 460 w 530"/>
                <a:gd name="T23" fmla="*/ 508 h 546"/>
                <a:gd name="T24" fmla="*/ 482 w 530"/>
                <a:gd name="T25" fmla="*/ 505 h 546"/>
                <a:gd name="T26" fmla="*/ 492 w 530"/>
                <a:gd name="T27" fmla="*/ 478 h 546"/>
                <a:gd name="T28" fmla="*/ 509 w 530"/>
                <a:gd name="T29" fmla="*/ 477 h 546"/>
                <a:gd name="T30" fmla="*/ 525 w 530"/>
                <a:gd name="T31" fmla="*/ 462 h 546"/>
                <a:gd name="T32" fmla="*/ 520 w 530"/>
                <a:gd name="T33" fmla="*/ 445 h 546"/>
                <a:gd name="T34" fmla="*/ 518 w 530"/>
                <a:gd name="T35" fmla="*/ 416 h 546"/>
                <a:gd name="T36" fmla="*/ 530 w 530"/>
                <a:gd name="T37" fmla="*/ 415 h 546"/>
                <a:gd name="T38" fmla="*/ 490 w 530"/>
                <a:gd name="T39" fmla="*/ 369 h 546"/>
                <a:gd name="T40" fmla="*/ 469 w 530"/>
                <a:gd name="T41" fmla="*/ 315 h 546"/>
                <a:gd name="T42" fmla="*/ 448 w 530"/>
                <a:gd name="T43" fmla="*/ 288 h 546"/>
                <a:gd name="T44" fmla="*/ 440 w 530"/>
                <a:gd name="T45" fmla="*/ 252 h 546"/>
                <a:gd name="T46" fmla="*/ 415 w 530"/>
                <a:gd name="T47" fmla="*/ 225 h 546"/>
                <a:gd name="T48" fmla="*/ 412 w 530"/>
                <a:gd name="T49" fmla="*/ 204 h 546"/>
                <a:gd name="T50" fmla="*/ 378 w 530"/>
                <a:gd name="T51" fmla="*/ 161 h 546"/>
                <a:gd name="T52" fmla="*/ 368 w 530"/>
                <a:gd name="T53" fmla="*/ 147 h 546"/>
                <a:gd name="T54" fmla="*/ 368 w 530"/>
                <a:gd name="T55" fmla="*/ 126 h 546"/>
                <a:gd name="T56" fmla="*/ 350 w 530"/>
                <a:gd name="T57" fmla="*/ 112 h 546"/>
                <a:gd name="T58" fmla="*/ 361 w 530"/>
                <a:gd name="T59" fmla="*/ 99 h 546"/>
                <a:gd name="T60" fmla="*/ 373 w 530"/>
                <a:gd name="T61" fmla="*/ 107 h 546"/>
                <a:gd name="T62" fmla="*/ 381 w 530"/>
                <a:gd name="T63" fmla="*/ 130 h 546"/>
                <a:gd name="T64" fmla="*/ 395 w 530"/>
                <a:gd name="T65" fmla="*/ 145 h 546"/>
                <a:gd name="T66" fmla="*/ 394 w 530"/>
                <a:gd name="T67" fmla="*/ 162 h 546"/>
                <a:gd name="T68" fmla="*/ 438 w 530"/>
                <a:gd name="T69" fmla="*/ 207 h 546"/>
                <a:gd name="T70" fmla="*/ 456 w 530"/>
                <a:gd name="T71" fmla="*/ 195 h 546"/>
                <a:gd name="T72" fmla="*/ 449 w 530"/>
                <a:gd name="T73" fmla="*/ 183 h 546"/>
                <a:gd name="T74" fmla="*/ 462 w 530"/>
                <a:gd name="T75" fmla="*/ 143 h 546"/>
                <a:gd name="T76" fmla="*/ 471 w 530"/>
                <a:gd name="T77" fmla="*/ 112 h 546"/>
                <a:gd name="T78" fmla="*/ 435 w 530"/>
                <a:gd name="T79" fmla="*/ 19 h 546"/>
                <a:gd name="T80" fmla="*/ 388 w 530"/>
                <a:gd name="T81" fmla="*/ 30 h 546"/>
                <a:gd name="T82" fmla="*/ 373 w 530"/>
                <a:gd name="T83" fmla="*/ 22 h 546"/>
                <a:gd name="T84" fmla="*/ 350 w 530"/>
                <a:gd name="T85" fmla="*/ 26 h 546"/>
                <a:gd name="T86" fmla="*/ 325 w 530"/>
                <a:gd name="T87" fmla="*/ 7 h 546"/>
                <a:gd name="T88" fmla="*/ 288 w 530"/>
                <a:gd name="T89" fmla="*/ 14 h 546"/>
                <a:gd name="T90" fmla="*/ 262 w 530"/>
                <a:gd name="T91" fmla="*/ 11 h 546"/>
                <a:gd name="T92" fmla="*/ 243 w 530"/>
                <a:gd name="T93" fmla="*/ 30 h 546"/>
                <a:gd name="T94" fmla="*/ 227 w 530"/>
                <a:gd name="T95" fmla="*/ 30 h 546"/>
                <a:gd name="T96" fmla="*/ 210 w 530"/>
                <a:gd name="T97" fmla="*/ 43 h 546"/>
                <a:gd name="T98" fmla="*/ 170 w 530"/>
                <a:gd name="T99" fmla="*/ 29 h 546"/>
                <a:gd name="T100" fmla="*/ 140 w 530"/>
                <a:gd name="T101" fmla="*/ 29 h 546"/>
                <a:gd name="T102" fmla="*/ 112 w 530"/>
                <a:gd name="T103" fmla="*/ 13 h 546"/>
                <a:gd name="T104" fmla="*/ 89 w 530"/>
                <a:gd name="T105" fmla="*/ 12 h 546"/>
                <a:gd name="T106" fmla="*/ 60 w 530"/>
                <a:gd name="T107" fmla="*/ 1 h 546"/>
                <a:gd name="T108" fmla="*/ 31 w 530"/>
                <a:gd name="T109" fmla="*/ 6 h 546"/>
                <a:gd name="T110" fmla="*/ 24 w 530"/>
                <a:gd name="T111" fmla="*/ 0 h 546"/>
                <a:gd name="T112" fmla="*/ 11 w 530"/>
                <a:gd name="T113" fmla="*/ 13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0" h="546">
                  <a:moveTo>
                    <a:pt x="11" y="13"/>
                  </a:moveTo>
                  <a:cubicBezTo>
                    <a:pt x="6" y="16"/>
                    <a:pt x="6" y="30"/>
                    <a:pt x="7" y="34"/>
                  </a:cubicBezTo>
                  <a:cubicBezTo>
                    <a:pt x="8" y="38"/>
                    <a:pt x="20" y="45"/>
                    <a:pt x="17" y="54"/>
                  </a:cubicBezTo>
                  <a:cubicBezTo>
                    <a:pt x="14" y="63"/>
                    <a:pt x="0" y="75"/>
                    <a:pt x="3" y="82"/>
                  </a:cubicBezTo>
                  <a:cubicBezTo>
                    <a:pt x="6" y="89"/>
                    <a:pt x="21" y="107"/>
                    <a:pt x="21" y="120"/>
                  </a:cubicBezTo>
                  <a:cubicBezTo>
                    <a:pt x="21" y="133"/>
                    <a:pt x="34" y="518"/>
                    <a:pt x="34" y="518"/>
                  </a:cubicBezTo>
                  <a:cubicBezTo>
                    <a:pt x="320" y="522"/>
                    <a:pt x="320" y="522"/>
                    <a:pt x="320" y="522"/>
                  </a:cubicBezTo>
                  <a:cubicBezTo>
                    <a:pt x="320" y="522"/>
                    <a:pt x="322" y="512"/>
                    <a:pt x="329" y="510"/>
                  </a:cubicBezTo>
                  <a:cubicBezTo>
                    <a:pt x="336" y="508"/>
                    <a:pt x="334" y="518"/>
                    <a:pt x="334" y="518"/>
                  </a:cubicBezTo>
                  <a:cubicBezTo>
                    <a:pt x="413" y="521"/>
                    <a:pt x="413" y="521"/>
                    <a:pt x="413" y="521"/>
                  </a:cubicBezTo>
                  <a:cubicBezTo>
                    <a:pt x="413" y="521"/>
                    <a:pt x="425" y="546"/>
                    <a:pt x="438" y="539"/>
                  </a:cubicBezTo>
                  <a:cubicBezTo>
                    <a:pt x="451" y="532"/>
                    <a:pt x="450" y="511"/>
                    <a:pt x="460" y="508"/>
                  </a:cubicBezTo>
                  <a:cubicBezTo>
                    <a:pt x="470" y="505"/>
                    <a:pt x="472" y="509"/>
                    <a:pt x="482" y="505"/>
                  </a:cubicBezTo>
                  <a:cubicBezTo>
                    <a:pt x="492" y="501"/>
                    <a:pt x="492" y="478"/>
                    <a:pt x="492" y="478"/>
                  </a:cubicBezTo>
                  <a:cubicBezTo>
                    <a:pt x="509" y="477"/>
                    <a:pt x="509" y="477"/>
                    <a:pt x="509" y="477"/>
                  </a:cubicBezTo>
                  <a:cubicBezTo>
                    <a:pt x="525" y="462"/>
                    <a:pt x="525" y="462"/>
                    <a:pt x="525" y="462"/>
                  </a:cubicBezTo>
                  <a:cubicBezTo>
                    <a:pt x="522" y="456"/>
                    <a:pt x="520" y="450"/>
                    <a:pt x="520" y="445"/>
                  </a:cubicBezTo>
                  <a:cubicBezTo>
                    <a:pt x="519" y="430"/>
                    <a:pt x="518" y="416"/>
                    <a:pt x="518" y="416"/>
                  </a:cubicBezTo>
                  <a:cubicBezTo>
                    <a:pt x="530" y="415"/>
                    <a:pt x="530" y="415"/>
                    <a:pt x="530" y="415"/>
                  </a:cubicBezTo>
                  <a:cubicBezTo>
                    <a:pt x="530" y="415"/>
                    <a:pt x="503" y="397"/>
                    <a:pt x="490" y="369"/>
                  </a:cubicBezTo>
                  <a:cubicBezTo>
                    <a:pt x="477" y="341"/>
                    <a:pt x="478" y="326"/>
                    <a:pt x="469" y="315"/>
                  </a:cubicBezTo>
                  <a:cubicBezTo>
                    <a:pt x="460" y="304"/>
                    <a:pt x="456" y="302"/>
                    <a:pt x="448" y="288"/>
                  </a:cubicBezTo>
                  <a:cubicBezTo>
                    <a:pt x="440" y="274"/>
                    <a:pt x="440" y="252"/>
                    <a:pt x="440" y="252"/>
                  </a:cubicBezTo>
                  <a:cubicBezTo>
                    <a:pt x="415" y="225"/>
                    <a:pt x="415" y="225"/>
                    <a:pt x="415" y="225"/>
                  </a:cubicBezTo>
                  <a:cubicBezTo>
                    <a:pt x="415" y="225"/>
                    <a:pt x="418" y="216"/>
                    <a:pt x="412" y="204"/>
                  </a:cubicBezTo>
                  <a:cubicBezTo>
                    <a:pt x="406" y="192"/>
                    <a:pt x="380" y="170"/>
                    <a:pt x="378" y="161"/>
                  </a:cubicBezTo>
                  <a:cubicBezTo>
                    <a:pt x="376" y="152"/>
                    <a:pt x="368" y="147"/>
                    <a:pt x="368" y="147"/>
                  </a:cubicBezTo>
                  <a:cubicBezTo>
                    <a:pt x="368" y="147"/>
                    <a:pt x="376" y="137"/>
                    <a:pt x="368" y="126"/>
                  </a:cubicBezTo>
                  <a:cubicBezTo>
                    <a:pt x="360" y="115"/>
                    <a:pt x="350" y="112"/>
                    <a:pt x="350" y="112"/>
                  </a:cubicBezTo>
                  <a:cubicBezTo>
                    <a:pt x="361" y="99"/>
                    <a:pt x="361" y="99"/>
                    <a:pt x="361" y="99"/>
                  </a:cubicBezTo>
                  <a:cubicBezTo>
                    <a:pt x="373" y="107"/>
                    <a:pt x="373" y="107"/>
                    <a:pt x="373" y="107"/>
                  </a:cubicBezTo>
                  <a:cubicBezTo>
                    <a:pt x="373" y="107"/>
                    <a:pt x="372" y="124"/>
                    <a:pt x="381" y="130"/>
                  </a:cubicBezTo>
                  <a:cubicBezTo>
                    <a:pt x="390" y="136"/>
                    <a:pt x="395" y="145"/>
                    <a:pt x="395" y="145"/>
                  </a:cubicBezTo>
                  <a:cubicBezTo>
                    <a:pt x="394" y="162"/>
                    <a:pt x="394" y="162"/>
                    <a:pt x="394" y="162"/>
                  </a:cubicBezTo>
                  <a:cubicBezTo>
                    <a:pt x="394" y="162"/>
                    <a:pt x="426" y="214"/>
                    <a:pt x="438" y="207"/>
                  </a:cubicBezTo>
                  <a:cubicBezTo>
                    <a:pt x="450" y="200"/>
                    <a:pt x="456" y="195"/>
                    <a:pt x="456" y="195"/>
                  </a:cubicBezTo>
                  <a:cubicBezTo>
                    <a:pt x="449" y="183"/>
                    <a:pt x="449" y="183"/>
                    <a:pt x="449" y="183"/>
                  </a:cubicBezTo>
                  <a:cubicBezTo>
                    <a:pt x="449" y="183"/>
                    <a:pt x="462" y="157"/>
                    <a:pt x="462" y="143"/>
                  </a:cubicBezTo>
                  <a:cubicBezTo>
                    <a:pt x="462" y="129"/>
                    <a:pt x="471" y="112"/>
                    <a:pt x="471" y="112"/>
                  </a:cubicBezTo>
                  <a:cubicBezTo>
                    <a:pt x="435" y="19"/>
                    <a:pt x="435" y="19"/>
                    <a:pt x="435" y="19"/>
                  </a:cubicBezTo>
                  <a:cubicBezTo>
                    <a:pt x="435" y="19"/>
                    <a:pt x="397" y="34"/>
                    <a:pt x="388" y="30"/>
                  </a:cubicBezTo>
                  <a:cubicBezTo>
                    <a:pt x="379" y="26"/>
                    <a:pt x="373" y="22"/>
                    <a:pt x="373" y="22"/>
                  </a:cubicBezTo>
                  <a:cubicBezTo>
                    <a:pt x="373" y="22"/>
                    <a:pt x="364" y="33"/>
                    <a:pt x="350" y="26"/>
                  </a:cubicBezTo>
                  <a:cubicBezTo>
                    <a:pt x="336" y="19"/>
                    <a:pt x="341" y="10"/>
                    <a:pt x="325" y="7"/>
                  </a:cubicBezTo>
                  <a:cubicBezTo>
                    <a:pt x="309" y="4"/>
                    <a:pt x="288" y="14"/>
                    <a:pt x="288" y="14"/>
                  </a:cubicBezTo>
                  <a:cubicBezTo>
                    <a:pt x="288" y="14"/>
                    <a:pt x="273" y="7"/>
                    <a:pt x="262" y="11"/>
                  </a:cubicBezTo>
                  <a:cubicBezTo>
                    <a:pt x="251" y="15"/>
                    <a:pt x="243" y="30"/>
                    <a:pt x="243" y="30"/>
                  </a:cubicBezTo>
                  <a:cubicBezTo>
                    <a:pt x="243" y="30"/>
                    <a:pt x="231" y="28"/>
                    <a:pt x="227" y="30"/>
                  </a:cubicBezTo>
                  <a:cubicBezTo>
                    <a:pt x="223" y="32"/>
                    <a:pt x="210" y="43"/>
                    <a:pt x="210" y="43"/>
                  </a:cubicBezTo>
                  <a:cubicBezTo>
                    <a:pt x="210" y="43"/>
                    <a:pt x="176" y="29"/>
                    <a:pt x="170" y="29"/>
                  </a:cubicBezTo>
                  <a:cubicBezTo>
                    <a:pt x="164" y="29"/>
                    <a:pt x="153" y="32"/>
                    <a:pt x="140" y="29"/>
                  </a:cubicBezTo>
                  <a:cubicBezTo>
                    <a:pt x="127" y="26"/>
                    <a:pt x="125" y="14"/>
                    <a:pt x="112" y="13"/>
                  </a:cubicBezTo>
                  <a:cubicBezTo>
                    <a:pt x="99" y="12"/>
                    <a:pt x="89" y="12"/>
                    <a:pt x="89" y="12"/>
                  </a:cubicBezTo>
                  <a:cubicBezTo>
                    <a:pt x="89" y="12"/>
                    <a:pt x="69" y="1"/>
                    <a:pt x="60" y="1"/>
                  </a:cubicBezTo>
                  <a:cubicBezTo>
                    <a:pt x="51" y="1"/>
                    <a:pt x="46" y="15"/>
                    <a:pt x="31" y="6"/>
                  </a:cubicBezTo>
                  <a:cubicBezTo>
                    <a:pt x="28" y="4"/>
                    <a:pt x="26" y="2"/>
                    <a:pt x="24" y="0"/>
                  </a:cubicBezTo>
                  <a:cubicBezTo>
                    <a:pt x="21" y="4"/>
                    <a:pt x="15" y="11"/>
                    <a:pt x="11" y="13"/>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3" name="Freeform 292"/>
            <p:cNvSpPr>
              <a:spLocks/>
            </p:cNvSpPr>
            <p:nvPr/>
          </p:nvSpPr>
          <p:spPr bwMode="gray">
            <a:xfrm>
              <a:off x="4289177" y="4004063"/>
              <a:ext cx="201110" cy="311584"/>
            </a:xfrm>
            <a:custGeom>
              <a:avLst/>
              <a:gdLst>
                <a:gd name="T0" fmla="*/ 275 w 363"/>
                <a:gd name="T1" fmla="*/ 0 h 614"/>
                <a:gd name="T2" fmla="*/ 263 w 363"/>
                <a:gd name="T3" fmla="*/ 43 h 614"/>
                <a:gd name="T4" fmla="*/ 282 w 363"/>
                <a:gd name="T5" fmla="*/ 70 h 614"/>
                <a:gd name="T6" fmla="*/ 256 w 363"/>
                <a:gd name="T7" fmla="*/ 100 h 614"/>
                <a:gd name="T8" fmla="*/ 236 w 363"/>
                <a:gd name="T9" fmla="*/ 136 h 614"/>
                <a:gd name="T10" fmla="*/ 227 w 363"/>
                <a:gd name="T11" fmla="*/ 159 h 614"/>
                <a:gd name="T12" fmla="*/ 207 w 363"/>
                <a:gd name="T13" fmla="*/ 198 h 614"/>
                <a:gd name="T14" fmla="*/ 181 w 363"/>
                <a:gd name="T15" fmla="*/ 250 h 614"/>
                <a:gd name="T16" fmla="*/ 157 w 363"/>
                <a:gd name="T17" fmla="*/ 302 h 614"/>
                <a:gd name="T18" fmla="*/ 140 w 363"/>
                <a:gd name="T19" fmla="*/ 337 h 614"/>
                <a:gd name="T20" fmla="*/ 119 w 363"/>
                <a:gd name="T21" fmla="*/ 342 h 614"/>
                <a:gd name="T22" fmla="*/ 95 w 363"/>
                <a:gd name="T23" fmla="*/ 334 h 614"/>
                <a:gd name="T24" fmla="*/ 56 w 363"/>
                <a:gd name="T25" fmla="*/ 353 h 614"/>
                <a:gd name="T26" fmla="*/ 13 w 363"/>
                <a:gd name="T27" fmla="*/ 428 h 614"/>
                <a:gd name="T28" fmla="*/ 4 w 363"/>
                <a:gd name="T29" fmla="*/ 449 h 614"/>
                <a:gd name="T30" fmla="*/ 18 w 363"/>
                <a:gd name="T31" fmla="*/ 455 h 614"/>
                <a:gd name="T32" fmla="*/ 44 w 363"/>
                <a:gd name="T33" fmla="*/ 497 h 614"/>
                <a:gd name="T34" fmla="*/ 45 w 363"/>
                <a:gd name="T35" fmla="*/ 504 h 614"/>
                <a:gd name="T36" fmla="*/ 70 w 363"/>
                <a:gd name="T37" fmla="*/ 527 h 614"/>
                <a:gd name="T38" fmla="*/ 61 w 363"/>
                <a:gd name="T39" fmla="*/ 559 h 614"/>
                <a:gd name="T40" fmla="*/ 68 w 363"/>
                <a:gd name="T41" fmla="*/ 586 h 614"/>
                <a:gd name="T42" fmla="*/ 144 w 363"/>
                <a:gd name="T43" fmla="*/ 576 h 614"/>
                <a:gd name="T44" fmla="*/ 175 w 363"/>
                <a:gd name="T45" fmla="*/ 585 h 614"/>
                <a:gd name="T46" fmla="*/ 195 w 363"/>
                <a:gd name="T47" fmla="*/ 581 h 614"/>
                <a:gd name="T48" fmla="*/ 227 w 363"/>
                <a:gd name="T49" fmla="*/ 590 h 614"/>
                <a:gd name="T50" fmla="*/ 320 w 363"/>
                <a:gd name="T51" fmla="*/ 600 h 614"/>
                <a:gd name="T52" fmla="*/ 358 w 363"/>
                <a:gd name="T53" fmla="*/ 614 h 614"/>
                <a:gd name="T54" fmla="*/ 363 w 363"/>
                <a:gd name="T55" fmla="*/ 581 h 614"/>
                <a:gd name="T56" fmla="*/ 358 w 363"/>
                <a:gd name="T57" fmla="*/ 556 h 614"/>
                <a:gd name="T58" fmla="*/ 332 w 363"/>
                <a:gd name="T59" fmla="*/ 526 h 614"/>
                <a:gd name="T60" fmla="*/ 313 w 363"/>
                <a:gd name="T61" fmla="*/ 472 h 614"/>
                <a:gd name="T62" fmla="*/ 294 w 363"/>
                <a:gd name="T63" fmla="*/ 427 h 614"/>
                <a:gd name="T64" fmla="*/ 289 w 363"/>
                <a:gd name="T65" fmla="*/ 412 h 614"/>
                <a:gd name="T66" fmla="*/ 276 w 363"/>
                <a:gd name="T67" fmla="*/ 378 h 614"/>
                <a:gd name="T68" fmla="*/ 304 w 363"/>
                <a:gd name="T69" fmla="*/ 338 h 614"/>
                <a:gd name="T70" fmla="*/ 312 w 363"/>
                <a:gd name="T71" fmla="*/ 318 h 614"/>
                <a:gd name="T72" fmla="*/ 317 w 363"/>
                <a:gd name="T73" fmla="*/ 243 h 614"/>
                <a:gd name="T74" fmla="*/ 261 w 363"/>
                <a:gd name="T75" fmla="*/ 174 h 614"/>
                <a:gd name="T76" fmla="*/ 336 w 363"/>
                <a:gd name="T77" fmla="*/ 165 h 614"/>
                <a:gd name="T78" fmla="*/ 304 w 363"/>
                <a:gd name="T79" fmla="*/ 91 h 614"/>
                <a:gd name="T80" fmla="*/ 296 w 363"/>
                <a:gd name="T81" fmla="*/ 52 h 614"/>
                <a:gd name="T82" fmla="*/ 280 w 363"/>
                <a:gd name="T83" fmla="*/ 17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63" h="614">
                  <a:moveTo>
                    <a:pt x="280" y="17"/>
                  </a:moveTo>
                  <a:cubicBezTo>
                    <a:pt x="276" y="12"/>
                    <a:pt x="275" y="0"/>
                    <a:pt x="275" y="0"/>
                  </a:cubicBezTo>
                  <a:cubicBezTo>
                    <a:pt x="259" y="2"/>
                    <a:pt x="259" y="2"/>
                    <a:pt x="259" y="2"/>
                  </a:cubicBezTo>
                  <a:cubicBezTo>
                    <a:pt x="260" y="11"/>
                    <a:pt x="261" y="40"/>
                    <a:pt x="263" y="43"/>
                  </a:cubicBezTo>
                  <a:cubicBezTo>
                    <a:pt x="265" y="46"/>
                    <a:pt x="284" y="35"/>
                    <a:pt x="285" y="46"/>
                  </a:cubicBezTo>
                  <a:cubicBezTo>
                    <a:pt x="286" y="57"/>
                    <a:pt x="282" y="70"/>
                    <a:pt x="282" y="70"/>
                  </a:cubicBezTo>
                  <a:cubicBezTo>
                    <a:pt x="282" y="70"/>
                    <a:pt x="290" y="79"/>
                    <a:pt x="280" y="88"/>
                  </a:cubicBezTo>
                  <a:cubicBezTo>
                    <a:pt x="270" y="97"/>
                    <a:pt x="256" y="100"/>
                    <a:pt x="256" y="100"/>
                  </a:cubicBezTo>
                  <a:cubicBezTo>
                    <a:pt x="256" y="100"/>
                    <a:pt x="248" y="117"/>
                    <a:pt x="247" y="120"/>
                  </a:cubicBezTo>
                  <a:cubicBezTo>
                    <a:pt x="246" y="123"/>
                    <a:pt x="236" y="136"/>
                    <a:pt x="236" y="136"/>
                  </a:cubicBezTo>
                  <a:cubicBezTo>
                    <a:pt x="234" y="155"/>
                    <a:pt x="234" y="155"/>
                    <a:pt x="234" y="155"/>
                  </a:cubicBezTo>
                  <a:cubicBezTo>
                    <a:pt x="227" y="159"/>
                    <a:pt x="227" y="159"/>
                    <a:pt x="227" y="159"/>
                  </a:cubicBezTo>
                  <a:cubicBezTo>
                    <a:pt x="227" y="159"/>
                    <a:pt x="229" y="180"/>
                    <a:pt x="224" y="189"/>
                  </a:cubicBezTo>
                  <a:cubicBezTo>
                    <a:pt x="219" y="198"/>
                    <a:pt x="209" y="191"/>
                    <a:pt x="207" y="198"/>
                  </a:cubicBezTo>
                  <a:cubicBezTo>
                    <a:pt x="205" y="205"/>
                    <a:pt x="210" y="223"/>
                    <a:pt x="205" y="233"/>
                  </a:cubicBezTo>
                  <a:cubicBezTo>
                    <a:pt x="200" y="243"/>
                    <a:pt x="181" y="250"/>
                    <a:pt x="181" y="250"/>
                  </a:cubicBezTo>
                  <a:cubicBezTo>
                    <a:pt x="173" y="282"/>
                    <a:pt x="173" y="282"/>
                    <a:pt x="173" y="282"/>
                  </a:cubicBezTo>
                  <a:cubicBezTo>
                    <a:pt x="157" y="302"/>
                    <a:pt x="157" y="302"/>
                    <a:pt x="157" y="302"/>
                  </a:cubicBezTo>
                  <a:cubicBezTo>
                    <a:pt x="157" y="302"/>
                    <a:pt x="161" y="316"/>
                    <a:pt x="156" y="322"/>
                  </a:cubicBezTo>
                  <a:cubicBezTo>
                    <a:pt x="151" y="328"/>
                    <a:pt x="140" y="337"/>
                    <a:pt x="140" y="337"/>
                  </a:cubicBezTo>
                  <a:cubicBezTo>
                    <a:pt x="140" y="337"/>
                    <a:pt x="140" y="358"/>
                    <a:pt x="128" y="358"/>
                  </a:cubicBezTo>
                  <a:cubicBezTo>
                    <a:pt x="116" y="358"/>
                    <a:pt x="119" y="342"/>
                    <a:pt x="119" y="342"/>
                  </a:cubicBezTo>
                  <a:cubicBezTo>
                    <a:pt x="119" y="342"/>
                    <a:pt x="105" y="318"/>
                    <a:pt x="98" y="318"/>
                  </a:cubicBezTo>
                  <a:cubicBezTo>
                    <a:pt x="91" y="318"/>
                    <a:pt x="104" y="332"/>
                    <a:pt x="95" y="334"/>
                  </a:cubicBezTo>
                  <a:cubicBezTo>
                    <a:pt x="86" y="336"/>
                    <a:pt x="78" y="323"/>
                    <a:pt x="72" y="328"/>
                  </a:cubicBezTo>
                  <a:cubicBezTo>
                    <a:pt x="66" y="333"/>
                    <a:pt x="56" y="353"/>
                    <a:pt x="56" y="353"/>
                  </a:cubicBezTo>
                  <a:cubicBezTo>
                    <a:pt x="13" y="390"/>
                    <a:pt x="13" y="390"/>
                    <a:pt x="13" y="390"/>
                  </a:cubicBezTo>
                  <a:cubicBezTo>
                    <a:pt x="13" y="390"/>
                    <a:pt x="15" y="422"/>
                    <a:pt x="13" y="428"/>
                  </a:cubicBezTo>
                  <a:cubicBezTo>
                    <a:pt x="11" y="434"/>
                    <a:pt x="4" y="449"/>
                    <a:pt x="4" y="449"/>
                  </a:cubicBezTo>
                  <a:cubicBezTo>
                    <a:pt x="4" y="449"/>
                    <a:pt x="4" y="449"/>
                    <a:pt x="4" y="449"/>
                  </a:cubicBezTo>
                  <a:cubicBezTo>
                    <a:pt x="0" y="458"/>
                    <a:pt x="0" y="458"/>
                    <a:pt x="0" y="458"/>
                  </a:cubicBezTo>
                  <a:cubicBezTo>
                    <a:pt x="18" y="455"/>
                    <a:pt x="18" y="455"/>
                    <a:pt x="18" y="455"/>
                  </a:cubicBezTo>
                  <a:cubicBezTo>
                    <a:pt x="18" y="455"/>
                    <a:pt x="17" y="477"/>
                    <a:pt x="27" y="486"/>
                  </a:cubicBezTo>
                  <a:cubicBezTo>
                    <a:pt x="37" y="495"/>
                    <a:pt x="44" y="497"/>
                    <a:pt x="44" y="497"/>
                  </a:cubicBezTo>
                  <a:cubicBezTo>
                    <a:pt x="58" y="484"/>
                    <a:pt x="58" y="484"/>
                    <a:pt x="58" y="484"/>
                  </a:cubicBezTo>
                  <a:cubicBezTo>
                    <a:pt x="45" y="504"/>
                    <a:pt x="45" y="504"/>
                    <a:pt x="45" y="504"/>
                  </a:cubicBezTo>
                  <a:cubicBezTo>
                    <a:pt x="57" y="522"/>
                    <a:pt x="57" y="522"/>
                    <a:pt x="57" y="522"/>
                  </a:cubicBezTo>
                  <a:cubicBezTo>
                    <a:pt x="70" y="527"/>
                    <a:pt x="70" y="527"/>
                    <a:pt x="70" y="527"/>
                  </a:cubicBezTo>
                  <a:cubicBezTo>
                    <a:pt x="68" y="557"/>
                    <a:pt x="68" y="557"/>
                    <a:pt x="68" y="557"/>
                  </a:cubicBezTo>
                  <a:cubicBezTo>
                    <a:pt x="61" y="559"/>
                    <a:pt x="61" y="559"/>
                    <a:pt x="61" y="559"/>
                  </a:cubicBezTo>
                  <a:cubicBezTo>
                    <a:pt x="62" y="580"/>
                    <a:pt x="62" y="580"/>
                    <a:pt x="62" y="580"/>
                  </a:cubicBezTo>
                  <a:cubicBezTo>
                    <a:pt x="68" y="586"/>
                    <a:pt x="68" y="586"/>
                    <a:pt x="68" y="586"/>
                  </a:cubicBezTo>
                  <a:cubicBezTo>
                    <a:pt x="132" y="586"/>
                    <a:pt x="132" y="586"/>
                    <a:pt x="132" y="586"/>
                  </a:cubicBezTo>
                  <a:cubicBezTo>
                    <a:pt x="144" y="576"/>
                    <a:pt x="144" y="576"/>
                    <a:pt x="144" y="576"/>
                  </a:cubicBezTo>
                  <a:cubicBezTo>
                    <a:pt x="154" y="585"/>
                    <a:pt x="154" y="585"/>
                    <a:pt x="154" y="585"/>
                  </a:cubicBezTo>
                  <a:cubicBezTo>
                    <a:pt x="175" y="585"/>
                    <a:pt x="175" y="585"/>
                    <a:pt x="175" y="585"/>
                  </a:cubicBezTo>
                  <a:cubicBezTo>
                    <a:pt x="175" y="585"/>
                    <a:pt x="180" y="577"/>
                    <a:pt x="184" y="577"/>
                  </a:cubicBezTo>
                  <a:cubicBezTo>
                    <a:pt x="188" y="577"/>
                    <a:pt x="195" y="581"/>
                    <a:pt x="195" y="581"/>
                  </a:cubicBezTo>
                  <a:cubicBezTo>
                    <a:pt x="227" y="580"/>
                    <a:pt x="227" y="580"/>
                    <a:pt x="227" y="580"/>
                  </a:cubicBezTo>
                  <a:cubicBezTo>
                    <a:pt x="227" y="590"/>
                    <a:pt x="227" y="590"/>
                    <a:pt x="227" y="590"/>
                  </a:cubicBezTo>
                  <a:cubicBezTo>
                    <a:pt x="227" y="590"/>
                    <a:pt x="282" y="587"/>
                    <a:pt x="287" y="587"/>
                  </a:cubicBezTo>
                  <a:cubicBezTo>
                    <a:pt x="292" y="587"/>
                    <a:pt x="320" y="600"/>
                    <a:pt x="320" y="600"/>
                  </a:cubicBezTo>
                  <a:cubicBezTo>
                    <a:pt x="340" y="599"/>
                    <a:pt x="340" y="599"/>
                    <a:pt x="340" y="599"/>
                  </a:cubicBezTo>
                  <a:cubicBezTo>
                    <a:pt x="358" y="614"/>
                    <a:pt x="358" y="614"/>
                    <a:pt x="358" y="614"/>
                  </a:cubicBezTo>
                  <a:cubicBezTo>
                    <a:pt x="359" y="587"/>
                    <a:pt x="359" y="587"/>
                    <a:pt x="359" y="587"/>
                  </a:cubicBezTo>
                  <a:cubicBezTo>
                    <a:pt x="363" y="581"/>
                    <a:pt x="363" y="581"/>
                    <a:pt x="363" y="581"/>
                  </a:cubicBezTo>
                  <a:cubicBezTo>
                    <a:pt x="358" y="575"/>
                    <a:pt x="358" y="575"/>
                    <a:pt x="358" y="575"/>
                  </a:cubicBezTo>
                  <a:cubicBezTo>
                    <a:pt x="358" y="556"/>
                    <a:pt x="358" y="556"/>
                    <a:pt x="358" y="556"/>
                  </a:cubicBezTo>
                  <a:cubicBezTo>
                    <a:pt x="354" y="542"/>
                    <a:pt x="354" y="542"/>
                    <a:pt x="354" y="542"/>
                  </a:cubicBezTo>
                  <a:cubicBezTo>
                    <a:pt x="354" y="542"/>
                    <a:pt x="342" y="534"/>
                    <a:pt x="332" y="526"/>
                  </a:cubicBezTo>
                  <a:cubicBezTo>
                    <a:pt x="322" y="518"/>
                    <a:pt x="311" y="495"/>
                    <a:pt x="311" y="495"/>
                  </a:cubicBezTo>
                  <a:cubicBezTo>
                    <a:pt x="311" y="495"/>
                    <a:pt x="315" y="475"/>
                    <a:pt x="313" y="472"/>
                  </a:cubicBezTo>
                  <a:cubicBezTo>
                    <a:pt x="311" y="469"/>
                    <a:pt x="294" y="458"/>
                    <a:pt x="294" y="458"/>
                  </a:cubicBezTo>
                  <a:cubicBezTo>
                    <a:pt x="294" y="427"/>
                    <a:pt x="294" y="427"/>
                    <a:pt x="294" y="427"/>
                  </a:cubicBezTo>
                  <a:cubicBezTo>
                    <a:pt x="282" y="420"/>
                    <a:pt x="282" y="420"/>
                    <a:pt x="282" y="420"/>
                  </a:cubicBezTo>
                  <a:cubicBezTo>
                    <a:pt x="289" y="412"/>
                    <a:pt x="289" y="412"/>
                    <a:pt x="289" y="412"/>
                  </a:cubicBezTo>
                  <a:cubicBezTo>
                    <a:pt x="290" y="387"/>
                    <a:pt x="290" y="387"/>
                    <a:pt x="290" y="387"/>
                  </a:cubicBezTo>
                  <a:cubicBezTo>
                    <a:pt x="290" y="387"/>
                    <a:pt x="275" y="386"/>
                    <a:pt x="276" y="378"/>
                  </a:cubicBezTo>
                  <a:cubicBezTo>
                    <a:pt x="277" y="370"/>
                    <a:pt x="299" y="363"/>
                    <a:pt x="299" y="363"/>
                  </a:cubicBezTo>
                  <a:cubicBezTo>
                    <a:pt x="304" y="338"/>
                    <a:pt x="304" y="338"/>
                    <a:pt x="304" y="338"/>
                  </a:cubicBezTo>
                  <a:cubicBezTo>
                    <a:pt x="310" y="338"/>
                    <a:pt x="310" y="338"/>
                    <a:pt x="310" y="338"/>
                  </a:cubicBezTo>
                  <a:cubicBezTo>
                    <a:pt x="310" y="338"/>
                    <a:pt x="311" y="326"/>
                    <a:pt x="312" y="318"/>
                  </a:cubicBezTo>
                  <a:cubicBezTo>
                    <a:pt x="313" y="310"/>
                    <a:pt x="331" y="300"/>
                    <a:pt x="331" y="300"/>
                  </a:cubicBezTo>
                  <a:cubicBezTo>
                    <a:pt x="331" y="300"/>
                    <a:pt x="326" y="253"/>
                    <a:pt x="317" y="243"/>
                  </a:cubicBezTo>
                  <a:cubicBezTo>
                    <a:pt x="308" y="233"/>
                    <a:pt x="287" y="224"/>
                    <a:pt x="279" y="216"/>
                  </a:cubicBezTo>
                  <a:cubicBezTo>
                    <a:pt x="271" y="208"/>
                    <a:pt x="256" y="187"/>
                    <a:pt x="261" y="174"/>
                  </a:cubicBezTo>
                  <a:cubicBezTo>
                    <a:pt x="266" y="161"/>
                    <a:pt x="306" y="168"/>
                    <a:pt x="314" y="167"/>
                  </a:cubicBezTo>
                  <a:cubicBezTo>
                    <a:pt x="322" y="166"/>
                    <a:pt x="336" y="165"/>
                    <a:pt x="336" y="165"/>
                  </a:cubicBezTo>
                  <a:cubicBezTo>
                    <a:pt x="336" y="165"/>
                    <a:pt x="315" y="147"/>
                    <a:pt x="310" y="133"/>
                  </a:cubicBezTo>
                  <a:cubicBezTo>
                    <a:pt x="305" y="119"/>
                    <a:pt x="304" y="91"/>
                    <a:pt x="304" y="91"/>
                  </a:cubicBezTo>
                  <a:cubicBezTo>
                    <a:pt x="304" y="91"/>
                    <a:pt x="310" y="81"/>
                    <a:pt x="310" y="70"/>
                  </a:cubicBezTo>
                  <a:cubicBezTo>
                    <a:pt x="310" y="59"/>
                    <a:pt x="296" y="52"/>
                    <a:pt x="296" y="52"/>
                  </a:cubicBezTo>
                  <a:cubicBezTo>
                    <a:pt x="300" y="25"/>
                    <a:pt x="300" y="25"/>
                    <a:pt x="300" y="25"/>
                  </a:cubicBezTo>
                  <a:cubicBezTo>
                    <a:pt x="300" y="25"/>
                    <a:pt x="284" y="22"/>
                    <a:pt x="280" y="17"/>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4" name="Freeform 293"/>
            <p:cNvSpPr>
              <a:spLocks/>
            </p:cNvSpPr>
            <p:nvPr/>
          </p:nvSpPr>
          <p:spPr bwMode="gray">
            <a:xfrm>
              <a:off x="3737474" y="3384333"/>
              <a:ext cx="313281" cy="222192"/>
            </a:xfrm>
            <a:custGeom>
              <a:avLst/>
              <a:gdLst>
                <a:gd name="T0" fmla="*/ 547 w 565"/>
                <a:gd name="T1" fmla="*/ 165 h 438"/>
                <a:gd name="T2" fmla="*/ 550 w 565"/>
                <a:gd name="T3" fmla="*/ 145 h 438"/>
                <a:gd name="T4" fmla="*/ 536 w 565"/>
                <a:gd name="T5" fmla="*/ 145 h 438"/>
                <a:gd name="T6" fmla="*/ 543 w 565"/>
                <a:gd name="T7" fmla="*/ 124 h 438"/>
                <a:gd name="T8" fmla="*/ 537 w 565"/>
                <a:gd name="T9" fmla="*/ 113 h 438"/>
                <a:gd name="T10" fmla="*/ 540 w 565"/>
                <a:gd name="T11" fmla="*/ 68 h 438"/>
                <a:gd name="T12" fmla="*/ 532 w 565"/>
                <a:gd name="T13" fmla="*/ 68 h 438"/>
                <a:gd name="T14" fmla="*/ 536 w 565"/>
                <a:gd name="T15" fmla="*/ 56 h 438"/>
                <a:gd name="T16" fmla="*/ 521 w 565"/>
                <a:gd name="T17" fmla="*/ 39 h 438"/>
                <a:gd name="T18" fmla="*/ 487 w 565"/>
                <a:gd name="T19" fmla="*/ 26 h 438"/>
                <a:gd name="T20" fmla="*/ 470 w 565"/>
                <a:gd name="T21" fmla="*/ 34 h 438"/>
                <a:gd name="T22" fmla="*/ 439 w 565"/>
                <a:gd name="T23" fmla="*/ 29 h 438"/>
                <a:gd name="T24" fmla="*/ 408 w 565"/>
                <a:gd name="T25" fmla="*/ 33 h 438"/>
                <a:gd name="T26" fmla="*/ 374 w 565"/>
                <a:gd name="T27" fmla="*/ 2 h 438"/>
                <a:gd name="T28" fmla="*/ 354 w 565"/>
                <a:gd name="T29" fmla="*/ 0 h 438"/>
                <a:gd name="T30" fmla="*/ 337 w 565"/>
                <a:gd name="T31" fmla="*/ 48 h 438"/>
                <a:gd name="T32" fmla="*/ 300 w 565"/>
                <a:gd name="T33" fmla="*/ 107 h 438"/>
                <a:gd name="T34" fmla="*/ 267 w 565"/>
                <a:gd name="T35" fmla="*/ 116 h 438"/>
                <a:gd name="T36" fmla="*/ 251 w 565"/>
                <a:gd name="T37" fmla="*/ 131 h 438"/>
                <a:gd name="T38" fmla="*/ 239 w 565"/>
                <a:gd name="T39" fmla="*/ 128 h 438"/>
                <a:gd name="T40" fmla="*/ 222 w 565"/>
                <a:gd name="T41" fmla="*/ 137 h 438"/>
                <a:gd name="T42" fmla="*/ 211 w 565"/>
                <a:gd name="T43" fmla="*/ 158 h 438"/>
                <a:gd name="T44" fmla="*/ 191 w 565"/>
                <a:gd name="T45" fmla="*/ 174 h 438"/>
                <a:gd name="T46" fmla="*/ 188 w 565"/>
                <a:gd name="T47" fmla="*/ 199 h 438"/>
                <a:gd name="T48" fmla="*/ 165 w 565"/>
                <a:gd name="T49" fmla="*/ 244 h 438"/>
                <a:gd name="T50" fmla="*/ 166 w 565"/>
                <a:gd name="T51" fmla="*/ 269 h 438"/>
                <a:gd name="T52" fmla="*/ 158 w 565"/>
                <a:gd name="T53" fmla="*/ 276 h 438"/>
                <a:gd name="T54" fmla="*/ 170 w 565"/>
                <a:gd name="T55" fmla="*/ 292 h 438"/>
                <a:gd name="T56" fmla="*/ 169 w 565"/>
                <a:gd name="T57" fmla="*/ 316 h 438"/>
                <a:gd name="T58" fmla="*/ 154 w 565"/>
                <a:gd name="T59" fmla="*/ 321 h 438"/>
                <a:gd name="T60" fmla="*/ 130 w 565"/>
                <a:gd name="T61" fmla="*/ 359 h 438"/>
                <a:gd name="T62" fmla="*/ 101 w 565"/>
                <a:gd name="T63" fmla="*/ 376 h 438"/>
                <a:gd name="T64" fmla="*/ 80 w 565"/>
                <a:gd name="T65" fmla="*/ 404 h 438"/>
                <a:gd name="T66" fmla="*/ 32 w 565"/>
                <a:gd name="T67" fmla="*/ 421 h 438"/>
                <a:gd name="T68" fmla="*/ 9 w 565"/>
                <a:gd name="T69" fmla="*/ 423 h 438"/>
                <a:gd name="T70" fmla="*/ 0 w 565"/>
                <a:gd name="T71" fmla="*/ 438 h 438"/>
                <a:gd name="T72" fmla="*/ 207 w 565"/>
                <a:gd name="T73" fmla="*/ 438 h 438"/>
                <a:gd name="T74" fmla="*/ 209 w 565"/>
                <a:gd name="T75" fmla="*/ 399 h 438"/>
                <a:gd name="T76" fmla="*/ 212 w 565"/>
                <a:gd name="T77" fmla="*/ 381 h 438"/>
                <a:gd name="T78" fmla="*/ 232 w 565"/>
                <a:gd name="T79" fmla="*/ 369 h 438"/>
                <a:gd name="T80" fmla="*/ 253 w 565"/>
                <a:gd name="T81" fmla="*/ 344 h 438"/>
                <a:gd name="T82" fmla="*/ 265 w 565"/>
                <a:gd name="T83" fmla="*/ 345 h 438"/>
                <a:gd name="T84" fmla="*/ 283 w 565"/>
                <a:gd name="T85" fmla="*/ 331 h 438"/>
                <a:gd name="T86" fmla="*/ 302 w 565"/>
                <a:gd name="T87" fmla="*/ 339 h 438"/>
                <a:gd name="T88" fmla="*/ 308 w 565"/>
                <a:gd name="T89" fmla="*/ 326 h 438"/>
                <a:gd name="T90" fmla="*/ 326 w 565"/>
                <a:gd name="T91" fmla="*/ 325 h 438"/>
                <a:gd name="T92" fmla="*/ 327 w 565"/>
                <a:gd name="T93" fmla="*/ 317 h 438"/>
                <a:gd name="T94" fmla="*/ 361 w 565"/>
                <a:gd name="T95" fmla="*/ 318 h 438"/>
                <a:gd name="T96" fmla="*/ 384 w 565"/>
                <a:gd name="T97" fmla="*/ 284 h 438"/>
                <a:gd name="T98" fmla="*/ 414 w 565"/>
                <a:gd name="T99" fmla="*/ 283 h 438"/>
                <a:gd name="T100" fmla="*/ 432 w 565"/>
                <a:gd name="T101" fmla="*/ 264 h 438"/>
                <a:gd name="T102" fmla="*/ 449 w 565"/>
                <a:gd name="T103" fmla="*/ 257 h 438"/>
                <a:gd name="T104" fmla="*/ 439 w 565"/>
                <a:gd name="T105" fmla="*/ 245 h 438"/>
                <a:gd name="T106" fmla="*/ 438 w 565"/>
                <a:gd name="T107" fmla="*/ 221 h 438"/>
                <a:gd name="T108" fmla="*/ 475 w 565"/>
                <a:gd name="T109" fmla="*/ 215 h 438"/>
                <a:gd name="T110" fmla="*/ 480 w 565"/>
                <a:gd name="T111" fmla="*/ 200 h 438"/>
                <a:gd name="T112" fmla="*/ 493 w 565"/>
                <a:gd name="T113" fmla="*/ 202 h 438"/>
                <a:gd name="T114" fmla="*/ 501 w 565"/>
                <a:gd name="T115" fmla="*/ 195 h 438"/>
                <a:gd name="T116" fmla="*/ 515 w 565"/>
                <a:gd name="T117" fmla="*/ 201 h 438"/>
                <a:gd name="T118" fmla="*/ 553 w 565"/>
                <a:gd name="T119" fmla="*/ 196 h 438"/>
                <a:gd name="T120" fmla="*/ 554 w 565"/>
                <a:gd name="T121" fmla="*/ 186 h 438"/>
                <a:gd name="T122" fmla="*/ 565 w 565"/>
                <a:gd name="T123" fmla="*/ 177 h 438"/>
                <a:gd name="T124" fmla="*/ 547 w 565"/>
                <a:gd name="T125" fmla="*/ 165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65" h="438">
                  <a:moveTo>
                    <a:pt x="547" y="165"/>
                  </a:moveTo>
                  <a:cubicBezTo>
                    <a:pt x="550" y="145"/>
                    <a:pt x="550" y="145"/>
                    <a:pt x="550" y="145"/>
                  </a:cubicBezTo>
                  <a:cubicBezTo>
                    <a:pt x="536" y="145"/>
                    <a:pt x="536" y="145"/>
                    <a:pt x="536" y="145"/>
                  </a:cubicBezTo>
                  <a:cubicBezTo>
                    <a:pt x="543" y="124"/>
                    <a:pt x="543" y="124"/>
                    <a:pt x="543" y="124"/>
                  </a:cubicBezTo>
                  <a:cubicBezTo>
                    <a:pt x="537" y="113"/>
                    <a:pt x="537" y="113"/>
                    <a:pt x="537" y="113"/>
                  </a:cubicBezTo>
                  <a:cubicBezTo>
                    <a:pt x="540" y="68"/>
                    <a:pt x="540" y="68"/>
                    <a:pt x="540" y="68"/>
                  </a:cubicBezTo>
                  <a:cubicBezTo>
                    <a:pt x="532" y="68"/>
                    <a:pt x="532" y="68"/>
                    <a:pt x="532" y="68"/>
                  </a:cubicBezTo>
                  <a:cubicBezTo>
                    <a:pt x="532" y="68"/>
                    <a:pt x="536" y="57"/>
                    <a:pt x="536" y="56"/>
                  </a:cubicBezTo>
                  <a:cubicBezTo>
                    <a:pt x="526" y="52"/>
                    <a:pt x="522" y="43"/>
                    <a:pt x="521" y="39"/>
                  </a:cubicBezTo>
                  <a:cubicBezTo>
                    <a:pt x="508" y="36"/>
                    <a:pt x="496" y="26"/>
                    <a:pt x="487" y="26"/>
                  </a:cubicBezTo>
                  <a:cubicBezTo>
                    <a:pt x="477" y="26"/>
                    <a:pt x="470" y="34"/>
                    <a:pt x="470" y="34"/>
                  </a:cubicBezTo>
                  <a:cubicBezTo>
                    <a:pt x="470" y="34"/>
                    <a:pt x="447" y="29"/>
                    <a:pt x="439" y="29"/>
                  </a:cubicBezTo>
                  <a:cubicBezTo>
                    <a:pt x="431" y="29"/>
                    <a:pt x="423" y="38"/>
                    <a:pt x="408" y="33"/>
                  </a:cubicBezTo>
                  <a:cubicBezTo>
                    <a:pt x="393" y="28"/>
                    <a:pt x="378" y="4"/>
                    <a:pt x="374" y="2"/>
                  </a:cubicBezTo>
                  <a:cubicBezTo>
                    <a:pt x="370" y="0"/>
                    <a:pt x="354" y="0"/>
                    <a:pt x="354" y="0"/>
                  </a:cubicBezTo>
                  <a:cubicBezTo>
                    <a:pt x="354" y="0"/>
                    <a:pt x="343" y="35"/>
                    <a:pt x="337" y="48"/>
                  </a:cubicBezTo>
                  <a:cubicBezTo>
                    <a:pt x="331" y="61"/>
                    <a:pt x="312" y="98"/>
                    <a:pt x="300" y="107"/>
                  </a:cubicBezTo>
                  <a:cubicBezTo>
                    <a:pt x="288" y="116"/>
                    <a:pt x="272" y="112"/>
                    <a:pt x="267" y="116"/>
                  </a:cubicBezTo>
                  <a:cubicBezTo>
                    <a:pt x="262" y="120"/>
                    <a:pt x="251" y="131"/>
                    <a:pt x="251" y="131"/>
                  </a:cubicBezTo>
                  <a:cubicBezTo>
                    <a:pt x="239" y="128"/>
                    <a:pt x="239" y="128"/>
                    <a:pt x="239" y="128"/>
                  </a:cubicBezTo>
                  <a:cubicBezTo>
                    <a:pt x="222" y="137"/>
                    <a:pt x="222" y="137"/>
                    <a:pt x="222" y="137"/>
                  </a:cubicBezTo>
                  <a:cubicBezTo>
                    <a:pt x="222" y="137"/>
                    <a:pt x="217" y="150"/>
                    <a:pt x="211" y="158"/>
                  </a:cubicBezTo>
                  <a:cubicBezTo>
                    <a:pt x="211" y="158"/>
                    <a:pt x="191" y="170"/>
                    <a:pt x="191" y="174"/>
                  </a:cubicBezTo>
                  <a:cubicBezTo>
                    <a:pt x="191" y="178"/>
                    <a:pt x="195" y="192"/>
                    <a:pt x="188" y="199"/>
                  </a:cubicBezTo>
                  <a:cubicBezTo>
                    <a:pt x="181" y="206"/>
                    <a:pt x="164" y="230"/>
                    <a:pt x="165" y="244"/>
                  </a:cubicBezTo>
                  <a:cubicBezTo>
                    <a:pt x="166" y="258"/>
                    <a:pt x="166" y="269"/>
                    <a:pt x="166" y="269"/>
                  </a:cubicBezTo>
                  <a:cubicBezTo>
                    <a:pt x="166" y="269"/>
                    <a:pt x="158" y="273"/>
                    <a:pt x="158" y="276"/>
                  </a:cubicBezTo>
                  <a:cubicBezTo>
                    <a:pt x="158" y="279"/>
                    <a:pt x="173" y="277"/>
                    <a:pt x="170" y="292"/>
                  </a:cubicBezTo>
                  <a:cubicBezTo>
                    <a:pt x="167" y="307"/>
                    <a:pt x="169" y="316"/>
                    <a:pt x="169" y="316"/>
                  </a:cubicBezTo>
                  <a:cubicBezTo>
                    <a:pt x="169" y="316"/>
                    <a:pt x="163" y="310"/>
                    <a:pt x="154" y="321"/>
                  </a:cubicBezTo>
                  <a:cubicBezTo>
                    <a:pt x="145" y="332"/>
                    <a:pt x="138" y="348"/>
                    <a:pt x="130" y="359"/>
                  </a:cubicBezTo>
                  <a:cubicBezTo>
                    <a:pt x="122" y="370"/>
                    <a:pt x="108" y="366"/>
                    <a:pt x="101" y="376"/>
                  </a:cubicBezTo>
                  <a:cubicBezTo>
                    <a:pt x="94" y="386"/>
                    <a:pt x="86" y="398"/>
                    <a:pt x="80" y="404"/>
                  </a:cubicBezTo>
                  <a:cubicBezTo>
                    <a:pt x="74" y="410"/>
                    <a:pt x="36" y="420"/>
                    <a:pt x="32" y="421"/>
                  </a:cubicBezTo>
                  <a:cubicBezTo>
                    <a:pt x="28" y="422"/>
                    <a:pt x="9" y="423"/>
                    <a:pt x="9" y="423"/>
                  </a:cubicBezTo>
                  <a:cubicBezTo>
                    <a:pt x="9" y="423"/>
                    <a:pt x="4" y="429"/>
                    <a:pt x="0" y="438"/>
                  </a:cubicBezTo>
                  <a:cubicBezTo>
                    <a:pt x="207" y="438"/>
                    <a:pt x="207" y="438"/>
                    <a:pt x="207" y="438"/>
                  </a:cubicBezTo>
                  <a:cubicBezTo>
                    <a:pt x="209" y="399"/>
                    <a:pt x="209" y="399"/>
                    <a:pt x="209" y="399"/>
                  </a:cubicBezTo>
                  <a:cubicBezTo>
                    <a:pt x="212" y="381"/>
                    <a:pt x="212" y="381"/>
                    <a:pt x="212" y="381"/>
                  </a:cubicBezTo>
                  <a:cubicBezTo>
                    <a:pt x="212" y="381"/>
                    <a:pt x="225" y="374"/>
                    <a:pt x="232" y="369"/>
                  </a:cubicBezTo>
                  <a:cubicBezTo>
                    <a:pt x="239" y="364"/>
                    <a:pt x="253" y="344"/>
                    <a:pt x="253" y="344"/>
                  </a:cubicBezTo>
                  <a:cubicBezTo>
                    <a:pt x="265" y="345"/>
                    <a:pt x="265" y="345"/>
                    <a:pt x="265" y="345"/>
                  </a:cubicBezTo>
                  <a:cubicBezTo>
                    <a:pt x="283" y="331"/>
                    <a:pt x="283" y="331"/>
                    <a:pt x="283" y="331"/>
                  </a:cubicBezTo>
                  <a:cubicBezTo>
                    <a:pt x="283" y="331"/>
                    <a:pt x="296" y="340"/>
                    <a:pt x="302" y="339"/>
                  </a:cubicBezTo>
                  <a:cubicBezTo>
                    <a:pt x="308" y="338"/>
                    <a:pt x="308" y="326"/>
                    <a:pt x="308" y="326"/>
                  </a:cubicBezTo>
                  <a:cubicBezTo>
                    <a:pt x="326" y="325"/>
                    <a:pt x="326" y="325"/>
                    <a:pt x="326" y="325"/>
                  </a:cubicBezTo>
                  <a:cubicBezTo>
                    <a:pt x="327" y="317"/>
                    <a:pt x="327" y="317"/>
                    <a:pt x="327" y="317"/>
                  </a:cubicBezTo>
                  <a:cubicBezTo>
                    <a:pt x="327" y="317"/>
                    <a:pt x="353" y="321"/>
                    <a:pt x="361" y="318"/>
                  </a:cubicBezTo>
                  <a:cubicBezTo>
                    <a:pt x="369" y="315"/>
                    <a:pt x="384" y="284"/>
                    <a:pt x="384" y="284"/>
                  </a:cubicBezTo>
                  <a:cubicBezTo>
                    <a:pt x="384" y="284"/>
                    <a:pt x="408" y="283"/>
                    <a:pt x="414" y="283"/>
                  </a:cubicBezTo>
                  <a:cubicBezTo>
                    <a:pt x="420" y="283"/>
                    <a:pt x="432" y="264"/>
                    <a:pt x="432" y="264"/>
                  </a:cubicBezTo>
                  <a:cubicBezTo>
                    <a:pt x="449" y="257"/>
                    <a:pt x="449" y="257"/>
                    <a:pt x="449" y="257"/>
                  </a:cubicBezTo>
                  <a:cubicBezTo>
                    <a:pt x="439" y="245"/>
                    <a:pt x="439" y="245"/>
                    <a:pt x="439" y="245"/>
                  </a:cubicBezTo>
                  <a:cubicBezTo>
                    <a:pt x="439" y="245"/>
                    <a:pt x="430" y="228"/>
                    <a:pt x="438" y="221"/>
                  </a:cubicBezTo>
                  <a:cubicBezTo>
                    <a:pt x="446" y="214"/>
                    <a:pt x="468" y="220"/>
                    <a:pt x="475" y="215"/>
                  </a:cubicBezTo>
                  <a:cubicBezTo>
                    <a:pt x="482" y="210"/>
                    <a:pt x="475" y="203"/>
                    <a:pt x="480" y="200"/>
                  </a:cubicBezTo>
                  <a:cubicBezTo>
                    <a:pt x="485" y="197"/>
                    <a:pt x="493" y="202"/>
                    <a:pt x="493" y="202"/>
                  </a:cubicBezTo>
                  <a:cubicBezTo>
                    <a:pt x="493" y="202"/>
                    <a:pt x="497" y="195"/>
                    <a:pt x="501" y="195"/>
                  </a:cubicBezTo>
                  <a:cubicBezTo>
                    <a:pt x="505" y="195"/>
                    <a:pt x="515" y="201"/>
                    <a:pt x="515" y="201"/>
                  </a:cubicBezTo>
                  <a:cubicBezTo>
                    <a:pt x="553" y="196"/>
                    <a:pt x="553" y="196"/>
                    <a:pt x="553" y="196"/>
                  </a:cubicBezTo>
                  <a:cubicBezTo>
                    <a:pt x="553" y="196"/>
                    <a:pt x="552" y="189"/>
                    <a:pt x="554" y="186"/>
                  </a:cubicBezTo>
                  <a:cubicBezTo>
                    <a:pt x="556" y="183"/>
                    <a:pt x="565" y="177"/>
                    <a:pt x="565" y="177"/>
                  </a:cubicBezTo>
                  <a:lnTo>
                    <a:pt x="547" y="165"/>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5" name="Freeform 294"/>
            <p:cNvSpPr>
              <a:spLocks/>
            </p:cNvSpPr>
            <p:nvPr/>
          </p:nvSpPr>
          <p:spPr bwMode="gray">
            <a:xfrm>
              <a:off x="4266414" y="3340066"/>
              <a:ext cx="103488" cy="196405"/>
            </a:xfrm>
            <a:custGeom>
              <a:avLst/>
              <a:gdLst>
                <a:gd name="T0" fmla="*/ 25 w 187"/>
                <a:gd name="T1" fmla="*/ 48 h 387"/>
                <a:gd name="T2" fmla="*/ 38 w 187"/>
                <a:gd name="T3" fmla="*/ 52 h 387"/>
                <a:gd name="T4" fmla="*/ 33 w 187"/>
                <a:gd name="T5" fmla="*/ 90 h 387"/>
                <a:gd name="T6" fmla="*/ 38 w 187"/>
                <a:gd name="T7" fmla="*/ 119 h 387"/>
                <a:gd name="T8" fmla="*/ 30 w 187"/>
                <a:gd name="T9" fmla="*/ 151 h 387"/>
                <a:gd name="T10" fmla="*/ 16 w 187"/>
                <a:gd name="T11" fmla="*/ 162 h 387"/>
                <a:gd name="T12" fmla="*/ 0 w 187"/>
                <a:gd name="T13" fmla="*/ 185 h 387"/>
                <a:gd name="T14" fmla="*/ 0 w 187"/>
                <a:gd name="T15" fmla="*/ 208 h 387"/>
                <a:gd name="T16" fmla="*/ 7 w 187"/>
                <a:gd name="T17" fmla="*/ 208 h 387"/>
                <a:gd name="T18" fmla="*/ 7 w 187"/>
                <a:gd name="T19" fmla="*/ 227 h 387"/>
                <a:gd name="T20" fmla="*/ 34 w 187"/>
                <a:gd name="T21" fmla="*/ 240 h 387"/>
                <a:gd name="T22" fmla="*/ 35 w 187"/>
                <a:gd name="T23" fmla="*/ 266 h 387"/>
                <a:gd name="T24" fmla="*/ 67 w 187"/>
                <a:gd name="T25" fmla="*/ 291 h 387"/>
                <a:gd name="T26" fmla="*/ 88 w 187"/>
                <a:gd name="T27" fmla="*/ 387 h 387"/>
                <a:gd name="T28" fmla="*/ 104 w 187"/>
                <a:gd name="T29" fmla="*/ 381 h 387"/>
                <a:gd name="T30" fmla="*/ 123 w 187"/>
                <a:gd name="T31" fmla="*/ 355 h 387"/>
                <a:gd name="T32" fmla="*/ 114 w 187"/>
                <a:gd name="T33" fmla="*/ 317 h 387"/>
                <a:gd name="T34" fmla="*/ 129 w 187"/>
                <a:gd name="T35" fmla="*/ 306 h 387"/>
                <a:gd name="T36" fmla="*/ 148 w 187"/>
                <a:gd name="T37" fmla="*/ 283 h 387"/>
                <a:gd name="T38" fmla="*/ 183 w 187"/>
                <a:gd name="T39" fmla="*/ 265 h 387"/>
                <a:gd name="T40" fmla="*/ 172 w 187"/>
                <a:gd name="T41" fmla="*/ 255 h 387"/>
                <a:gd name="T42" fmla="*/ 175 w 187"/>
                <a:gd name="T43" fmla="*/ 228 h 387"/>
                <a:gd name="T44" fmla="*/ 167 w 187"/>
                <a:gd name="T45" fmla="*/ 226 h 387"/>
                <a:gd name="T46" fmla="*/ 160 w 187"/>
                <a:gd name="T47" fmla="*/ 207 h 387"/>
                <a:gd name="T48" fmla="*/ 150 w 187"/>
                <a:gd name="T49" fmla="*/ 201 h 387"/>
                <a:gd name="T50" fmla="*/ 148 w 187"/>
                <a:gd name="T51" fmla="*/ 212 h 387"/>
                <a:gd name="T52" fmla="*/ 142 w 187"/>
                <a:gd name="T53" fmla="*/ 203 h 387"/>
                <a:gd name="T54" fmla="*/ 111 w 187"/>
                <a:gd name="T55" fmla="*/ 183 h 387"/>
                <a:gd name="T56" fmla="*/ 132 w 187"/>
                <a:gd name="T57" fmla="*/ 154 h 387"/>
                <a:gd name="T58" fmla="*/ 156 w 187"/>
                <a:gd name="T59" fmla="*/ 102 h 387"/>
                <a:gd name="T60" fmla="*/ 132 w 187"/>
                <a:gd name="T61" fmla="*/ 73 h 387"/>
                <a:gd name="T62" fmla="*/ 145 w 187"/>
                <a:gd name="T63" fmla="*/ 50 h 387"/>
                <a:gd name="T64" fmla="*/ 156 w 187"/>
                <a:gd name="T65" fmla="*/ 18 h 387"/>
                <a:gd name="T66" fmla="*/ 125 w 187"/>
                <a:gd name="T67" fmla="*/ 45 h 387"/>
                <a:gd name="T68" fmla="*/ 108 w 187"/>
                <a:gd name="T69" fmla="*/ 33 h 387"/>
                <a:gd name="T70" fmla="*/ 110 w 187"/>
                <a:gd name="T71" fmla="*/ 8 h 387"/>
                <a:gd name="T72" fmla="*/ 60 w 187"/>
                <a:gd name="T73" fmla="*/ 23 h 387"/>
                <a:gd name="T74" fmla="*/ 53 w 187"/>
                <a:gd name="T75" fmla="*/ 25 h 387"/>
                <a:gd name="T76" fmla="*/ 53 w 187"/>
                <a:gd name="T77" fmla="*/ 35 h 387"/>
                <a:gd name="T78" fmla="*/ 25 w 187"/>
                <a:gd name="T79" fmla="*/ 48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7" h="387">
                  <a:moveTo>
                    <a:pt x="25" y="48"/>
                  </a:moveTo>
                  <a:cubicBezTo>
                    <a:pt x="38" y="52"/>
                    <a:pt x="38" y="52"/>
                    <a:pt x="38" y="52"/>
                  </a:cubicBezTo>
                  <a:cubicBezTo>
                    <a:pt x="38" y="52"/>
                    <a:pt x="29" y="83"/>
                    <a:pt x="33" y="90"/>
                  </a:cubicBezTo>
                  <a:cubicBezTo>
                    <a:pt x="37" y="97"/>
                    <a:pt x="39" y="109"/>
                    <a:pt x="38" y="119"/>
                  </a:cubicBezTo>
                  <a:cubicBezTo>
                    <a:pt x="37" y="129"/>
                    <a:pt x="30" y="151"/>
                    <a:pt x="30" y="151"/>
                  </a:cubicBezTo>
                  <a:cubicBezTo>
                    <a:pt x="16" y="162"/>
                    <a:pt x="16" y="162"/>
                    <a:pt x="16" y="162"/>
                  </a:cubicBezTo>
                  <a:cubicBezTo>
                    <a:pt x="16" y="162"/>
                    <a:pt x="0" y="175"/>
                    <a:pt x="0" y="185"/>
                  </a:cubicBezTo>
                  <a:cubicBezTo>
                    <a:pt x="0" y="195"/>
                    <a:pt x="0" y="208"/>
                    <a:pt x="0" y="208"/>
                  </a:cubicBezTo>
                  <a:cubicBezTo>
                    <a:pt x="7" y="208"/>
                    <a:pt x="7" y="208"/>
                    <a:pt x="7" y="208"/>
                  </a:cubicBezTo>
                  <a:cubicBezTo>
                    <a:pt x="7" y="227"/>
                    <a:pt x="7" y="227"/>
                    <a:pt x="7" y="227"/>
                  </a:cubicBezTo>
                  <a:cubicBezTo>
                    <a:pt x="7" y="227"/>
                    <a:pt x="33" y="232"/>
                    <a:pt x="34" y="240"/>
                  </a:cubicBezTo>
                  <a:cubicBezTo>
                    <a:pt x="35" y="248"/>
                    <a:pt x="35" y="266"/>
                    <a:pt x="35" y="266"/>
                  </a:cubicBezTo>
                  <a:cubicBezTo>
                    <a:pt x="35" y="266"/>
                    <a:pt x="67" y="278"/>
                    <a:pt x="67" y="291"/>
                  </a:cubicBezTo>
                  <a:cubicBezTo>
                    <a:pt x="67" y="302"/>
                    <a:pt x="82" y="364"/>
                    <a:pt x="88" y="387"/>
                  </a:cubicBezTo>
                  <a:cubicBezTo>
                    <a:pt x="95" y="384"/>
                    <a:pt x="104" y="381"/>
                    <a:pt x="104" y="381"/>
                  </a:cubicBezTo>
                  <a:cubicBezTo>
                    <a:pt x="104" y="381"/>
                    <a:pt x="124" y="367"/>
                    <a:pt x="123" y="355"/>
                  </a:cubicBezTo>
                  <a:cubicBezTo>
                    <a:pt x="122" y="343"/>
                    <a:pt x="112" y="323"/>
                    <a:pt x="114" y="317"/>
                  </a:cubicBezTo>
                  <a:cubicBezTo>
                    <a:pt x="116" y="311"/>
                    <a:pt x="129" y="306"/>
                    <a:pt x="129" y="306"/>
                  </a:cubicBezTo>
                  <a:cubicBezTo>
                    <a:pt x="129" y="306"/>
                    <a:pt x="142" y="289"/>
                    <a:pt x="148" y="283"/>
                  </a:cubicBezTo>
                  <a:cubicBezTo>
                    <a:pt x="154" y="277"/>
                    <a:pt x="179" y="273"/>
                    <a:pt x="183" y="265"/>
                  </a:cubicBezTo>
                  <a:cubicBezTo>
                    <a:pt x="187" y="257"/>
                    <a:pt x="172" y="255"/>
                    <a:pt x="172" y="255"/>
                  </a:cubicBezTo>
                  <a:cubicBezTo>
                    <a:pt x="175" y="228"/>
                    <a:pt x="175" y="228"/>
                    <a:pt x="175" y="228"/>
                  </a:cubicBezTo>
                  <a:cubicBezTo>
                    <a:pt x="170" y="227"/>
                    <a:pt x="167" y="226"/>
                    <a:pt x="167" y="226"/>
                  </a:cubicBezTo>
                  <a:cubicBezTo>
                    <a:pt x="160" y="207"/>
                    <a:pt x="160" y="207"/>
                    <a:pt x="160" y="207"/>
                  </a:cubicBezTo>
                  <a:cubicBezTo>
                    <a:pt x="150" y="201"/>
                    <a:pt x="150" y="201"/>
                    <a:pt x="150" y="201"/>
                  </a:cubicBezTo>
                  <a:cubicBezTo>
                    <a:pt x="148" y="212"/>
                    <a:pt x="148" y="212"/>
                    <a:pt x="148" y="212"/>
                  </a:cubicBezTo>
                  <a:cubicBezTo>
                    <a:pt x="142" y="203"/>
                    <a:pt x="142" y="203"/>
                    <a:pt x="142" y="203"/>
                  </a:cubicBezTo>
                  <a:cubicBezTo>
                    <a:pt x="142" y="203"/>
                    <a:pt x="111" y="202"/>
                    <a:pt x="111" y="183"/>
                  </a:cubicBezTo>
                  <a:cubicBezTo>
                    <a:pt x="111" y="164"/>
                    <a:pt x="109" y="174"/>
                    <a:pt x="132" y="154"/>
                  </a:cubicBezTo>
                  <a:cubicBezTo>
                    <a:pt x="155" y="134"/>
                    <a:pt x="169" y="118"/>
                    <a:pt x="156" y="102"/>
                  </a:cubicBezTo>
                  <a:cubicBezTo>
                    <a:pt x="143" y="86"/>
                    <a:pt x="128" y="89"/>
                    <a:pt x="132" y="73"/>
                  </a:cubicBezTo>
                  <a:cubicBezTo>
                    <a:pt x="136" y="57"/>
                    <a:pt x="135" y="59"/>
                    <a:pt x="145" y="50"/>
                  </a:cubicBezTo>
                  <a:cubicBezTo>
                    <a:pt x="155" y="41"/>
                    <a:pt x="163" y="19"/>
                    <a:pt x="156" y="18"/>
                  </a:cubicBezTo>
                  <a:cubicBezTo>
                    <a:pt x="149" y="17"/>
                    <a:pt x="130" y="43"/>
                    <a:pt x="125" y="45"/>
                  </a:cubicBezTo>
                  <a:cubicBezTo>
                    <a:pt x="120" y="47"/>
                    <a:pt x="108" y="33"/>
                    <a:pt x="108" y="33"/>
                  </a:cubicBezTo>
                  <a:cubicBezTo>
                    <a:pt x="108" y="33"/>
                    <a:pt x="127" y="16"/>
                    <a:pt x="110" y="8"/>
                  </a:cubicBezTo>
                  <a:cubicBezTo>
                    <a:pt x="93" y="0"/>
                    <a:pt x="66" y="19"/>
                    <a:pt x="60" y="23"/>
                  </a:cubicBezTo>
                  <a:cubicBezTo>
                    <a:pt x="58" y="24"/>
                    <a:pt x="56" y="25"/>
                    <a:pt x="53" y="25"/>
                  </a:cubicBezTo>
                  <a:cubicBezTo>
                    <a:pt x="53" y="35"/>
                    <a:pt x="53" y="35"/>
                    <a:pt x="53" y="35"/>
                  </a:cubicBezTo>
                  <a:lnTo>
                    <a:pt x="25" y="48"/>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6" name="Freeform 295"/>
            <p:cNvSpPr>
              <a:spLocks/>
            </p:cNvSpPr>
            <p:nvPr/>
          </p:nvSpPr>
          <p:spPr bwMode="gray">
            <a:xfrm>
              <a:off x="3978008" y="4057784"/>
              <a:ext cx="118272" cy="177281"/>
            </a:xfrm>
            <a:custGeom>
              <a:avLst/>
              <a:gdLst>
                <a:gd name="T0" fmla="*/ 185 w 213"/>
                <a:gd name="T1" fmla="*/ 228 h 349"/>
                <a:gd name="T2" fmla="*/ 190 w 213"/>
                <a:gd name="T3" fmla="*/ 205 h 349"/>
                <a:gd name="T4" fmla="*/ 182 w 213"/>
                <a:gd name="T5" fmla="*/ 198 h 349"/>
                <a:gd name="T6" fmla="*/ 185 w 213"/>
                <a:gd name="T7" fmla="*/ 186 h 349"/>
                <a:gd name="T8" fmla="*/ 187 w 213"/>
                <a:gd name="T9" fmla="*/ 157 h 349"/>
                <a:gd name="T10" fmla="*/ 191 w 213"/>
                <a:gd name="T11" fmla="*/ 148 h 349"/>
                <a:gd name="T12" fmla="*/ 173 w 213"/>
                <a:gd name="T13" fmla="*/ 134 h 349"/>
                <a:gd name="T14" fmla="*/ 185 w 213"/>
                <a:gd name="T15" fmla="*/ 123 h 349"/>
                <a:gd name="T16" fmla="*/ 178 w 213"/>
                <a:gd name="T17" fmla="*/ 113 h 349"/>
                <a:gd name="T18" fmla="*/ 182 w 213"/>
                <a:gd name="T19" fmla="*/ 88 h 349"/>
                <a:gd name="T20" fmla="*/ 166 w 213"/>
                <a:gd name="T21" fmla="*/ 91 h 349"/>
                <a:gd name="T22" fmla="*/ 174 w 213"/>
                <a:gd name="T23" fmla="*/ 42 h 349"/>
                <a:gd name="T24" fmla="*/ 152 w 213"/>
                <a:gd name="T25" fmla="*/ 24 h 349"/>
                <a:gd name="T26" fmla="*/ 159 w 213"/>
                <a:gd name="T27" fmla="*/ 15 h 349"/>
                <a:gd name="T28" fmla="*/ 159 w 213"/>
                <a:gd name="T29" fmla="*/ 4 h 349"/>
                <a:gd name="T30" fmla="*/ 145 w 213"/>
                <a:gd name="T31" fmla="*/ 0 h 349"/>
                <a:gd name="T32" fmla="*/ 129 w 213"/>
                <a:gd name="T33" fmla="*/ 10 h 349"/>
                <a:gd name="T34" fmla="*/ 109 w 213"/>
                <a:gd name="T35" fmla="*/ 7 h 349"/>
                <a:gd name="T36" fmla="*/ 98 w 213"/>
                <a:gd name="T37" fmla="*/ 10 h 349"/>
                <a:gd name="T38" fmla="*/ 86 w 213"/>
                <a:gd name="T39" fmla="*/ 7 h 349"/>
                <a:gd name="T40" fmla="*/ 81 w 213"/>
                <a:gd name="T41" fmla="*/ 10 h 349"/>
                <a:gd name="T42" fmla="*/ 26 w 213"/>
                <a:gd name="T43" fmla="*/ 7 h 349"/>
                <a:gd name="T44" fmla="*/ 18 w 213"/>
                <a:gd name="T45" fmla="*/ 24 h 349"/>
                <a:gd name="T46" fmla="*/ 24 w 213"/>
                <a:gd name="T47" fmla="*/ 33 h 349"/>
                <a:gd name="T48" fmla="*/ 25 w 213"/>
                <a:gd name="T49" fmla="*/ 51 h 349"/>
                <a:gd name="T50" fmla="*/ 26 w 213"/>
                <a:gd name="T51" fmla="*/ 87 h 349"/>
                <a:gd name="T52" fmla="*/ 30 w 213"/>
                <a:gd name="T53" fmla="*/ 86 h 349"/>
                <a:gd name="T54" fmla="*/ 34 w 213"/>
                <a:gd name="T55" fmla="*/ 105 h 349"/>
                <a:gd name="T56" fmla="*/ 26 w 213"/>
                <a:gd name="T57" fmla="*/ 106 h 349"/>
                <a:gd name="T58" fmla="*/ 38 w 213"/>
                <a:gd name="T59" fmla="*/ 152 h 349"/>
                <a:gd name="T60" fmla="*/ 21 w 213"/>
                <a:gd name="T61" fmla="*/ 179 h 349"/>
                <a:gd name="T62" fmla="*/ 20 w 213"/>
                <a:gd name="T63" fmla="*/ 209 h 349"/>
                <a:gd name="T64" fmla="*/ 0 w 213"/>
                <a:gd name="T65" fmla="*/ 241 h 349"/>
                <a:gd name="T66" fmla="*/ 13 w 213"/>
                <a:gd name="T67" fmla="*/ 291 h 349"/>
                <a:gd name="T68" fmla="*/ 31 w 213"/>
                <a:gd name="T69" fmla="*/ 297 h 349"/>
                <a:gd name="T70" fmla="*/ 32 w 213"/>
                <a:gd name="T71" fmla="*/ 332 h 349"/>
                <a:gd name="T72" fmla="*/ 47 w 213"/>
                <a:gd name="T73" fmla="*/ 334 h 349"/>
                <a:gd name="T74" fmla="*/ 61 w 213"/>
                <a:gd name="T75" fmla="*/ 345 h 349"/>
                <a:gd name="T76" fmla="*/ 99 w 213"/>
                <a:gd name="T77" fmla="*/ 321 h 349"/>
                <a:gd name="T78" fmla="*/ 117 w 213"/>
                <a:gd name="T79" fmla="*/ 321 h 349"/>
                <a:gd name="T80" fmla="*/ 141 w 213"/>
                <a:gd name="T81" fmla="*/ 302 h 349"/>
                <a:gd name="T82" fmla="*/ 159 w 213"/>
                <a:gd name="T83" fmla="*/ 298 h 349"/>
                <a:gd name="T84" fmla="*/ 173 w 213"/>
                <a:gd name="T85" fmla="*/ 283 h 349"/>
                <a:gd name="T86" fmla="*/ 196 w 213"/>
                <a:gd name="T87" fmla="*/ 287 h 349"/>
                <a:gd name="T88" fmla="*/ 213 w 213"/>
                <a:gd name="T89" fmla="*/ 273 h 349"/>
                <a:gd name="T90" fmla="*/ 193 w 213"/>
                <a:gd name="T91" fmla="*/ 256 h 349"/>
                <a:gd name="T92" fmla="*/ 185 w 213"/>
                <a:gd name="T93" fmla="*/ 228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3" h="349">
                  <a:moveTo>
                    <a:pt x="185" y="228"/>
                  </a:moveTo>
                  <a:cubicBezTo>
                    <a:pt x="185" y="228"/>
                    <a:pt x="191" y="211"/>
                    <a:pt x="190" y="205"/>
                  </a:cubicBezTo>
                  <a:cubicBezTo>
                    <a:pt x="189" y="199"/>
                    <a:pt x="182" y="203"/>
                    <a:pt x="182" y="198"/>
                  </a:cubicBezTo>
                  <a:cubicBezTo>
                    <a:pt x="182" y="193"/>
                    <a:pt x="185" y="186"/>
                    <a:pt x="185" y="186"/>
                  </a:cubicBezTo>
                  <a:cubicBezTo>
                    <a:pt x="187" y="157"/>
                    <a:pt x="187" y="157"/>
                    <a:pt x="187" y="157"/>
                  </a:cubicBezTo>
                  <a:cubicBezTo>
                    <a:pt x="187" y="157"/>
                    <a:pt x="192" y="154"/>
                    <a:pt x="191" y="148"/>
                  </a:cubicBezTo>
                  <a:cubicBezTo>
                    <a:pt x="190" y="142"/>
                    <a:pt x="173" y="134"/>
                    <a:pt x="173" y="134"/>
                  </a:cubicBezTo>
                  <a:cubicBezTo>
                    <a:pt x="173" y="134"/>
                    <a:pt x="184" y="126"/>
                    <a:pt x="185" y="123"/>
                  </a:cubicBezTo>
                  <a:cubicBezTo>
                    <a:pt x="186" y="120"/>
                    <a:pt x="178" y="113"/>
                    <a:pt x="178" y="113"/>
                  </a:cubicBezTo>
                  <a:cubicBezTo>
                    <a:pt x="178" y="113"/>
                    <a:pt x="186" y="95"/>
                    <a:pt x="182" y="88"/>
                  </a:cubicBezTo>
                  <a:cubicBezTo>
                    <a:pt x="178" y="81"/>
                    <a:pt x="166" y="91"/>
                    <a:pt x="166" y="91"/>
                  </a:cubicBezTo>
                  <a:cubicBezTo>
                    <a:pt x="174" y="42"/>
                    <a:pt x="174" y="42"/>
                    <a:pt x="174" y="42"/>
                  </a:cubicBezTo>
                  <a:cubicBezTo>
                    <a:pt x="152" y="24"/>
                    <a:pt x="152" y="24"/>
                    <a:pt x="152" y="24"/>
                  </a:cubicBezTo>
                  <a:cubicBezTo>
                    <a:pt x="159" y="15"/>
                    <a:pt x="159" y="15"/>
                    <a:pt x="159" y="15"/>
                  </a:cubicBezTo>
                  <a:cubicBezTo>
                    <a:pt x="159" y="4"/>
                    <a:pt x="159" y="4"/>
                    <a:pt x="159" y="4"/>
                  </a:cubicBezTo>
                  <a:cubicBezTo>
                    <a:pt x="145" y="0"/>
                    <a:pt x="145" y="0"/>
                    <a:pt x="145" y="0"/>
                  </a:cubicBezTo>
                  <a:cubicBezTo>
                    <a:pt x="129" y="10"/>
                    <a:pt x="129" y="10"/>
                    <a:pt x="129" y="10"/>
                  </a:cubicBezTo>
                  <a:cubicBezTo>
                    <a:pt x="109" y="7"/>
                    <a:pt x="109" y="7"/>
                    <a:pt x="109" y="7"/>
                  </a:cubicBezTo>
                  <a:cubicBezTo>
                    <a:pt x="98" y="10"/>
                    <a:pt x="98" y="10"/>
                    <a:pt x="98" y="10"/>
                  </a:cubicBezTo>
                  <a:cubicBezTo>
                    <a:pt x="86" y="7"/>
                    <a:pt x="86" y="7"/>
                    <a:pt x="86" y="7"/>
                  </a:cubicBezTo>
                  <a:cubicBezTo>
                    <a:pt x="81" y="10"/>
                    <a:pt x="81" y="10"/>
                    <a:pt x="81" y="10"/>
                  </a:cubicBezTo>
                  <a:cubicBezTo>
                    <a:pt x="26" y="7"/>
                    <a:pt x="26" y="7"/>
                    <a:pt x="26" y="7"/>
                  </a:cubicBezTo>
                  <a:cubicBezTo>
                    <a:pt x="26" y="7"/>
                    <a:pt x="18" y="16"/>
                    <a:pt x="18" y="24"/>
                  </a:cubicBezTo>
                  <a:cubicBezTo>
                    <a:pt x="18" y="32"/>
                    <a:pt x="24" y="33"/>
                    <a:pt x="24" y="33"/>
                  </a:cubicBezTo>
                  <a:cubicBezTo>
                    <a:pt x="25" y="51"/>
                    <a:pt x="25" y="51"/>
                    <a:pt x="25" y="51"/>
                  </a:cubicBezTo>
                  <a:cubicBezTo>
                    <a:pt x="26" y="87"/>
                    <a:pt x="26" y="87"/>
                    <a:pt x="26" y="87"/>
                  </a:cubicBezTo>
                  <a:cubicBezTo>
                    <a:pt x="30" y="86"/>
                    <a:pt x="30" y="86"/>
                    <a:pt x="30" y="86"/>
                  </a:cubicBezTo>
                  <a:cubicBezTo>
                    <a:pt x="34" y="105"/>
                    <a:pt x="34" y="105"/>
                    <a:pt x="34" y="105"/>
                  </a:cubicBezTo>
                  <a:cubicBezTo>
                    <a:pt x="26" y="106"/>
                    <a:pt x="26" y="106"/>
                    <a:pt x="26" y="106"/>
                  </a:cubicBezTo>
                  <a:cubicBezTo>
                    <a:pt x="26" y="106"/>
                    <a:pt x="38" y="140"/>
                    <a:pt x="38" y="152"/>
                  </a:cubicBezTo>
                  <a:cubicBezTo>
                    <a:pt x="38" y="164"/>
                    <a:pt x="21" y="171"/>
                    <a:pt x="21" y="179"/>
                  </a:cubicBezTo>
                  <a:cubicBezTo>
                    <a:pt x="21" y="187"/>
                    <a:pt x="20" y="209"/>
                    <a:pt x="20" y="209"/>
                  </a:cubicBezTo>
                  <a:cubicBezTo>
                    <a:pt x="20" y="209"/>
                    <a:pt x="0" y="227"/>
                    <a:pt x="0" y="241"/>
                  </a:cubicBezTo>
                  <a:cubicBezTo>
                    <a:pt x="0" y="255"/>
                    <a:pt x="13" y="291"/>
                    <a:pt x="13" y="291"/>
                  </a:cubicBezTo>
                  <a:cubicBezTo>
                    <a:pt x="31" y="297"/>
                    <a:pt x="31" y="297"/>
                    <a:pt x="31" y="297"/>
                  </a:cubicBezTo>
                  <a:cubicBezTo>
                    <a:pt x="32" y="332"/>
                    <a:pt x="32" y="332"/>
                    <a:pt x="32" y="332"/>
                  </a:cubicBezTo>
                  <a:cubicBezTo>
                    <a:pt x="41" y="334"/>
                    <a:pt x="47" y="334"/>
                    <a:pt x="47" y="334"/>
                  </a:cubicBezTo>
                  <a:cubicBezTo>
                    <a:pt x="47" y="334"/>
                    <a:pt x="51" y="349"/>
                    <a:pt x="61" y="345"/>
                  </a:cubicBezTo>
                  <a:cubicBezTo>
                    <a:pt x="71" y="341"/>
                    <a:pt x="92" y="323"/>
                    <a:pt x="99" y="321"/>
                  </a:cubicBezTo>
                  <a:cubicBezTo>
                    <a:pt x="106" y="319"/>
                    <a:pt x="117" y="321"/>
                    <a:pt x="117" y="321"/>
                  </a:cubicBezTo>
                  <a:cubicBezTo>
                    <a:pt x="117" y="321"/>
                    <a:pt x="138" y="303"/>
                    <a:pt x="141" y="302"/>
                  </a:cubicBezTo>
                  <a:cubicBezTo>
                    <a:pt x="144" y="301"/>
                    <a:pt x="159" y="298"/>
                    <a:pt x="159" y="298"/>
                  </a:cubicBezTo>
                  <a:cubicBezTo>
                    <a:pt x="159" y="298"/>
                    <a:pt x="165" y="282"/>
                    <a:pt x="173" y="283"/>
                  </a:cubicBezTo>
                  <a:cubicBezTo>
                    <a:pt x="181" y="284"/>
                    <a:pt x="187" y="292"/>
                    <a:pt x="196" y="287"/>
                  </a:cubicBezTo>
                  <a:cubicBezTo>
                    <a:pt x="201" y="284"/>
                    <a:pt x="207" y="278"/>
                    <a:pt x="213" y="273"/>
                  </a:cubicBezTo>
                  <a:cubicBezTo>
                    <a:pt x="193" y="256"/>
                    <a:pt x="193" y="256"/>
                    <a:pt x="193" y="256"/>
                  </a:cubicBezTo>
                  <a:lnTo>
                    <a:pt x="185" y="228"/>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7" name="Freeform 296"/>
            <p:cNvSpPr>
              <a:spLocks/>
            </p:cNvSpPr>
            <p:nvPr/>
          </p:nvSpPr>
          <p:spPr bwMode="gray">
            <a:xfrm>
              <a:off x="4062254" y="4059288"/>
              <a:ext cx="50453" cy="137097"/>
            </a:xfrm>
            <a:custGeom>
              <a:avLst/>
              <a:gdLst>
                <a:gd name="T0" fmla="*/ 82 w 91"/>
                <a:gd name="T1" fmla="*/ 239 h 270"/>
                <a:gd name="T2" fmla="*/ 80 w 91"/>
                <a:gd name="T3" fmla="*/ 195 h 270"/>
                <a:gd name="T4" fmla="*/ 85 w 91"/>
                <a:gd name="T5" fmla="*/ 188 h 270"/>
                <a:gd name="T6" fmla="*/ 79 w 91"/>
                <a:gd name="T7" fmla="*/ 182 h 270"/>
                <a:gd name="T8" fmla="*/ 80 w 91"/>
                <a:gd name="T9" fmla="*/ 143 h 270"/>
                <a:gd name="T10" fmla="*/ 85 w 91"/>
                <a:gd name="T11" fmla="*/ 135 h 270"/>
                <a:gd name="T12" fmla="*/ 81 w 91"/>
                <a:gd name="T13" fmla="*/ 108 h 270"/>
                <a:gd name="T14" fmla="*/ 69 w 91"/>
                <a:gd name="T15" fmla="*/ 91 h 270"/>
                <a:gd name="T16" fmla="*/ 69 w 91"/>
                <a:gd name="T17" fmla="*/ 60 h 270"/>
                <a:gd name="T18" fmla="*/ 42 w 91"/>
                <a:gd name="T19" fmla="*/ 37 h 270"/>
                <a:gd name="T20" fmla="*/ 41 w 91"/>
                <a:gd name="T21" fmla="*/ 18 h 270"/>
                <a:gd name="T22" fmla="*/ 47 w 91"/>
                <a:gd name="T23" fmla="*/ 6 h 270"/>
                <a:gd name="T24" fmla="*/ 33 w 91"/>
                <a:gd name="T25" fmla="*/ 7 h 270"/>
                <a:gd name="T26" fmla="*/ 18 w 91"/>
                <a:gd name="T27" fmla="*/ 0 h 270"/>
                <a:gd name="T28" fmla="*/ 7 w 91"/>
                <a:gd name="T29" fmla="*/ 1 h 270"/>
                <a:gd name="T30" fmla="*/ 7 w 91"/>
                <a:gd name="T31" fmla="*/ 12 h 270"/>
                <a:gd name="T32" fmla="*/ 0 w 91"/>
                <a:gd name="T33" fmla="*/ 21 h 270"/>
                <a:gd name="T34" fmla="*/ 22 w 91"/>
                <a:gd name="T35" fmla="*/ 39 h 270"/>
                <a:gd name="T36" fmla="*/ 14 w 91"/>
                <a:gd name="T37" fmla="*/ 88 h 270"/>
                <a:gd name="T38" fmla="*/ 30 w 91"/>
                <a:gd name="T39" fmla="*/ 85 h 270"/>
                <a:gd name="T40" fmla="*/ 26 w 91"/>
                <a:gd name="T41" fmla="*/ 110 h 270"/>
                <a:gd name="T42" fmla="*/ 33 w 91"/>
                <a:gd name="T43" fmla="*/ 120 h 270"/>
                <a:gd name="T44" fmla="*/ 21 w 91"/>
                <a:gd name="T45" fmla="*/ 131 h 270"/>
                <a:gd name="T46" fmla="*/ 39 w 91"/>
                <a:gd name="T47" fmla="*/ 145 h 270"/>
                <a:gd name="T48" fmla="*/ 35 w 91"/>
                <a:gd name="T49" fmla="*/ 154 h 270"/>
                <a:gd name="T50" fmla="*/ 33 w 91"/>
                <a:gd name="T51" fmla="*/ 183 h 270"/>
                <a:gd name="T52" fmla="*/ 30 w 91"/>
                <a:gd name="T53" fmla="*/ 195 h 270"/>
                <a:gd name="T54" fmla="*/ 38 w 91"/>
                <a:gd name="T55" fmla="*/ 202 h 270"/>
                <a:gd name="T56" fmla="*/ 33 w 91"/>
                <a:gd name="T57" fmla="*/ 225 h 270"/>
                <a:gd name="T58" fmla="*/ 41 w 91"/>
                <a:gd name="T59" fmla="*/ 253 h 270"/>
                <a:gd name="T60" fmla="*/ 61 w 91"/>
                <a:gd name="T61" fmla="*/ 270 h 270"/>
                <a:gd name="T62" fmla="*/ 78 w 91"/>
                <a:gd name="T63" fmla="*/ 259 h 270"/>
                <a:gd name="T64" fmla="*/ 91 w 91"/>
                <a:gd name="T65" fmla="*/ 258 h 270"/>
                <a:gd name="T66" fmla="*/ 82 w 91"/>
                <a:gd name="T67" fmla="*/ 239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1" h="270">
                  <a:moveTo>
                    <a:pt x="82" y="239"/>
                  </a:moveTo>
                  <a:cubicBezTo>
                    <a:pt x="80" y="195"/>
                    <a:pt x="80" y="195"/>
                    <a:pt x="80" y="195"/>
                  </a:cubicBezTo>
                  <a:cubicBezTo>
                    <a:pt x="85" y="188"/>
                    <a:pt x="85" y="188"/>
                    <a:pt x="85" y="188"/>
                  </a:cubicBezTo>
                  <a:cubicBezTo>
                    <a:pt x="79" y="182"/>
                    <a:pt x="79" y="182"/>
                    <a:pt x="79" y="182"/>
                  </a:cubicBezTo>
                  <a:cubicBezTo>
                    <a:pt x="80" y="143"/>
                    <a:pt x="80" y="143"/>
                    <a:pt x="80" y="143"/>
                  </a:cubicBezTo>
                  <a:cubicBezTo>
                    <a:pt x="85" y="135"/>
                    <a:pt x="85" y="135"/>
                    <a:pt x="85" y="135"/>
                  </a:cubicBezTo>
                  <a:cubicBezTo>
                    <a:pt x="85" y="135"/>
                    <a:pt x="80" y="116"/>
                    <a:pt x="81" y="108"/>
                  </a:cubicBezTo>
                  <a:cubicBezTo>
                    <a:pt x="82" y="100"/>
                    <a:pt x="69" y="91"/>
                    <a:pt x="69" y="91"/>
                  </a:cubicBezTo>
                  <a:cubicBezTo>
                    <a:pt x="69" y="91"/>
                    <a:pt x="71" y="68"/>
                    <a:pt x="69" y="60"/>
                  </a:cubicBezTo>
                  <a:cubicBezTo>
                    <a:pt x="67" y="52"/>
                    <a:pt x="42" y="37"/>
                    <a:pt x="42" y="37"/>
                  </a:cubicBezTo>
                  <a:cubicBezTo>
                    <a:pt x="41" y="18"/>
                    <a:pt x="41" y="18"/>
                    <a:pt x="41" y="18"/>
                  </a:cubicBezTo>
                  <a:cubicBezTo>
                    <a:pt x="47" y="6"/>
                    <a:pt x="47" y="6"/>
                    <a:pt x="47" y="6"/>
                  </a:cubicBezTo>
                  <a:cubicBezTo>
                    <a:pt x="33" y="7"/>
                    <a:pt x="33" y="7"/>
                    <a:pt x="33" y="7"/>
                  </a:cubicBezTo>
                  <a:cubicBezTo>
                    <a:pt x="18" y="0"/>
                    <a:pt x="18" y="0"/>
                    <a:pt x="18" y="0"/>
                  </a:cubicBezTo>
                  <a:cubicBezTo>
                    <a:pt x="7" y="1"/>
                    <a:pt x="7" y="1"/>
                    <a:pt x="7" y="1"/>
                  </a:cubicBezTo>
                  <a:cubicBezTo>
                    <a:pt x="7" y="12"/>
                    <a:pt x="7" y="12"/>
                    <a:pt x="7" y="12"/>
                  </a:cubicBezTo>
                  <a:cubicBezTo>
                    <a:pt x="0" y="21"/>
                    <a:pt x="0" y="21"/>
                    <a:pt x="0" y="21"/>
                  </a:cubicBezTo>
                  <a:cubicBezTo>
                    <a:pt x="22" y="39"/>
                    <a:pt x="22" y="39"/>
                    <a:pt x="22" y="39"/>
                  </a:cubicBezTo>
                  <a:cubicBezTo>
                    <a:pt x="14" y="88"/>
                    <a:pt x="14" y="88"/>
                    <a:pt x="14" y="88"/>
                  </a:cubicBezTo>
                  <a:cubicBezTo>
                    <a:pt x="14" y="88"/>
                    <a:pt x="26" y="78"/>
                    <a:pt x="30" y="85"/>
                  </a:cubicBezTo>
                  <a:cubicBezTo>
                    <a:pt x="34" y="92"/>
                    <a:pt x="26" y="110"/>
                    <a:pt x="26" y="110"/>
                  </a:cubicBezTo>
                  <a:cubicBezTo>
                    <a:pt x="26" y="110"/>
                    <a:pt x="34" y="117"/>
                    <a:pt x="33" y="120"/>
                  </a:cubicBezTo>
                  <a:cubicBezTo>
                    <a:pt x="32" y="123"/>
                    <a:pt x="21" y="131"/>
                    <a:pt x="21" y="131"/>
                  </a:cubicBezTo>
                  <a:cubicBezTo>
                    <a:pt x="21" y="131"/>
                    <a:pt x="38" y="139"/>
                    <a:pt x="39" y="145"/>
                  </a:cubicBezTo>
                  <a:cubicBezTo>
                    <a:pt x="40" y="151"/>
                    <a:pt x="35" y="154"/>
                    <a:pt x="35" y="154"/>
                  </a:cubicBezTo>
                  <a:cubicBezTo>
                    <a:pt x="33" y="183"/>
                    <a:pt x="33" y="183"/>
                    <a:pt x="33" y="183"/>
                  </a:cubicBezTo>
                  <a:cubicBezTo>
                    <a:pt x="33" y="183"/>
                    <a:pt x="30" y="190"/>
                    <a:pt x="30" y="195"/>
                  </a:cubicBezTo>
                  <a:cubicBezTo>
                    <a:pt x="30" y="200"/>
                    <a:pt x="37" y="196"/>
                    <a:pt x="38" y="202"/>
                  </a:cubicBezTo>
                  <a:cubicBezTo>
                    <a:pt x="39" y="208"/>
                    <a:pt x="33" y="225"/>
                    <a:pt x="33" y="225"/>
                  </a:cubicBezTo>
                  <a:cubicBezTo>
                    <a:pt x="41" y="253"/>
                    <a:pt x="41" y="253"/>
                    <a:pt x="41" y="253"/>
                  </a:cubicBezTo>
                  <a:cubicBezTo>
                    <a:pt x="61" y="270"/>
                    <a:pt x="61" y="270"/>
                    <a:pt x="61" y="270"/>
                  </a:cubicBezTo>
                  <a:cubicBezTo>
                    <a:pt x="66" y="264"/>
                    <a:pt x="72" y="260"/>
                    <a:pt x="78" y="259"/>
                  </a:cubicBezTo>
                  <a:cubicBezTo>
                    <a:pt x="82" y="258"/>
                    <a:pt x="86" y="258"/>
                    <a:pt x="91" y="258"/>
                  </a:cubicBezTo>
                  <a:cubicBezTo>
                    <a:pt x="91" y="248"/>
                    <a:pt x="82" y="239"/>
                    <a:pt x="82" y="239"/>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8" name="Freeform 297"/>
            <p:cNvSpPr>
              <a:spLocks/>
            </p:cNvSpPr>
            <p:nvPr/>
          </p:nvSpPr>
          <p:spPr bwMode="gray">
            <a:xfrm>
              <a:off x="4085016" y="4023403"/>
              <a:ext cx="83307" cy="168470"/>
            </a:xfrm>
            <a:custGeom>
              <a:avLst/>
              <a:gdLst>
                <a:gd name="T0" fmla="*/ 94 w 150"/>
                <a:gd name="T1" fmla="*/ 247 h 332"/>
                <a:gd name="T2" fmla="*/ 97 w 150"/>
                <a:gd name="T3" fmla="*/ 228 h 332"/>
                <a:gd name="T4" fmla="*/ 94 w 150"/>
                <a:gd name="T5" fmla="*/ 206 h 332"/>
                <a:gd name="T6" fmla="*/ 96 w 150"/>
                <a:gd name="T7" fmla="*/ 183 h 332"/>
                <a:gd name="T8" fmla="*/ 112 w 150"/>
                <a:gd name="T9" fmla="*/ 177 h 332"/>
                <a:gd name="T10" fmla="*/ 118 w 150"/>
                <a:gd name="T11" fmla="*/ 148 h 332"/>
                <a:gd name="T12" fmla="*/ 133 w 150"/>
                <a:gd name="T13" fmla="*/ 132 h 332"/>
                <a:gd name="T14" fmla="*/ 135 w 150"/>
                <a:gd name="T15" fmla="*/ 105 h 332"/>
                <a:gd name="T16" fmla="*/ 148 w 150"/>
                <a:gd name="T17" fmla="*/ 95 h 332"/>
                <a:gd name="T18" fmla="*/ 144 w 150"/>
                <a:gd name="T19" fmla="*/ 85 h 332"/>
                <a:gd name="T20" fmla="*/ 145 w 150"/>
                <a:gd name="T21" fmla="*/ 76 h 332"/>
                <a:gd name="T22" fmla="*/ 131 w 150"/>
                <a:gd name="T23" fmla="*/ 51 h 332"/>
                <a:gd name="T24" fmla="*/ 139 w 150"/>
                <a:gd name="T25" fmla="*/ 31 h 332"/>
                <a:gd name="T26" fmla="*/ 118 w 150"/>
                <a:gd name="T27" fmla="*/ 22 h 332"/>
                <a:gd name="T28" fmla="*/ 96 w 150"/>
                <a:gd name="T29" fmla="*/ 0 h 332"/>
                <a:gd name="T30" fmla="*/ 79 w 150"/>
                <a:gd name="T31" fmla="*/ 7 h 332"/>
                <a:gd name="T32" fmla="*/ 76 w 150"/>
                <a:gd name="T33" fmla="*/ 23 h 332"/>
                <a:gd name="T34" fmla="*/ 83 w 150"/>
                <a:gd name="T35" fmla="*/ 26 h 332"/>
                <a:gd name="T36" fmla="*/ 77 w 150"/>
                <a:gd name="T37" fmla="*/ 28 h 332"/>
                <a:gd name="T38" fmla="*/ 74 w 150"/>
                <a:gd name="T39" fmla="*/ 39 h 332"/>
                <a:gd name="T40" fmla="*/ 63 w 150"/>
                <a:gd name="T41" fmla="*/ 43 h 332"/>
                <a:gd name="T42" fmla="*/ 58 w 150"/>
                <a:gd name="T43" fmla="*/ 53 h 332"/>
                <a:gd name="T44" fmla="*/ 32 w 150"/>
                <a:gd name="T45" fmla="*/ 51 h 332"/>
                <a:gd name="T46" fmla="*/ 19 w 150"/>
                <a:gd name="T47" fmla="*/ 70 h 332"/>
                <a:gd name="T48" fmla="*/ 11 w 150"/>
                <a:gd name="T49" fmla="*/ 70 h 332"/>
                <a:gd name="T50" fmla="*/ 6 w 150"/>
                <a:gd name="T51" fmla="*/ 77 h 332"/>
                <a:gd name="T52" fmla="*/ 0 w 150"/>
                <a:gd name="T53" fmla="*/ 89 h 332"/>
                <a:gd name="T54" fmla="*/ 1 w 150"/>
                <a:gd name="T55" fmla="*/ 108 h 332"/>
                <a:gd name="T56" fmla="*/ 28 w 150"/>
                <a:gd name="T57" fmla="*/ 131 h 332"/>
                <a:gd name="T58" fmla="*/ 28 w 150"/>
                <a:gd name="T59" fmla="*/ 162 h 332"/>
                <a:gd name="T60" fmla="*/ 40 w 150"/>
                <a:gd name="T61" fmla="*/ 179 h 332"/>
                <a:gd name="T62" fmla="*/ 44 w 150"/>
                <a:gd name="T63" fmla="*/ 206 h 332"/>
                <a:gd name="T64" fmla="*/ 39 w 150"/>
                <a:gd name="T65" fmla="*/ 214 h 332"/>
                <a:gd name="T66" fmla="*/ 38 w 150"/>
                <a:gd name="T67" fmla="*/ 253 h 332"/>
                <a:gd name="T68" fmla="*/ 44 w 150"/>
                <a:gd name="T69" fmla="*/ 259 h 332"/>
                <a:gd name="T70" fmla="*/ 39 w 150"/>
                <a:gd name="T71" fmla="*/ 266 h 332"/>
                <a:gd name="T72" fmla="*/ 41 w 150"/>
                <a:gd name="T73" fmla="*/ 310 h 332"/>
                <a:gd name="T74" fmla="*/ 50 w 150"/>
                <a:gd name="T75" fmla="*/ 329 h 332"/>
                <a:gd name="T76" fmla="*/ 50 w 150"/>
                <a:gd name="T77" fmla="*/ 329 h 332"/>
                <a:gd name="T78" fmla="*/ 73 w 150"/>
                <a:gd name="T79" fmla="*/ 332 h 332"/>
                <a:gd name="T80" fmla="*/ 81 w 150"/>
                <a:gd name="T81" fmla="*/ 318 h 332"/>
                <a:gd name="T82" fmla="*/ 91 w 150"/>
                <a:gd name="T83" fmla="*/ 323 h 332"/>
                <a:gd name="T84" fmla="*/ 95 w 150"/>
                <a:gd name="T85" fmla="*/ 306 h 332"/>
                <a:gd name="T86" fmla="*/ 94 w 150"/>
                <a:gd name="T87" fmla="*/ 24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0" h="332">
                  <a:moveTo>
                    <a:pt x="94" y="247"/>
                  </a:moveTo>
                  <a:cubicBezTo>
                    <a:pt x="97" y="228"/>
                    <a:pt x="97" y="228"/>
                    <a:pt x="97" y="228"/>
                  </a:cubicBezTo>
                  <a:cubicBezTo>
                    <a:pt x="94" y="206"/>
                    <a:pt x="94" y="206"/>
                    <a:pt x="94" y="206"/>
                  </a:cubicBezTo>
                  <a:cubicBezTo>
                    <a:pt x="96" y="183"/>
                    <a:pt x="96" y="183"/>
                    <a:pt x="96" y="183"/>
                  </a:cubicBezTo>
                  <a:cubicBezTo>
                    <a:pt x="96" y="183"/>
                    <a:pt x="104" y="187"/>
                    <a:pt x="112" y="177"/>
                  </a:cubicBezTo>
                  <a:cubicBezTo>
                    <a:pt x="120" y="167"/>
                    <a:pt x="115" y="155"/>
                    <a:pt x="118" y="148"/>
                  </a:cubicBezTo>
                  <a:cubicBezTo>
                    <a:pt x="121" y="141"/>
                    <a:pt x="133" y="132"/>
                    <a:pt x="133" y="132"/>
                  </a:cubicBezTo>
                  <a:cubicBezTo>
                    <a:pt x="135" y="105"/>
                    <a:pt x="135" y="105"/>
                    <a:pt x="135" y="105"/>
                  </a:cubicBezTo>
                  <a:cubicBezTo>
                    <a:pt x="135" y="105"/>
                    <a:pt x="146" y="102"/>
                    <a:pt x="148" y="95"/>
                  </a:cubicBezTo>
                  <a:cubicBezTo>
                    <a:pt x="150" y="88"/>
                    <a:pt x="144" y="85"/>
                    <a:pt x="144" y="85"/>
                  </a:cubicBezTo>
                  <a:cubicBezTo>
                    <a:pt x="144" y="85"/>
                    <a:pt x="145" y="82"/>
                    <a:pt x="145" y="76"/>
                  </a:cubicBezTo>
                  <a:cubicBezTo>
                    <a:pt x="145" y="70"/>
                    <a:pt x="130" y="58"/>
                    <a:pt x="131" y="51"/>
                  </a:cubicBezTo>
                  <a:cubicBezTo>
                    <a:pt x="132" y="44"/>
                    <a:pt x="139" y="31"/>
                    <a:pt x="139" y="31"/>
                  </a:cubicBezTo>
                  <a:cubicBezTo>
                    <a:pt x="139" y="31"/>
                    <a:pt x="123" y="25"/>
                    <a:pt x="118" y="22"/>
                  </a:cubicBezTo>
                  <a:cubicBezTo>
                    <a:pt x="113" y="19"/>
                    <a:pt x="96" y="0"/>
                    <a:pt x="96" y="0"/>
                  </a:cubicBezTo>
                  <a:cubicBezTo>
                    <a:pt x="79" y="7"/>
                    <a:pt x="79" y="7"/>
                    <a:pt x="79" y="7"/>
                  </a:cubicBezTo>
                  <a:cubicBezTo>
                    <a:pt x="76" y="23"/>
                    <a:pt x="76" y="23"/>
                    <a:pt x="76" y="23"/>
                  </a:cubicBezTo>
                  <a:cubicBezTo>
                    <a:pt x="83" y="26"/>
                    <a:pt x="83" y="26"/>
                    <a:pt x="83" y="26"/>
                  </a:cubicBezTo>
                  <a:cubicBezTo>
                    <a:pt x="77" y="28"/>
                    <a:pt x="77" y="28"/>
                    <a:pt x="77" y="28"/>
                  </a:cubicBezTo>
                  <a:cubicBezTo>
                    <a:pt x="74" y="39"/>
                    <a:pt x="74" y="39"/>
                    <a:pt x="74" y="39"/>
                  </a:cubicBezTo>
                  <a:cubicBezTo>
                    <a:pt x="74" y="39"/>
                    <a:pt x="67" y="40"/>
                    <a:pt x="63" y="43"/>
                  </a:cubicBezTo>
                  <a:cubicBezTo>
                    <a:pt x="59" y="46"/>
                    <a:pt x="58" y="53"/>
                    <a:pt x="58" y="53"/>
                  </a:cubicBezTo>
                  <a:cubicBezTo>
                    <a:pt x="58" y="53"/>
                    <a:pt x="32" y="52"/>
                    <a:pt x="32" y="51"/>
                  </a:cubicBezTo>
                  <a:cubicBezTo>
                    <a:pt x="21" y="56"/>
                    <a:pt x="19" y="70"/>
                    <a:pt x="19" y="70"/>
                  </a:cubicBezTo>
                  <a:cubicBezTo>
                    <a:pt x="11" y="70"/>
                    <a:pt x="11" y="70"/>
                    <a:pt x="11" y="70"/>
                  </a:cubicBezTo>
                  <a:cubicBezTo>
                    <a:pt x="6" y="77"/>
                    <a:pt x="6" y="77"/>
                    <a:pt x="6" y="77"/>
                  </a:cubicBezTo>
                  <a:cubicBezTo>
                    <a:pt x="0" y="89"/>
                    <a:pt x="0" y="89"/>
                    <a:pt x="0" y="89"/>
                  </a:cubicBezTo>
                  <a:cubicBezTo>
                    <a:pt x="1" y="108"/>
                    <a:pt x="1" y="108"/>
                    <a:pt x="1" y="108"/>
                  </a:cubicBezTo>
                  <a:cubicBezTo>
                    <a:pt x="1" y="108"/>
                    <a:pt x="26" y="123"/>
                    <a:pt x="28" y="131"/>
                  </a:cubicBezTo>
                  <a:cubicBezTo>
                    <a:pt x="30" y="139"/>
                    <a:pt x="28" y="162"/>
                    <a:pt x="28" y="162"/>
                  </a:cubicBezTo>
                  <a:cubicBezTo>
                    <a:pt x="28" y="162"/>
                    <a:pt x="41" y="171"/>
                    <a:pt x="40" y="179"/>
                  </a:cubicBezTo>
                  <a:cubicBezTo>
                    <a:pt x="39" y="187"/>
                    <a:pt x="44" y="206"/>
                    <a:pt x="44" y="206"/>
                  </a:cubicBezTo>
                  <a:cubicBezTo>
                    <a:pt x="39" y="214"/>
                    <a:pt x="39" y="214"/>
                    <a:pt x="39" y="214"/>
                  </a:cubicBezTo>
                  <a:cubicBezTo>
                    <a:pt x="38" y="253"/>
                    <a:pt x="38" y="253"/>
                    <a:pt x="38" y="253"/>
                  </a:cubicBezTo>
                  <a:cubicBezTo>
                    <a:pt x="44" y="259"/>
                    <a:pt x="44" y="259"/>
                    <a:pt x="44" y="259"/>
                  </a:cubicBezTo>
                  <a:cubicBezTo>
                    <a:pt x="39" y="266"/>
                    <a:pt x="39" y="266"/>
                    <a:pt x="39" y="266"/>
                  </a:cubicBezTo>
                  <a:cubicBezTo>
                    <a:pt x="41" y="310"/>
                    <a:pt x="41" y="310"/>
                    <a:pt x="41" y="310"/>
                  </a:cubicBezTo>
                  <a:cubicBezTo>
                    <a:pt x="41" y="310"/>
                    <a:pt x="50" y="319"/>
                    <a:pt x="50" y="329"/>
                  </a:cubicBezTo>
                  <a:cubicBezTo>
                    <a:pt x="50" y="329"/>
                    <a:pt x="50" y="329"/>
                    <a:pt x="50" y="329"/>
                  </a:cubicBezTo>
                  <a:cubicBezTo>
                    <a:pt x="61" y="330"/>
                    <a:pt x="73" y="332"/>
                    <a:pt x="73" y="332"/>
                  </a:cubicBezTo>
                  <a:cubicBezTo>
                    <a:pt x="81" y="318"/>
                    <a:pt x="81" y="318"/>
                    <a:pt x="81" y="318"/>
                  </a:cubicBezTo>
                  <a:cubicBezTo>
                    <a:pt x="81" y="318"/>
                    <a:pt x="85" y="320"/>
                    <a:pt x="91" y="323"/>
                  </a:cubicBezTo>
                  <a:cubicBezTo>
                    <a:pt x="95" y="306"/>
                    <a:pt x="95" y="306"/>
                    <a:pt x="95" y="306"/>
                  </a:cubicBezTo>
                  <a:lnTo>
                    <a:pt x="94" y="247"/>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39" name="Freeform 298"/>
            <p:cNvSpPr>
              <a:spLocks/>
            </p:cNvSpPr>
            <p:nvPr/>
          </p:nvSpPr>
          <p:spPr bwMode="gray">
            <a:xfrm>
              <a:off x="4135470" y="3983219"/>
              <a:ext cx="314454" cy="259367"/>
            </a:xfrm>
            <a:custGeom>
              <a:avLst/>
              <a:gdLst>
                <a:gd name="T0" fmla="*/ 290 w 567"/>
                <a:gd name="T1" fmla="*/ 469 h 511"/>
                <a:gd name="T2" fmla="*/ 333 w 567"/>
                <a:gd name="T3" fmla="*/ 394 h 511"/>
                <a:gd name="T4" fmla="*/ 372 w 567"/>
                <a:gd name="T5" fmla="*/ 375 h 511"/>
                <a:gd name="T6" fmla="*/ 396 w 567"/>
                <a:gd name="T7" fmla="*/ 383 h 511"/>
                <a:gd name="T8" fmla="*/ 417 w 567"/>
                <a:gd name="T9" fmla="*/ 378 h 511"/>
                <a:gd name="T10" fmla="*/ 434 w 567"/>
                <a:gd name="T11" fmla="*/ 343 h 511"/>
                <a:gd name="T12" fmla="*/ 458 w 567"/>
                <a:gd name="T13" fmla="*/ 291 h 511"/>
                <a:gd name="T14" fmla="*/ 484 w 567"/>
                <a:gd name="T15" fmla="*/ 239 h 511"/>
                <a:gd name="T16" fmla="*/ 504 w 567"/>
                <a:gd name="T17" fmla="*/ 200 h 511"/>
                <a:gd name="T18" fmla="*/ 513 w 567"/>
                <a:gd name="T19" fmla="*/ 177 h 511"/>
                <a:gd name="T20" fmla="*/ 533 w 567"/>
                <a:gd name="T21" fmla="*/ 141 h 511"/>
                <a:gd name="T22" fmla="*/ 559 w 567"/>
                <a:gd name="T23" fmla="*/ 111 h 511"/>
                <a:gd name="T24" fmla="*/ 540 w 567"/>
                <a:gd name="T25" fmla="*/ 84 h 511"/>
                <a:gd name="T26" fmla="*/ 517 w 567"/>
                <a:gd name="T27" fmla="*/ 8 h 511"/>
                <a:gd name="T28" fmla="*/ 499 w 567"/>
                <a:gd name="T29" fmla="*/ 22 h 511"/>
                <a:gd name="T30" fmla="*/ 458 w 567"/>
                <a:gd name="T31" fmla="*/ 40 h 511"/>
                <a:gd name="T32" fmla="*/ 382 w 567"/>
                <a:gd name="T33" fmla="*/ 25 h 511"/>
                <a:gd name="T34" fmla="*/ 293 w 567"/>
                <a:gd name="T35" fmla="*/ 55 h 511"/>
                <a:gd name="T36" fmla="*/ 205 w 567"/>
                <a:gd name="T37" fmla="*/ 47 h 511"/>
                <a:gd name="T38" fmla="*/ 174 w 567"/>
                <a:gd name="T39" fmla="*/ 12 h 511"/>
                <a:gd name="T40" fmla="*/ 135 w 567"/>
                <a:gd name="T41" fmla="*/ 1 h 511"/>
                <a:gd name="T42" fmla="*/ 88 w 567"/>
                <a:gd name="T43" fmla="*/ 7 h 511"/>
                <a:gd name="T44" fmla="*/ 68 w 567"/>
                <a:gd name="T45" fmla="*/ 50 h 511"/>
                <a:gd name="T46" fmla="*/ 48 w 567"/>
                <a:gd name="T47" fmla="*/ 110 h 511"/>
                <a:gd name="T48" fmla="*/ 54 w 567"/>
                <a:gd name="T49" fmla="*/ 155 h 511"/>
                <a:gd name="T50" fmla="*/ 57 w 567"/>
                <a:gd name="T51" fmla="*/ 174 h 511"/>
                <a:gd name="T52" fmla="*/ 42 w 567"/>
                <a:gd name="T53" fmla="*/ 211 h 511"/>
                <a:gd name="T54" fmla="*/ 21 w 567"/>
                <a:gd name="T55" fmla="*/ 256 h 511"/>
                <a:gd name="T56" fmla="*/ 3 w 567"/>
                <a:gd name="T57" fmla="*/ 285 h 511"/>
                <a:gd name="T58" fmla="*/ 3 w 567"/>
                <a:gd name="T59" fmla="*/ 326 h 511"/>
                <a:gd name="T60" fmla="*/ 0 w 567"/>
                <a:gd name="T61" fmla="*/ 402 h 511"/>
                <a:gd name="T62" fmla="*/ 44 w 567"/>
                <a:gd name="T63" fmla="*/ 394 h 511"/>
                <a:gd name="T64" fmla="*/ 96 w 567"/>
                <a:gd name="T65" fmla="*/ 413 h 511"/>
                <a:gd name="T66" fmla="*/ 127 w 567"/>
                <a:gd name="T67" fmla="*/ 440 h 511"/>
                <a:gd name="T68" fmla="*/ 133 w 567"/>
                <a:gd name="T69" fmla="*/ 453 h 511"/>
                <a:gd name="T70" fmla="*/ 157 w 567"/>
                <a:gd name="T71" fmla="*/ 510 h 511"/>
                <a:gd name="T72" fmla="*/ 194 w 567"/>
                <a:gd name="T73" fmla="*/ 491 h 511"/>
                <a:gd name="T74" fmla="*/ 228 w 567"/>
                <a:gd name="T75" fmla="*/ 496 h 511"/>
                <a:gd name="T76" fmla="*/ 265 w 567"/>
                <a:gd name="T77" fmla="*/ 504 h 511"/>
                <a:gd name="T78" fmla="*/ 282 w 567"/>
                <a:gd name="T79" fmla="*/ 487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7" h="511">
                  <a:moveTo>
                    <a:pt x="281" y="490"/>
                  </a:moveTo>
                  <a:cubicBezTo>
                    <a:pt x="281" y="490"/>
                    <a:pt x="288" y="475"/>
                    <a:pt x="290" y="469"/>
                  </a:cubicBezTo>
                  <a:cubicBezTo>
                    <a:pt x="292" y="463"/>
                    <a:pt x="290" y="431"/>
                    <a:pt x="290" y="431"/>
                  </a:cubicBezTo>
                  <a:cubicBezTo>
                    <a:pt x="333" y="394"/>
                    <a:pt x="333" y="394"/>
                    <a:pt x="333" y="394"/>
                  </a:cubicBezTo>
                  <a:cubicBezTo>
                    <a:pt x="333" y="394"/>
                    <a:pt x="343" y="374"/>
                    <a:pt x="349" y="369"/>
                  </a:cubicBezTo>
                  <a:cubicBezTo>
                    <a:pt x="355" y="364"/>
                    <a:pt x="363" y="377"/>
                    <a:pt x="372" y="375"/>
                  </a:cubicBezTo>
                  <a:cubicBezTo>
                    <a:pt x="381" y="373"/>
                    <a:pt x="368" y="359"/>
                    <a:pt x="375" y="359"/>
                  </a:cubicBezTo>
                  <a:cubicBezTo>
                    <a:pt x="382" y="359"/>
                    <a:pt x="396" y="383"/>
                    <a:pt x="396" y="383"/>
                  </a:cubicBezTo>
                  <a:cubicBezTo>
                    <a:pt x="396" y="383"/>
                    <a:pt x="393" y="399"/>
                    <a:pt x="405" y="399"/>
                  </a:cubicBezTo>
                  <a:cubicBezTo>
                    <a:pt x="417" y="399"/>
                    <a:pt x="417" y="378"/>
                    <a:pt x="417" y="378"/>
                  </a:cubicBezTo>
                  <a:cubicBezTo>
                    <a:pt x="417" y="378"/>
                    <a:pt x="428" y="369"/>
                    <a:pt x="433" y="363"/>
                  </a:cubicBezTo>
                  <a:cubicBezTo>
                    <a:pt x="438" y="357"/>
                    <a:pt x="434" y="343"/>
                    <a:pt x="434" y="343"/>
                  </a:cubicBezTo>
                  <a:cubicBezTo>
                    <a:pt x="450" y="323"/>
                    <a:pt x="450" y="323"/>
                    <a:pt x="450" y="323"/>
                  </a:cubicBezTo>
                  <a:cubicBezTo>
                    <a:pt x="458" y="291"/>
                    <a:pt x="458" y="291"/>
                    <a:pt x="458" y="291"/>
                  </a:cubicBezTo>
                  <a:cubicBezTo>
                    <a:pt x="458" y="291"/>
                    <a:pt x="477" y="284"/>
                    <a:pt x="482" y="274"/>
                  </a:cubicBezTo>
                  <a:cubicBezTo>
                    <a:pt x="487" y="264"/>
                    <a:pt x="482" y="246"/>
                    <a:pt x="484" y="239"/>
                  </a:cubicBezTo>
                  <a:cubicBezTo>
                    <a:pt x="486" y="232"/>
                    <a:pt x="496" y="239"/>
                    <a:pt x="501" y="230"/>
                  </a:cubicBezTo>
                  <a:cubicBezTo>
                    <a:pt x="506" y="221"/>
                    <a:pt x="504" y="200"/>
                    <a:pt x="504" y="200"/>
                  </a:cubicBezTo>
                  <a:cubicBezTo>
                    <a:pt x="511" y="196"/>
                    <a:pt x="511" y="196"/>
                    <a:pt x="511" y="196"/>
                  </a:cubicBezTo>
                  <a:cubicBezTo>
                    <a:pt x="513" y="177"/>
                    <a:pt x="513" y="177"/>
                    <a:pt x="513" y="177"/>
                  </a:cubicBezTo>
                  <a:cubicBezTo>
                    <a:pt x="513" y="177"/>
                    <a:pt x="523" y="164"/>
                    <a:pt x="524" y="161"/>
                  </a:cubicBezTo>
                  <a:cubicBezTo>
                    <a:pt x="525" y="158"/>
                    <a:pt x="533" y="141"/>
                    <a:pt x="533" y="141"/>
                  </a:cubicBezTo>
                  <a:cubicBezTo>
                    <a:pt x="533" y="141"/>
                    <a:pt x="547" y="138"/>
                    <a:pt x="557" y="129"/>
                  </a:cubicBezTo>
                  <a:cubicBezTo>
                    <a:pt x="567" y="120"/>
                    <a:pt x="559" y="111"/>
                    <a:pt x="559" y="111"/>
                  </a:cubicBezTo>
                  <a:cubicBezTo>
                    <a:pt x="559" y="111"/>
                    <a:pt x="563" y="98"/>
                    <a:pt x="562" y="87"/>
                  </a:cubicBezTo>
                  <a:cubicBezTo>
                    <a:pt x="561" y="76"/>
                    <a:pt x="542" y="87"/>
                    <a:pt x="540" y="84"/>
                  </a:cubicBezTo>
                  <a:cubicBezTo>
                    <a:pt x="538" y="81"/>
                    <a:pt x="536" y="40"/>
                    <a:pt x="536" y="40"/>
                  </a:cubicBezTo>
                  <a:cubicBezTo>
                    <a:pt x="517" y="8"/>
                    <a:pt x="517" y="8"/>
                    <a:pt x="517" y="8"/>
                  </a:cubicBezTo>
                  <a:cubicBezTo>
                    <a:pt x="517" y="8"/>
                    <a:pt x="511" y="8"/>
                    <a:pt x="507" y="8"/>
                  </a:cubicBezTo>
                  <a:cubicBezTo>
                    <a:pt x="503" y="8"/>
                    <a:pt x="499" y="22"/>
                    <a:pt x="499" y="22"/>
                  </a:cubicBezTo>
                  <a:cubicBezTo>
                    <a:pt x="499" y="22"/>
                    <a:pt x="490" y="19"/>
                    <a:pt x="483" y="23"/>
                  </a:cubicBezTo>
                  <a:cubicBezTo>
                    <a:pt x="476" y="27"/>
                    <a:pt x="458" y="40"/>
                    <a:pt x="458" y="40"/>
                  </a:cubicBezTo>
                  <a:cubicBezTo>
                    <a:pt x="440" y="39"/>
                    <a:pt x="440" y="39"/>
                    <a:pt x="440" y="39"/>
                  </a:cubicBezTo>
                  <a:cubicBezTo>
                    <a:pt x="440" y="39"/>
                    <a:pt x="424" y="25"/>
                    <a:pt x="382" y="25"/>
                  </a:cubicBezTo>
                  <a:cubicBezTo>
                    <a:pt x="340" y="25"/>
                    <a:pt x="328" y="60"/>
                    <a:pt x="328" y="60"/>
                  </a:cubicBezTo>
                  <a:cubicBezTo>
                    <a:pt x="328" y="60"/>
                    <a:pt x="312" y="56"/>
                    <a:pt x="293" y="55"/>
                  </a:cubicBezTo>
                  <a:cubicBezTo>
                    <a:pt x="274" y="54"/>
                    <a:pt x="262" y="26"/>
                    <a:pt x="250" y="26"/>
                  </a:cubicBezTo>
                  <a:cubicBezTo>
                    <a:pt x="238" y="26"/>
                    <a:pt x="214" y="46"/>
                    <a:pt x="205" y="47"/>
                  </a:cubicBezTo>
                  <a:cubicBezTo>
                    <a:pt x="196" y="48"/>
                    <a:pt x="191" y="26"/>
                    <a:pt x="191" y="26"/>
                  </a:cubicBezTo>
                  <a:cubicBezTo>
                    <a:pt x="174" y="12"/>
                    <a:pt x="174" y="12"/>
                    <a:pt x="174" y="12"/>
                  </a:cubicBezTo>
                  <a:cubicBezTo>
                    <a:pt x="174" y="12"/>
                    <a:pt x="162" y="12"/>
                    <a:pt x="155" y="11"/>
                  </a:cubicBezTo>
                  <a:cubicBezTo>
                    <a:pt x="148" y="10"/>
                    <a:pt x="149" y="0"/>
                    <a:pt x="135" y="1"/>
                  </a:cubicBezTo>
                  <a:cubicBezTo>
                    <a:pt x="121" y="2"/>
                    <a:pt x="122" y="8"/>
                    <a:pt x="122" y="8"/>
                  </a:cubicBezTo>
                  <a:cubicBezTo>
                    <a:pt x="88" y="7"/>
                    <a:pt x="88" y="7"/>
                    <a:pt x="88" y="7"/>
                  </a:cubicBezTo>
                  <a:cubicBezTo>
                    <a:pt x="69" y="24"/>
                    <a:pt x="69" y="24"/>
                    <a:pt x="69" y="24"/>
                  </a:cubicBezTo>
                  <a:cubicBezTo>
                    <a:pt x="69" y="24"/>
                    <a:pt x="69" y="35"/>
                    <a:pt x="68" y="50"/>
                  </a:cubicBezTo>
                  <a:cubicBezTo>
                    <a:pt x="67" y="65"/>
                    <a:pt x="45" y="76"/>
                    <a:pt x="45" y="76"/>
                  </a:cubicBezTo>
                  <a:cubicBezTo>
                    <a:pt x="48" y="110"/>
                    <a:pt x="48" y="110"/>
                    <a:pt x="48" y="110"/>
                  </a:cubicBezTo>
                  <a:cubicBezTo>
                    <a:pt x="48" y="110"/>
                    <a:pt x="41" y="123"/>
                    <a:pt x="40" y="130"/>
                  </a:cubicBezTo>
                  <a:cubicBezTo>
                    <a:pt x="39" y="137"/>
                    <a:pt x="54" y="149"/>
                    <a:pt x="54" y="155"/>
                  </a:cubicBezTo>
                  <a:cubicBezTo>
                    <a:pt x="54" y="161"/>
                    <a:pt x="53" y="164"/>
                    <a:pt x="53" y="164"/>
                  </a:cubicBezTo>
                  <a:cubicBezTo>
                    <a:pt x="53" y="164"/>
                    <a:pt x="59" y="167"/>
                    <a:pt x="57" y="174"/>
                  </a:cubicBezTo>
                  <a:cubicBezTo>
                    <a:pt x="55" y="181"/>
                    <a:pt x="44" y="184"/>
                    <a:pt x="44" y="184"/>
                  </a:cubicBezTo>
                  <a:cubicBezTo>
                    <a:pt x="42" y="211"/>
                    <a:pt x="42" y="211"/>
                    <a:pt x="42" y="211"/>
                  </a:cubicBezTo>
                  <a:cubicBezTo>
                    <a:pt x="42" y="211"/>
                    <a:pt x="30" y="220"/>
                    <a:pt x="27" y="227"/>
                  </a:cubicBezTo>
                  <a:cubicBezTo>
                    <a:pt x="24" y="234"/>
                    <a:pt x="29" y="246"/>
                    <a:pt x="21" y="256"/>
                  </a:cubicBezTo>
                  <a:cubicBezTo>
                    <a:pt x="13" y="266"/>
                    <a:pt x="5" y="262"/>
                    <a:pt x="5" y="262"/>
                  </a:cubicBezTo>
                  <a:cubicBezTo>
                    <a:pt x="3" y="285"/>
                    <a:pt x="3" y="285"/>
                    <a:pt x="3" y="285"/>
                  </a:cubicBezTo>
                  <a:cubicBezTo>
                    <a:pt x="6" y="307"/>
                    <a:pt x="6" y="307"/>
                    <a:pt x="6" y="307"/>
                  </a:cubicBezTo>
                  <a:cubicBezTo>
                    <a:pt x="3" y="326"/>
                    <a:pt x="3" y="326"/>
                    <a:pt x="3" y="326"/>
                  </a:cubicBezTo>
                  <a:cubicBezTo>
                    <a:pt x="4" y="385"/>
                    <a:pt x="4" y="385"/>
                    <a:pt x="4" y="385"/>
                  </a:cubicBezTo>
                  <a:cubicBezTo>
                    <a:pt x="0" y="402"/>
                    <a:pt x="0" y="402"/>
                    <a:pt x="0" y="402"/>
                  </a:cubicBezTo>
                  <a:cubicBezTo>
                    <a:pt x="7" y="405"/>
                    <a:pt x="17" y="408"/>
                    <a:pt x="23" y="406"/>
                  </a:cubicBezTo>
                  <a:cubicBezTo>
                    <a:pt x="34" y="402"/>
                    <a:pt x="44" y="394"/>
                    <a:pt x="44" y="394"/>
                  </a:cubicBezTo>
                  <a:cubicBezTo>
                    <a:pt x="47" y="401"/>
                    <a:pt x="47" y="401"/>
                    <a:pt x="47" y="401"/>
                  </a:cubicBezTo>
                  <a:cubicBezTo>
                    <a:pt x="47" y="401"/>
                    <a:pt x="80" y="394"/>
                    <a:pt x="96" y="413"/>
                  </a:cubicBezTo>
                  <a:cubicBezTo>
                    <a:pt x="112" y="432"/>
                    <a:pt x="113" y="441"/>
                    <a:pt x="113" y="441"/>
                  </a:cubicBezTo>
                  <a:cubicBezTo>
                    <a:pt x="127" y="440"/>
                    <a:pt x="127" y="440"/>
                    <a:pt x="127" y="440"/>
                  </a:cubicBezTo>
                  <a:cubicBezTo>
                    <a:pt x="127" y="440"/>
                    <a:pt x="117" y="455"/>
                    <a:pt x="120" y="456"/>
                  </a:cubicBezTo>
                  <a:cubicBezTo>
                    <a:pt x="123" y="457"/>
                    <a:pt x="133" y="450"/>
                    <a:pt x="133" y="453"/>
                  </a:cubicBezTo>
                  <a:cubicBezTo>
                    <a:pt x="133" y="456"/>
                    <a:pt x="128" y="464"/>
                    <a:pt x="128" y="472"/>
                  </a:cubicBezTo>
                  <a:cubicBezTo>
                    <a:pt x="128" y="480"/>
                    <a:pt x="136" y="509"/>
                    <a:pt x="157" y="510"/>
                  </a:cubicBezTo>
                  <a:cubicBezTo>
                    <a:pt x="178" y="511"/>
                    <a:pt x="191" y="509"/>
                    <a:pt x="191" y="509"/>
                  </a:cubicBezTo>
                  <a:cubicBezTo>
                    <a:pt x="194" y="491"/>
                    <a:pt x="194" y="491"/>
                    <a:pt x="194" y="491"/>
                  </a:cubicBezTo>
                  <a:cubicBezTo>
                    <a:pt x="212" y="501"/>
                    <a:pt x="212" y="501"/>
                    <a:pt x="212" y="501"/>
                  </a:cubicBezTo>
                  <a:cubicBezTo>
                    <a:pt x="228" y="496"/>
                    <a:pt x="228" y="496"/>
                    <a:pt x="228" y="496"/>
                  </a:cubicBezTo>
                  <a:cubicBezTo>
                    <a:pt x="237" y="505"/>
                    <a:pt x="237" y="505"/>
                    <a:pt x="237" y="505"/>
                  </a:cubicBezTo>
                  <a:cubicBezTo>
                    <a:pt x="265" y="504"/>
                    <a:pt x="265" y="504"/>
                    <a:pt x="265" y="504"/>
                  </a:cubicBezTo>
                  <a:cubicBezTo>
                    <a:pt x="265" y="488"/>
                    <a:pt x="265" y="488"/>
                    <a:pt x="265" y="488"/>
                  </a:cubicBezTo>
                  <a:cubicBezTo>
                    <a:pt x="282" y="487"/>
                    <a:pt x="282" y="487"/>
                    <a:pt x="282" y="487"/>
                  </a:cubicBezTo>
                  <a:cubicBezTo>
                    <a:pt x="281" y="490"/>
                    <a:pt x="281" y="490"/>
                    <a:pt x="281" y="490"/>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0" name="Freeform 299"/>
            <p:cNvSpPr>
              <a:spLocks/>
            </p:cNvSpPr>
            <p:nvPr/>
          </p:nvSpPr>
          <p:spPr bwMode="gray">
            <a:xfrm>
              <a:off x="4416601" y="3720199"/>
              <a:ext cx="275030" cy="439656"/>
            </a:xfrm>
            <a:custGeom>
              <a:avLst/>
              <a:gdLst>
                <a:gd name="T0" fmla="*/ 496 w 496"/>
                <a:gd name="T1" fmla="*/ 420 h 866"/>
                <a:gd name="T2" fmla="*/ 119 w 496"/>
                <a:gd name="T3" fmla="*/ 0 h 866"/>
                <a:gd name="T4" fmla="*/ 83 w 496"/>
                <a:gd name="T5" fmla="*/ 72 h 866"/>
                <a:gd name="T6" fmla="*/ 95 w 496"/>
                <a:gd name="T7" fmla="*/ 129 h 866"/>
                <a:gd name="T8" fmla="*/ 120 w 496"/>
                <a:gd name="T9" fmla="*/ 169 h 866"/>
                <a:gd name="T10" fmla="*/ 96 w 496"/>
                <a:gd name="T11" fmla="*/ 356 h 866"/>
                <a:gd name="T12" fmla="*/ 13 w 496"/>
                <a:gd name="T13" fmla="*/ 479 h 866"/>
                <a:gd name="T14" fmla="*/ 3 w 496"/>
                <a:gd name="T15" fmla="*/ 526 h 866"/>
                <a:gd name="T16" fmla="*/ 29 w 496"/>
                <a:gd name="T17" fmla="*/ 558 h 866"/>
                <a:gd name="T18" fmla="*/ 29 w 496"/>
                <a:gd name="T19" fmla="*/ 561 h 866"/>
                <a:gd name="T20" fmla="*/ 50 w 496"/>
                <a:gd name="T21" fmla="*/ 576 h 866"/>
                <a:gd name="T22" fmla="*/ 66 w 496"/>
                <a:gd name="T23" fmla="*/ 611 h 866"/>
                <a:gd name="T24" fmla="*/ 74 w 496"/>
                <a:gd name="T25" fmla="*/ 650 h 866"/>
                <a:gd name="T26" fmla="*/ 106 w 496"/>
                <a:gd name="T27" fmla="*/ 724 h 866"/>
                <a:gd name="T28" fmla="*/ 31 w 496"/>
                <a:gd name="T29" fmla="*/ 733 h 866"/>
                <a:gd name="T30" fmla="*/ 87 w 496"/>
                <a:gd name="T31" fmla="*/ 802 h 866"/>
                <a:gd name="T32" fmla="*/ 123 w 496"/>
                <a:gd name="T33" fmla="*/ 860 h 866"/>
                <a:gd name="T34" fmla="*/ 165 w 496"/>
                <a:gd name="T35" fmla="*/ 858 h 866"/>
                <a:gd name="T36" fmla="*/ 248 w 496"/>
                <a:gd name="T37" fmla="*/ 833 h 866"/>
                <a:gd name="T38" fmla="*/ 253 w 496"/>
                <a:gd name="T39" fmla="*/ 788 h 866"/>
                <a:gd name="T40" fmla="*/ 338 w 496"/>
                <a:gd name="T41" fmla="*/ 765 h 866"/>
                <a:gd name="T42" fmla="*/ 378 w 496"/>
                <a:gd name="T43" fmla="*/ 723 h 866"/>
                <a:gd name="T44" fmla="*/ 393 w 496"/>
                <a:gd name="T45" fmla="*/ 691 h 866"/>
                <a:gd name="T46" fmla="*/ 446 w 496"/>
                <a:gd name="T47" fmla="*/ 674 h 866"/>
                <a:gd name="T48" fmla="*/ 451 w 496"/>
                <a:gd name="T49" fmla="*/ 656 h 866"/>
                <a:gd name="T50" fmla="*/ 426 w 496"/>
                <a:gd name="T51" fmla="*/ 625 h 866"/>
                <a:gd name="T52" fmla="*/ 428 w 496"/>
                <a:gd name="T53" fmla="*/ 612 h 866"/>
                <a:gd name="T54" fmla="*/ 406 w 496"/>
                <a:gd name="T55" fmla="*/ 587 h 866"/>
                <a:gd name="T56" fmla="*/ 417 w 496"/>
                <a:gd name="T57" fmla="*/ 549 h 866"/>
                <a:gd name="T58" fmla="*/ 419 w 496"/>
                <a:gd name="T59" fmla="*/ 508 h 866"/>
                <a:gd name="T60" fmla="*/ 425 w 496"/>
                <a:gd name="T61" fmla="*/ 490 h 866"/>
                <a:gd name="T62" fmla="*/ 432 w 496"/>
                <a:gd name="T63" fmla="*/ 474 h 866"/>
                <a:gd name="T64" fmla="*/ 449 w 496"/>
                <a:gd name="T65" fmla="*/ 442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96" h="866">
                  <a:moveTo>
                    <a:pt x="451" y="419"/>
                  </a:moveTo>
                  <a:cubicBezTo>
                    <a:pt x="464" y="415"/>
                    <a:pt x="496" y="420"/>
                    <a:pt x="496" y="420"/>
                  </a:cubicBezTo>
                  <a:cubicBezTo>
                    <a:pt x="492" y="216"/>
                    <a:pt x="492" y="216"/>
                    <a:pt x="492" y="216"/>
                  </a:cubicBezTo>
                  <a:cubicBezTo>
                    <a:pt x="119" y="0"/>
                    <a:pt x="119" y="0"/>
                    <a:pt x="119" y="0"/>
                  </a:cubicBezTo>
                  <a:cubicBezTo>
                    <a:pt x="119" y="0"/>
                    <a:pt x="94" y="15"/>
                    <a:pt x="71" y="28"/>
                  </a:cubicBezTo>
                  <a:cubicBezTo>
                    <a:pt x="83" y="72"/>
                    <a:pt x="83" y="72"/>
                    <a:pt x="83" y="72"/>
                  </a:cubicBezTo>
                  <a:cubicBezTo>
                    <a:pt x="76" y="105"/>
                    <a:pt x="76" y="105"/>
                    <a:pt x="76" y="105"/>
                  </a:cubicBezTo>
                  <a:cubicBezTo>
                    <a:pt x="95" y="129"/>
                    <a:pt x="95" y="129"/>
                    <a:pt x="95" y="129"/>
                  </a:cubicBezTo>
                  <a:cubicBezTo>
                    <a:pt x="100" y="145"/>
                    <a:pt x="100" y="145"/>
                    <a:pt x="100" y="145"/>
                  </a:cubicBezTo>
                  <a:cubicBezTo>
                    <a:pt x="120" y="169"/>
                    <a:pt x="120" y="169"/>
                    <a:pt x="120" y="169"/>
                  </a:cubicBezTo>
                  <a:cubicBezTo>
                    <a:pt x="106" y="194"/>
                    <a:pt x="106" y="194"/>
                    <a:pt x="106" y="194"/>
                  </a:cubicBezTo>
                  <a:cubicBezTo>
                    <a:pt x="96" y="356"/>
                    <a:pt x="96" y="356"/>
                    <a:pt x="96" y="356"/>
                  </a:cubicBezTo>
                  <a:cubicBezTo>
                    <a:pt x="96" y="356"/>
                    <a:pt x="46" y="409"/>
                    <a:pt x="35" y="426"/>
                  </a:cubicBezTo>
                  <a:cubicBezTo>
                    <a:pt x="23" y="442"/>
                    <a:pt x="13" y="479"/>
                    <a:pt x="13" y="479"/>
                  </a:cubicBezTo>
                  <a:cubicBezTo>
                    <a:pt x="0" y="484"/>
                    <a:pt x="0" y="484"/>
                    <a:pt x="0" y="484"/>
                  </a:cubicBezTo>
                  <a:cubicBezTo>
                    <a:pt x="3" y="526"/>
                    <a:pt x="3" y="526"/>
                    <a:pt x="3" y="526"/>
                  </a:cubicBezTo>
                  <a:cubicBezTo>
                    <a:pt x="7" y="526"/>
                    <a:pt x="10" y="526"/>
                    <a:pt x="10" y="526"/>
                  </a:cubicBezTo>
                  <a:cubicBezTo>
                    <a:pt x="29" y="558"/>
                    <a:pt x="29" y="558"/>
                    <a:pt x="29" y="558"/>
                  </a:cubicBezTo>
                  <a:cubicBezTo>
                    <a:pt x="29" y="558"/>
                    <a:pt x="29" y="560"/>
                    <a:pt x="29" y="563"/>
                  </a:cubicBezTo>
                  <a:cubicBezTo>
                    <a:pt x="29" y="562"/>
                    <a:pt x="29" y="561"/>
                    <a:pt x="29" y="561"/>
                  </a:cubicBezTo>
                  <a:cubicBezTo>
                    <a:pt x="45" y="559"/>
                    <a:pt x="45" y="559"/>
                    <a:pt x="45" y="559"/>
                  </a:cubicBezTo>
                  <a:cubicBezTo>
                    <a:pt x="45" y="559"/>
                    <a:pt x="46" y="571"/>
                    <a:pt x="50" y="576"/>
                  </a:cubicBezTo>
                  <a:cubicBezTo>
                    <a:pt x="54" y="581"/>
                    <a:pt x="70" y="584"/>
                    <a:pt x="70" y="584"/>
                  </a:cubicBezTo>
                  <a:cubicBezTo>
                    <a:pt x="66" y="611"/>
                    <a:pt x="66" y="611"/>
                    <a:pt x="66" y="611"/>
                  </a:cubicBezTo>
                  <a:cubicBezTo>
                    <a:pt x="66" y="611"/>
                    <a:pt x="80" y="618"/>
                    <a:pt x="80" y="629"/>
                  </a:cubicBezTo>
                  <a:cubicBezTo>
                    <a:pt x="80" y="640"/>
                    <a:pt x="74" y="650"/>
                    <a:pt x="74" y="650"/>
                  </a:cubicBezTo>
                  <a:cubicBezTo>
                    <a:pt x="74" y="650"/>
                    <a:pt x="75" y="678"/>
                    <a:pt x="80" y="692"/>
                  </a:cubicBezTo>
                  <a:cubicBezTo>
                    <a:pt x="85" y="706"/>
                    <a:pt x="106" y="724"/>
                    <a:pt x="106" y="724"/>
                  </a:cubicBezTo>
                  <a:cubicBezTo>
                    <a:pt x="106" y="724"/>
                    <a:pt x="92" y="725"/>
                    <a:pt x="84" y="726"/>
                  </a:cubicBezTo>
                  <a:cubicBezTo>
                    <a:pt x="76" y="727"/>
                    <a:pt x="36" y="720"/>
                    <a:pt x="31" y="733"/>
                  </a:cubicBezTo>
                  <a:cubicBezTo>
                    <a:pt x="26" y="746"/>
                    <a:pt x="41" y="767"/>
                    <a:pt x="49" y="775"/>
                  </a:cubicBezTo>
                  <a:cubicBezTo>
                    <a:pt x="57" y="783"/>
                    <a:pt x="78" y="792"/>
                    <a:pt x="87" y="802"/>
                  </a:cubicBezTo>
                  <a:cubicBezTo>
                    <a:pt x="96" y="812"/>
                    <a:pt x="101" y="859"/>
                    <a:pt x="101" y="859"/>
                  </a:cubicBezTo>
                  <a:cubicBezTo>
                    <a:pt x="101" y="859"/>
                    <a:pt x="113" y="866"/>
                    <a:pt x="123" y="860"/>
                  </a:cubicBezTo>
                  <a:cubicBezTo>
                    <a:pt x="133" y="853"/>
                    <a:pt x="153" y="838"/>
                    <a:pt x="153" y="838"/>
                  </a:cubicBezTo>
                  <a:cubicBezTo>
                    <a:pt x="153" y="838"/>
                    <a:pt x="146" y="863"/>
                    <a:pt x="165" y="858"/>
                  </a:cubicBezTo>
                  <a:cubicBezTo>
                    <a:pt x="183" y="853"/>
                    <a:pt x="178" y="833"/>
                    <a:pt x="196" y="833"/>
                  </a:cubicBezTo>
                  <a:cubicBezTo>
                    <a:pt x="215" y="833"/>
                    <a:pt x="248" y="833"/>
                    <a:pt x="248" y="833"/>
                  </a:cubicBezTo>
                  <a:cubicBezTo>
                    <a:pt x="248" y="833"/>
                    <a:pt x="263" y="811"/>
                    <a:pt x="268" y="805"/>
                  </a:cubicBezTo>
                  <a:cubicBezTo>
                    <a:pt x="273" y="798"/>
                    <a:pt x="253" y="788"/>
                    <a:pt x="253" y="788"/>
                  </a:cubicBezTo>
                  <a:cubicBezTo>
                    <a:pt x="267" y="780"/>
                    <a:pt x="267" y="780"/>
                    <a:pt x="267" y="780"/>
                  </a:cubicBezTo>
                  <a:cubicBezTo>
                    <a:pt x="267" y="780"/>
                    <a:pt x="307" y="780"/>
                    <a:pt x="338" y="765"/>
                  </a:cubicBezTo>
                  <a:cubicBezTo>
                    <a:pt x="370" y="750"/>
                    <a:pt x="365" y="728"/>
                    <a:pt x="365" y="728"/>
                  </a:cubicBezTo>
                  <a:cubicBezTo>
                    <a:pt x="378" y="723"/>
                    <a:pt x="378" y="723"/>
                    <a:pt x="378" y="723"/>
                  </a:cubicBezTo>
                  <a:cubicBezTo>
                    <a:pt x="390" y="711"/>
                    <a:pt x="390" y="711"/>
                    <a:pt x="390" y="711"/>
                  </a:cubicBezTo>
                  <a:cubicBezTo>
                    <a:pt x="393" y="691"/>
                    <a:pt x="393" y="691"/>
                    <a:pt x="393" y="691"/>
                  </a:cubicBezTo>
                  <a:cubicBezTo>
                    <a:pt x="430" y="673"/>
                    <a:pt x="430" y="673"/>
                    <a:pt x="430" y="673"/>
                  </a:cubicBezTo>
                  <a:cubicBezTo>
                    <a:pt x="446" y="674"/>
                    <a:pt x="446" y="674"/>
                    <a:pt x="446" y="674"/>
                  </a:cubicBezTo>
                  <a:cubicBezTo>
                    <a:pt x="445" y="665"/>
                    <a:pt x="445" y="665"/>
                    <a:pt x="445" y="665"/>
                  </a:cubicBezTo>
                  <a:cubicBezTo>
                    <a:pt x="445" y="665"/>
                    <a:pt x="463" y="669"/>
                    <a:pt x="451" y="656"/>
                  </a:cubicBezTo>
                  <a:cubicBezTo>
                    <a:pt x="439" y="643"/>
                    <a:pt x="430" y="642"/>
                    <a:pt x="430" y="642"/>
                  </a:cubicBezTo>
                  <a:cubicBezTo>
                    <a:pt x="426" y="625"/>
                    <a:pt x="426" y="625"/>
                    <a:pt x="426" y="625"/>
                  </a:cubicBezTo>
                  <a:cubicBezTo>
                    <a:pt x="437" y="620"/>
                    <a:pt x="437" y="620"/>
                    <a:pt x="437" y="620"/>
                  </a:cubicBezTo>
                  <a:cubicBezTo>
                    <a:pt x="428" y="612"/>
                    <a:pt x="428" y="612"/>
                    <a:pt x="428" y="612"/>
                  </a:cubicBezTo>
                  <a:cubicBezTo>
                    <a:pt x="428" y="612"/>
                    <a:pt x="430" y="585"/>
                    <a:pt x="423" y="582"/>
                  </a:cubicBezTo>
                  <a:cubicBezTo>
                    <a:pt x="416" y="579"/>
                    <a:pt x="411" y="589"/>
                    <a:pt x="406" y="587"/>
                  </a:cubicBezTo>
                  <a:cubicBezTo>
                    <a:pt x="401" y="585"/>
                    <a:pt x="395" y="580"/>
                    <a:pt x="398" y="569"/>
                  </a:cubicBezTo>
                  <a:cubicBezTo>
                    <a:pt x="401" y="558"/>
                    <a:pt x="415" y="558"/>
                    <a:pt x="417" y="549"/>
                  </a:cubicBezTo>
                  <a:cubicBezTo>
                    <a:pt x="419" y="540"/>
                    <a:pt x="416" y="536"/>
                    <a:pt x="410" y="526"/>
                  </a:cubicBezTo>
                  <a:cubicBezTo>
                    <a:pt x="404" y="516"/>
                    <a:pt x="419" y="508"/>
                    <a:pt x="419" y="508"/>
                  </a:cubicBezTo>
                  <a:cubicBezTo>
                    <a:pt x="430" y="501"/>
                    <a:pt x="430" y="501"/>
                    <a:pt x="430" y="501"/>
                  </a:cubicBezTo>
                  <a:cubicBezTo>
                    <a:pt x="425" y="490"/>
                    <a:pt x="425" y="490"/>
                    <a:pt x="425" y="490"/>
                  </a:cubicBezTo>
                  <a:cubicBezTo>
                    <a:pt x="422" y="474"/>
                    <a:pt x="422" y="474"/>
                    <a:pt x="422" y="474"/>
                  </a:cubicBezTo>
                  <a:cubicBezTo>
                    <a:pt x="432" y="474"/>
                    <a:pt x="432" y="474"/>
                    <a:pt x="432" y="474"/>
                  </a:cubicBezTo>
                  <a:cubicBezTo>
                    <a:pt x="432" y="474"/>
                    <a:pt x="430" y="462"/>
                    <a:pt x="436" y="456"/>
                  </a:cubicBezTo>
                  <a:cubicBezTo>
                    <a:pt x="442" y="450"/>
                    <a:pt x="451" y="450"/>
                    <a:pt x="449" y="442"/>
                  </a:cubicBezTo>
                  <a:cubicBezTo>
                    <a:pt x="447" y="434"/>
                    <a:pt x="438" y="423"/>
                    <a:pt x="451" y="419"/>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1" name="Freeform 300"/>
            <p:cNvSpPr>
              <a:spLocks/>
            </p:cNvSpPr>
            <p:nvPr/>
          </p:nvSpPr>
          <p:spPr bwMode="gray">
            <a:xfrm>
              <a:off x="3746392" y="3678726"/>
              <a:ext cx="431318" cy="405919"/>
            </a:xfrm>
            <a:custGeom>
              <a:avLst/>
              <a:gdLst>
                <a:gd name="T0" fmla="*/ 424 w 778"/>
                <a:gd name="T1" fmla="*/ 631 h 800"/>
                <a:gd name="T2" fmla="*/ 437 w 778"/>
                <a:gd name="T3" fmla="*/ 607 h 800"/>
                <a:gd name="T4" fmla="*/ 481 w 778"/>
                <a:gd name="T5" fmla="*/ 585 h 800"/>
                <a:gd name="T6" fmla="*/ 502 w 778"/>
                <a:gd name="T7" fmla="*/ 563 h 800"/>
                <a:gd name="T8" fmla="*/ 527 w 778"/>
                <a:gd name="T9" fmla="*/ 547 h 800"/>
                <a:gd name="T10" fmla="*/ 572 w 778"/>
                <a:gd name="T11" fmla="*/ 537 h 800"/>
                <a:gd name="T12" fmla="*/ 620 w 778"/>
                <a:gd name="T13" fmla="*/ 537 h 800"/>
                <a:gd name="T14" fmla="*/ 680 w 778"/>
                <a:gd name="T15" fmla="*/ 526 h 800"/>
                <a:gd name="T16" fmla="*/ 712 w 778"/>
                <a:gd name="T17" fmla="*/ 519 h 800"/>
                <a:gd name="T18" fmla="*/ 748 w 778"/>
                <a:gd name="T19" fmla="*/ 509 h 800"/>
                <a:gd name="T20" fmla="*/ 778 w 778"/>
                <a:gd name="T21" fmla="*/ 454 h 800"/>
                <a:gd name="T22" fmla="*/ 766 w 778"/>
                <a:gd name="T23" fmla="*/ 320 h 800"/>
                <a:gd name="T24" fmla="*/ 738 w 778"/>
                <a:gd name="T25" fmla="*/ 300 h 800"/>
                <a:gd name="T26" fmla="*/ 694 w 778"/>
                <a:gd name="T27" fmla="*/ 270 h 800"/>
                <a:gd name="T28" fmla="*/ 666 w 778"/>
                <a:gd name="T29" fmla="*/ 251 h 800"/>
                <a:gd name="T30" fmla="*/ 637 w 778"/>
                <a:gd name="T31" fmla="*/ 229 h 800"/>
                <a:gd name="T32" fmla="*/ 364 w 778"/>
                <a:gd name="T33" fmla="*/ 3 h 800"/>
                <a:gd name="T34" fmla="*/ 314 w 778"/>
                <a:gd name="T35" fmla="*/ 459 h 800"/>
                <a:gd name="T36" fmla="*/ 323 w 778"/>
                <a:gd name="T37" fmla="*/ 483 h 800"/>
                <a:gd name="T38" fmla="*/ 141 w 778"/>
                <a:gd name="T39" fmla="*/ 513 h 800"/>
                <a:gd name="T40" fmla="*/ 127 w 778"/>
                <a:gd name="T41" fmla="*/ 517 h 800"/>
                <a:gd name="T42" fmla="*/ 96 w 778"/>
                <a:gd name="T43" fmla="*/ 515 h 800"/>
                <a:gd name="T44" fmla="*/ 64 w 778"/>
                <a:gd name="T45" fmla="*/ 532 h 800"/>
                <a:gd name="T46" fmla="*/ 24 w 778"/>
                <a:gd name="T47" fmla="*/ 535 h 800"/>
                <a:gd name="T48" fmla="*/ 0 w 778"/>
                <a:gd name="T49" fmla="*/ 550 h 800"/>
                <a:gd name="T50" fmla="*/ 9 w 778"/>
                <a:gd name="T51" fmla="*/ 578 h 800"/>
                <a:gd name="T52" fmla="*/ 14 w 778"/>
                <a:gd name="T53" fmla="*/ 623 h 800"/>
                <a:gd name="T54" fmla="*/ 37 w 778"/>
                <a:gd name="T55" fmla="*/ 644 h 800"/>
                <a:gd name="T56" fmla="*/ 44 w 778"/>
                <a:gd name="T57" fmla="*/ 703 h 800"/>
                <a:gd name="T58" fmla="*/ 73 w 778"/>
                <a:gd name="T59" fmla="*/ 706 h 800"/>
                <a:gd name="T60" fmla="*/ 119 w 778"/>
                <a:gd name="T61" fmla="*/ 698 h 800"/>
                <a:gd name="T62" fmla="*/ 145 w 778"/>
                <a:gd name="T63" fmla="*/ 673 h 800"/>
                <a:gd name="T64" fmla="*/ 163 w 778"/>
                <a:gd name="T65" fmla="*/ 697 h 800"/>
                <a:gd name="T66" fmla="*/ 180 w 778"/>
                <a:gd name="T67" fmla="*/ 730 h 800"/>
                <a:gd name="T68" fmla="*/ 182 w 778"/>
                <a:gd name="T69" fmla="*/ 752 h 800"/>
                <a:gd name="T70" fmla="*/ 201 w 778"/>
                <a:gd name="T71" fmla="*/ 796 h 800"/>
                <a:gd name="T72" fmla="*/ 220 w 778"/>
                <a:gd name="T73" fmla="*/ 784 h 800"/>
                <a:gd name="T74" fmla="*/ 250 w 778"/>
                <a:gd name="T75" fmla="*/ 788 h 800"/>
                <a:gd name="T76" fmla="*/ 264 w 778"/>
                <a:gd name="T77" fmla="*/ 770 h 800"/>
                <a:gd name="T78" fmla="*/ 281 w 778"/>
                <a:gd name="T79" fmla="*/ 769 h 800"/>
                <a:gd name="T80" fmla="*/ 296 w 778"/>
                <a:gd name="T81" fmla="*/ 795 h 800"/>
                <a:gd name="T82" fmla="*/ 312 w 778"/>
                <a:gd name="T83" fmla="*/ 744 h 800"/>
                <a:gd name="T84" fmla="*/ 335 w 778"/>
                <a:gd name="T85" fmla="*/ 729 h 800"/>
                <a:gd name="T86" fmla="*/ 333 w 778"/>
                <a:gd name="T87" fmla="*/ 700 h 800"/>
                <a:gd name="T88" fmla="*/ 359 w 778"/>
                <a:gd name="T89" fmla="*/ 685 h 800"/>
                <a:gd name="T90" fmla="*/ 367 w 778"/>
                <a:gd name="T91" fmla="*/ 659 h 800"/>
                <a:gd name="T92" fmla="*/ 375 w 778"/>
                <a:gd name="T93" fmla="*/ 637 h 800"/>
                <a:gd name="T94" fmla="*/ 409 w 778"/>
                <a:gd name="T95" fmla="*/ 636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8" h="800">
                  <a:moveTo>
                    <a:pt x="409" y="636"/>
                  </a:moveTo>
                  <a:cubicBezTo>
                    <a:pt x="424" y="631"/>
                    <a:pt x="424" y="631"/>
                    <a:pt x="424" y="631"/>
                  </a:cubicBezTo>
                  <a:cubicBezTo>
                    <a:pt x="424" y="607"/>
                    <a:pt x="424" y="607"/>
                    <a:pt x="424" y="607"/>
                  </a:cubicBezTo>
                  <a:cubicBezTo>
                    <a:pt x="437" y="607"/>
                    <a:pt x="437" y="607"/>
                    <a:pt x="437" y="607"/>
                  </a:cubicBezTo>
                  <a:cubicBezTo>
                    <a:pt x="437" y="607"/>
                    <a:pt x="454" y="578"/>
                    <a:pt x="460" y="576"/>
                  </a:cubicBezTo>
                  <a:cubicBezTo>
                    <a:pt x="466" y="574"/>
                    <a:pt x="478" y="586"/>
                    <a:pt x="481" y="585"/>
                  </a:cubicBezTo>
                  <a:cubicBezTo>
                    <a:pt x="484" y="584"/>
                    <a:pt x="485" y="563"/>
                    <a:pt x="485" y="563"/>
                  </a:cubicBezTo>
                  <a:cubicBezTo>
                    <a:pt x="502" y="563"/>
                    <a:pt x="502" y="563"/>
                    <a:pt x="502" y="563"/>
                  </a:cubicBezTo>
                  <a:cubicBezTo>
                    <a:pt x="513" y="549"/>
                    <a:pt x="513" y="549"/>
                    <a:pt x="513" y="549"/>
                  </a:cubicBezTo>
                  <a:cubicBezTo>
                    <a:pt x="513" y="549"/>
                    <a:pt x="517" y="551"/>
                    <a:pt x="527" y="547"/>
                  </a:cubicBezTo>
                  <a:cubicBezTo>
                    <a:pt x="537" y="543"/>
                    <a:pt x="539" y="535"/>
                    <a:pt x="539" y="535"/>
                  </a:cubicBezTo>
                  <a:cubicBezTo>
                    <a:pt x="572" y="537"/>
                    <a:pt x="572" y="537"/>
                    <a:pt x="572" y="537"/>
                  </a:cubicBezTo>
                  <a:cubicBezTo>
                    <a:pt x="588" y="544"/>
                    <a:pt x="588" y="544"/>
                    <a:pt x="588" y="544"/>
                  </a:cubicBezTo>
                  <a:cubicBezTo>
                    <a:pt x="620" y="537"/>
                    <a:pt x="620" y="537"/>
                    <a:pt x="620" y="537"/>
                  </a:cubicBezTo>
                  <a:cubicBezTo>
                    <a:pt x="638" y="525"/>
                    <a:pt x="638" y="525"/>
                    <a:pt x="638" y="525"/>
                  </a:cubicBezTo>
                  <a:cubicBezTo>
                    <a:pt x="680" y="526"/>
                    <a:pt x="680" y="526"/>
                    <a:pt x="680" y="526"/>
                  </a:cubicBezTo>
                  <a:cubicBezTo>
                    <a:pt x="681" y="517"/>
                    <a:pt x="681" y="517"/>
                    <a:pt x="681" y="517"/>
                  </a:cubicBezTo>
                  <a:cubicBezTo>
                    <a:pt x="712" y="519"/>
                    <a:pt x="712" y="519"/>
                    <a:pt x="712" y="519"/>
                  </a:cubicBezTo>
                  <a:cubicBezTo>
                    <a:pt x="719" y="514"/>
                    <a:pt x="719" y="514"/>
                    <a:pt x="719" y="514"/>
                  </a:cubicBezTo>
                  <a:cubicBezTo>
                    <a:pt x="719" y="514"/>
                    <a:pt x="726" y="520"/>
                    <a:pt x="748" y="509"/>
                  </a:cubicBezTo>
                  <a:cubicBezTo>
                    <a:pt x="763" y="502"/>
                    <a:pt x="763" y="469"/>
                    <a:pt x="763" y="469"/>
                  </a:cubicBezTo>
                  <a:cubicBezTo>
                    <a:pt x="778" y="454"/>
                    <a:pt x="778" y="454"/>
                    <a:pt x="778" y="454"/>
                  </a:cubicBezTo>
                  <a:cubicBezTo>
                    <a:pt x="778" y="317"/>
                    <a:pt x="778" y="317"/>
                    <a:pt x="778" y="317"/>
                  </a:cubicBezTo>
                  <a:cubicBezTo>
                    <a:pt x="771" y="319"/>
                    <a:pt x="766" y="320"/>
                    <a:pt x="766" y="320"/>
                  </a:cubicBezTo>
                  <a:cubicBezTo>
                    <a:pt x="766" y="320"/>
                    <a:pt x="744" y="328"/>
                    <a:pt x="729" y="321"/>
                  </a:cubicBezTo>
                  <a:cubicBezTo>
                    <a:pt x="714" y="314"/>
                    <a:pt x="738" y="300"/>
                    <a:pt x="738" y="300"/>
                  </a:cubicBezTo>
                  <a:cubicBezTo>
                    <a:pt x="738" y="300"/>
                    <a:pt x="737" y="280"/>
                    <a:pt x="727" y="272"/>
                  </a:cubicBezTo>
                  <a:cubicBezTo>
                    <a:pt x="717" y="264"/>
                    <a:pt x="694" y="270"/>
                    <a:pt x="694" y="270"/>
                  </a:cubicBezTo>
                  <a:cubicBezTo>
                    <a:pt x="689" y="252"/>
                    <a:pt x="689" y="252"/>
                    <a:pt x="689" y="252"/>
                  </a:cubicBezTo>
                  <a:cubicBezTo>
                    <a:pt x="689" y="252"/>
                    <a:pt x="676" y="254"/>
                    <a:pt x="666" y="251"/>
                  </a:cubicBezTo>
                  <a:cubicBezTo>
                    <a:pt x="656" y="248"/>
                    <a:pt x="658" y="241"/>
                    <a:pt x="656" y="233"/>
                  </a:cubicBezTo>
                  <a:cubicBezTo>
                    <a:pt x="654" y="225"/>
                    <a:pt x="637" y="229"/>
                    <a:pt x="637" y="229"/>
                  </a:cubicBezTo>
                  <a:cubicBezTo>
                    <a:pt x="638" y="212"/>
                    <a:pt x="638" y="212"/>
                    <a:pt x="638" y="212"/>
                  </a:cubicBezTo>
                  <a:cubicBezTo>
                    <a:pt x="364" y="3"/>
                    <a:pt x="364" y="3"/>
                    <a:pt x="364" y="3"/>
                  </a:cubicBezTo>
                  <a:cubicBezTo>
                    <a:pt x="283" y="0"/>
                    <a:pt x="283" y="0"/>
                    <a:pt x="283" y="0"/>
                  </a:cubicBezTo>
                  <a:cubicBezTo>
                    <a:pt x="314" y="459"/>
                    <a:pt x="314" y="459"/>
                    <a:pt x="314" y="459"/>
                  </a:cubicBezTo>
                  <a:cubicBezTo>
                    <a:pt x="314" y="459"/>
                    <a:pt x="327" y="465"/>
                    <a:pt x="328" y="472"/>
                  </a:cubicBezTo>
                  <a:cubicBezTo>
                    <a:pt x="329" y="479"/>
                    <a:pt x="323" y="483"/>
                    <a:pt x="323" y="483"/>
                  </a:cubicBezTo>
                  <a:cubicBezTo>
                    <a:pt x="318" y="510"/>
                    <a:pt x="318" y="510"/>
                    <a:pt x="318" y="510"/>
                  </a:cubicBezTo>
                  <a:cubicBezTo>
                    <a:pt x="141" y="513"/>
                    <a:pt x="141" y="513"/>
                    <a:pt x="141" y="513"/>
                  </a:cubicBezTo>
                  <a:cubicBezTo>
                    <a:pt x="141" y="513"/>
                    <a:pt x="141" y="502"/>
                    <a:pt x="137" y="503"/>
                  </a:cubicBezTo>
                  <a:cubicBezTo>
                    <a:pt x="133" y="504"/>
                    <a:pt x="135" y="516"/>
                    <a:pt x="127" y="517"/>
                  </a:cubicBezTo>
                  <a:cubicBezTo>
                    <a:pt x="119" y="518"/>
                    <a:pt x="102" y="521"/>
                    <a:pt x="102" y="521"/>
                  </a:cubicBezTo>
                  <a:cubicBezTo>
                    <a:pt x="96" y="515"/>
                    <a:pt x="96" y="515"/>
                    <a:pt x="96" y="515"/>
                  </a:cubicBezTo>
                  <a:cubicBezTo>
                    <a:pt x="74" y="515"/>
                    <a:pt x="74" y="515"/>
                    <a:pt x="74" y="515"/>
                  </a:cubicBezTo>
                  <a:cubicBezTo>
                    <a:pt x="64" y="532"/>
                    <a:pt x="64" y="532"/>
                    <a:pt x="64" y="532"/>
                  </a:cubicBezTo>
                  <a:cubicBezTo>
                    <a:pt x="64" y="532"/>
                    <a:pt x="52" y="507"/>
                    <a:pt x="39" y="507"/>
                  </a:cubicBezTo>
                  <a:cubicBezTo>
                    <a:pt x="26" y="507"/>
                    <a:pt x="24" y="516"/>
                    <a:pt x="24" y="535"/>
                  </a:cubicBezTo>
                  <a:cubicBezTo>
                    <a:pt x="25" y="536"/>
                    <a:pt x="28" y="546"/>
                    <a:pt x="20" y="549"/>
                  </a:cubicBezTo>
                  <a:cubicBezTo>
                    <a:pt x="12" y="552"/>
                    <a:pt x="0" y="550"/>
                    <a:pt x="0" y="550"/>
                  </a:cubicBezTo>
                  <a:cubicBezTo>
                    <a:pt x="1" y="568"/>
                    <a:pt x="1" y="568"/>
                    <a:pt x="1" y="568"/>
                  </a:cubicBezTo>
                  <a:cubicBezTo>
                    <a:pt x="9" y="578"/>
                    <a:pt x="9" y="578"/>
                    <a:pt x="9" y="578"/>
                  </a:cubicBezTo>
                  <a:cubicBezTo>
                    <a:pt x="9" y="578"/>
                    <a:pt x="21" y="600"/>
                    <a:pt x="16" y="604"/>
                  </a:cubicBezTo>
                  <a:cubicBezTo>
                    <a:pt x="11" y="608"/>
                    <a:pt x="7" y="612"/>
                    <a:pt x="14" y="623"/>
                  </a:cubicBezTo>
                  <a:cubicBezTo>
                    <a:pt x="21" y="634"/>
                    <a:pt x="25" y="622"/>
                    <a:pt x="30" y="625"/>
                  </a:cubicBezTo>
                  <a:cubicBezTo>
                    <a:pt x="35" y="628"/>
                    <a:pt x="37" y="644"/>
                    <a:pt x="37" y="644"/>
                  </a:cubicBezTo>
                  <a:cubicBezTo>
                    <a:pt x="36" y="678"/>
                    <a:pt x="36" y="678"/>
                    <a:pt x="36" y="678"/>
                  </a:cubicBezTo>
                  <a:cubicBezTo>
                    <a:pt x="36" y="678"/>
                    <a:pt x="40" y="705"/>
                    <a:pt x="44" y="703"/>
                  </a:cubicBezTo>
                  <a:cubicBezTo>
                    <a:pt x="48" y="701"/>
                    <a:pt x="52" y="685"/>
                    <a:pt x="61" y="685"/>
                  </a:cubicBezTo>
                  <a:cubicBezTo>
                    <a:pt x="70" y="685"/>
                    <a:pt x="73" y="706"/>
                    <a:pt x="73" y="706"/>
                  </a:cubicBezTo>
                  <a:cubicBezTo>
                    <a:pt x="73" y="706"/>
                    <a:pt x="87" y="683"/>
                    <a:pt x="92" y="685"/>
                  </a:cubicBezTo>
                  <a:cubicBezTo>
                    <a:pt x="97" y="687"/>
                    <a:pt x="119" y="698"/>
                    <a:pt x="119" y="698"/>
                  </a:cubicBezTo>
                  <a:cubicBezTo>
                    <a:pt x="131" y="689"/>
                    <a:pt x="131" y="689"/>
                    <a:pt x="131" y="689"/>
                  </a:cubicBezTo>
                  <a:cubicBezTo>
                    <a:pt x="131" y="689"/>
                    <a:pt x="129" y="665"/>
                    <a:pt x="145" y="673"/>
                  </a:cubicBezTo>
                  <a:cubicBezTo>
                    <a:pt x="161" y="681"/>
                    <a:pt x="154" y="688"/>
                    <a:pt x="154" y="688"/>
                  </a:cubicBezTo>
                  <a:cubicBezTo>
                    <a:pt x="163" y="697"/>
                    <a:pt x="163" y="697"/>
                    <a:pt x="163" y="697"/>
                  </a:cubicBezTo>
                  <a:cubicBezTo>
                    <a:pt x="157" y="714"/>
                    <a:pt x="157" y="714"/>
                    <a:pt x="157" y="714"/>
                  </a:cubicBezTo>
                  <a:cubicBezTo>
                    <a:pt x="180" y="730"/>
                    <a:pt x="180" y="730"/>
                    <a:pt x="180" y="730"/>
                  </a:cubicBezTo>
                  <a:cubicBezTo>
                    <a:pt x="163" y="753"/>
                    <a:pt x="163" y="753"/>
                    <a:pt x="163" y="753"/>
                  </a:cubicBezTo>
                  <a:cubicBezTo>
                    <a:pt x="182" y="752"/>
                    <a:pt x="182" y="752"/>
                    <a:pt x="182" y="752"/>
                  </a:cubicBezTo>
                  <a:cubicBezTo>
                    <a:pt x="182" y="777"/>
                    <a:pt x="182" y="777"/>
                    <a:pt x="182" y="777"/>
                  </a:cubicBezTo>
                  <a:cubicBezTo>
                    <a:pt x="201" y="796"/>
                    <a:pt x="201" y="796"/>
                    <a:pt x="201" y="796"/>
                  </a:cubicBezTo>
                  <a:cubicBezTo>
                    <a:pt x="207" y="799"/>
                    <a:pt x="207" y="799"/>
                    <a:pt x="207" y="799"/>
                  </a:cubicBezTo>
                  <a:cubicBezTo>
                    <a:pt x="207" y="799"/>
                    <a:pt x="204" y="782"/>
                    <a:pt x="220" y="784"/>
                  </a:cubicBezTo>
                  <a:cubicBezTo>
                    <a:pt x="236" y="786"/>
                    <a:pt x="246" y="800"/>
                    <a:pt x="246" y="800"/>
                  </a:cubicBezTo>
                  <a:cubicBezTo>
                    <a:pt x="250" y="788"/>
                    <a:pt x="250" y="788"/>
                    <a:pt x="250" y="788"/>
                  </a:cubicBezTo>
                  <a:cubicBezTo>
                    <a:pt x="260" y="788"/>
                    <a:pt x="260" y="788"/>
                    <a:pt x="260" y="788"/>
                  </a:cubicBezTo>
                  <a:cubicBezTo>
                    <a:pt x="264" y="770"/>
                    <a:pt x="264" y="770"/>
                    <a:pt x="264" y="770"/>
                  </a:cubicBezTo>
                  <a:cubicBezTo>
                    <a:pt x="273" y="782"/>
                    <a:pt x="273" y="782"/>
                    <a:pt x="273" y="782"/>
                  </a:cubicBezTo>
                  <a:cubicBezTo>
                    <a:pt x="281" y="769"/>
                    <a:pt x="281" y="769"/>
                    <a:pt x="281" y="769"/>
                  </a:cubicBezTo>
                  <a:cubicBezTo>
                    <a:pt x="281" y="793"/>
                    <a:pt x="281" y="793"/>
                    <a:pt x="281" y="793"/>
                  </a:cubicBezTo>
                  <a:cubicBezTo>
                    <a:pt x="296" y="795"/>
                    <a:pt x="296" y="795"/>
                    <a:pt x="296" y="795"/>
                  </a:cubicBezTo>
                  <a:cubicBezTo>
                    <a:pt x="296" y="795"/>
                    <a:pt x="300" y="781"/>
                    <a:pt x="315" y="781"/>
                  </a:cubicBezTo>
                  <a:cubicBezTo>
                    <a:pt x="312" y="744"/>
                    <a:pt x="312" y="744"/>
                    <a:pt x="312" y="744"/>
                  </a:cubicBezTo>
                  <a:cubicBezTo>
                    <a:pt x="327" y="744"/>
                    <a:pt x="327" y="744"/>
                    <a:pt x="327" y="744"/>
                  </a:cubicBezTo>
                  <a:cubicBezTo>
                    <a:pt x="335" y="729"/>
                    <a:pt x="335" y="729"/>
                    <a:pt x="335" y="729"/>
                  </a:cubicBezTo>
                  <a:cubicBezTo>
                    <a:pt x="320" y="708"/>
                    <a:pt x="320" y="708"/>
                    <a:pt x="320" y="708"/>
                  </a:cubicBezTo>
                  <a:cubicBezTo>
                    <a:pt x="333" y="700"/>
                    <a:pt x="333" y="700"/>
                    <a:pt x="333" y="700"/>
                  </a:cubicBezTo>
                  <a:cubicBezTo>
                    <a:pt x="333" y="700"/>
                    <a:pt x="348" y="697"/>
                    <a:pt x="360" y="696"/>
                  </a:cubicBezTo>
                  <a:cubicBezTo>
                    <a:pt x="372" y="695"/>
                    <a:pt x="359" y="685"/>
                    <a:pt x="359" y="685"/>
                  </a:cubicBezTo>
                  <a:cubicBezTo>
                    <a:pt x="359" y="685"/>
                    <a:pt x="366" y="684"/>
                    <a:pt x="369" y="680"/>
                  </a:cubicBezTo>
                  <a:cubicBezTo>
                    <a:pt x="372" y="676"/>
                    <a:pt x="367" y="659"/>
                    <a:pt x="367" y="659"/>
                  </a:cubicBezTo>
                  <a:cubicBezTo>
                    <a:pt x="367" y="659"/>
                    <a:pt x="379" y="661"/>
                    <a:pt x="381" y="656"/>
                  </a:cubicBezTo>
                  <a:cubicBezTo>
                    <a:pt x="383" y="651"/>
                    <a:pt x="375" y="637"/>
                    <a:pt x="375" y="637"/>
                  </a:cubicBezTo>
                  <a:cubicBezTo>
                    <a:pt x="388" y="617"/>
                    <a:pt x="388" y="617"/>
                    <a:pt x="388" y="617"/>
                  </a:cubicBezTo>
                  <a:lnTo>
                    <a:pt x="409" y="636"/>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2" name="Freeform 301"/>
            <p:cNvSpPr>
              <a:spLocks/>
            </p:cNvSpPr>
            <p:nvPr/>
          </p:nvSpPr>
          <p:spPr bwMode="gray">
            <a:xfrm>
              <a:off x="3613805" y="3904141"/>
              <a:ext cx="153003" cy="124849"/>
            </a:xfrm>
            <a:custGeom>
              <a:avLst/>
              <a:gdLst>
                <a:gd name="T0" fmla="*/ 269 w 276"/>
                <a:gd name="T1" fmla="*/ 181 h 246"/>
                <a:gd name="T2" fmla="*/ 253 w 276"/>
                <a:gd name="T3" fmla="*/ 179 h 246"/>
                <a:gd name="T4" fmla="*/ 255 w 276"/>
                <a:gd name="T5" fmla="*/ 160 h 246"/>
                <a:gd name="T6" fmla="*/ 248 w 276"/>
                <a:gd name="T7" fmla="*/ 134 h 246"/>
                <a:gd name="T8" fmla="*/ 240 w 276"/>
                <a:gd name="T9" fmla="*/ 124 h 246"/>
                <a:gd name="T10" fmla="*/ 239 w 276"/>
                <a:gd name="T11" fmla="*/ 106 h 246"/>
                <a:gd name="T12" fmla="*/ 230 w 276"/>
                <a:gd name="T13" fmla="*/ 92 h 246"/>
                <a:gd name="T14" fmla="*/ 213 w 276"/>
                <a:gd name="T15" fmla="*/ 86 h 246"/>
                <a:gd name="T16" fmla="*/ 210 w 276"/>
                <a:gd name="T17" fmla="*/ 70 h 246"/>
                <a:gd name="T18" fmla="*/ 196 w 276"/>
                <a:gd name="T19" fmla="*/ 68 h 246"/>
                <a:gd name="T20" fmla="*/ 188 w 276"/>
                <a:gd name="T21" fmla="*/ 31 h 246"/>
                <a:gd name="T22" fmla="*/ 167 w 276"/>
                <a:gd name="T23" fmla="*/ 34 h 246"/>
                <a:gd name="T24" fmla="*/ 146 w 276"/>
                <a:gd name="T25" fmla="*/ 10 h 246"/>
                <a:gd name="T26" fmla="*/ 122 w 276"/>
                <a:gd name="T27" fmla="*/ 7 h 246"/>
                <a:gd name="T28" fmla="*/ 109 w 276"/>
                <a:gd name="T29" fmla="*/ 0 h 246"/>
                <a:gd name="T30" fmla="*/ 109 w 276"/>
                <a:gd name="T31" fmla="*/ 10 h 246"/>
                <a:gd name="T32" fmla="*/ 86 w 276"/>
                <a:gd name="T33" fmla="*/ 9 h 246"/>
                <a:gd name="T34" fmla="*/ 78 w 276"/>
                <a:gd name="T35" fmla="*/ 13 h 246"/>
                <a:gd name="T36" fmla="*/ 59 w 276"/>
                <a:gd name="T37" fmla="*/ 11 h 246"/>
                <a:gd name="T38" fmla="*/ 41 w 276"/>
                <a:gd name="T39" fmla="*/ 43 h 246"/>
                <a:gd name="T40" fmla="*/ 40 w 276"/>
                <a:gd name="T41" fmla="*/ 57 h 246"/>
                <a:gd name="T42" fmla="*/ 22 w 276"/>
                <a:gd name="T43" fmla="*/ 80 h 246"/>
                <a:gd name="T44" fmla="*/ 0 w 276"/>
                <a:gd name="T45" fmla="*/ 106 h 246"/>
                <a:gd name="T46" fmla="*/ 2 w 276"/>
                <a:gd name="T47" fmla="*/ 113 h 246"/>
                <a:gd name="T48" fmla="*/ 8 w 276"/>
                <a:gd name="T49" fmla="*/ 112 h 246"/>
                <a:gd name="T50" fmla="*/ 17 w 276"/>
                <a:gd name="T51" fmla="*/ 128 h 246"/>
                <a:gd name="T52" fmla="*/ 20 w 276"/>
                <a:gd name="T53" fmla="*/ 141 h 246"/>
                <a:gd name="T54" fmla="*/ 29 w 276"/>
                <a:gd name="T55" fmla="*/ 149 h 246"/>
                <a:gd name="T56" fmla="*/ 28 w 276"/>
                <a:gd name="T57" fmla="*/ 157 h 246"/>
                <a:gd name="T58" fmla="*/ 34 w 276"/>
                <a:gd name="T59" fmla="*/ 169 h 246"/>
                <a:gd name="T60" fmla="*/ 84 w 276"/>
                <a:gd name="T61" fmla="*/ 169 h 246"/>
                <a:gd name="T62" fmla="*/ 84 w 276"/>
                <a:gd name="T63" fmla="*/ 159 h 246"/>
                <a:gd name="T64" fmla="*/ 109 w 276"/>
                <a:gd name="T65" fmla="*/ 158 h 246"/>
                <a:gd name="T66" fmla="*/ 120 w 276"/>
                <a:gd name="T67" fmla="*/ 166 h 246"/>
                <a:gd name="T68" fmla="*/ 128 w 276"/>
                <a:gd name="T69" fmla="*/ 164 h 246"/>
                <a:gd name="T70" fmla="*/ 141 w 276"/>
                <a:gd name="T71" fmla="*/ 176 h 246"/>
                <a:gd name="T72" fmla="*/ 162 w 276"/>
                <a:gd name="T73" fmla="*/ 171 h 246"/>
                <a:gd name="T74" fmla="*/ 143 w 276"/>
                <a:gd name="T75" fmla="*/ 190 h 246"/>
                <a:gd name="T76" fmla="*/ 109 w 276"/>
                <a:gd name="T77" fmla="*/ 171 h 246"/>
                <a:gd name="T78" fmla="*/ 97 w 276"/>
                <a:gd name="T79" fmla="*/ 183 h 246"/>
                <a:gd name="T80" fmla="*/ 72 w 276"/>
                <a:gd name="T81" fmla="*/ 186 h 246"/>
                <a:gd name="T82" fmla="*/ 68 w 276"/>
                <a:gd name="T83" fmla="*/ 195 h 246"/>
                <a:gd name="T84" fmla="*/ 25 w 276"/>
                <a:gd name="T85" fmla="*/ 195 h 246"/>
                <a:gd name="T86" fmla="*/ 24 w 276"/>
                <a:gd name="T87" fmla="*/ 212 h 246"/>
                <a:gd name="T88" fmla="*/ 18 w 276"/>
                <a:gd name="T89" fmla="*/ 215 h 246"/>
                <a:gd name="T90" fmla="*/ 31 w 276"/>
                <a:gd name="T91" fmla="*/ 241 h 246"/>
                <a:gd name="T92" fmla="*/ 50 w 276"/>
                <a:gd name="T93" fmla="*/ 241 h 246"/>
                <a:gd name="T94" fmla="*/ 58 w 276"/>
                <a:gd name="T95" fmla="*/ 231 h 246"/>
                <a:gd name="T96" fmla="*/ 85 w 276"/>
                <a:gd name="T97" fmla="*/ 231 h 246"/>
                <a:gd name="T98" fmla="*/ 102 w 276"/>
                <a:gd name="T99" fmla="*/ 216 h 246"/>
                <a:gd name="T100" fmla="*/ 196 w 276"/>
                <a:gd name="T101" fmla="*/ 219 h 246"/>
                <a:gd name="T102" fmla="*/ 204 w 276"/>
                <a:gd name="T103" fmla="*/ 232 h 246"/>
                <a:gd name="T104" fmla="*/ 215 w 276"/>
                <a:gd name="T105" fmla="*/ 226 h 246"/>
                <a:gd name="T106" fmla="*/ 231 w 276"/>
                <a:gd name="T107" fmla="*/ 242 h 246"/>
                <a:gd name="T108" fmla="*/ 247 w 276"/>
                <a:gd name="T109" fmla="*/ 235 h 246"/>
                <a:gd name="T110" fmla="*/ 275 w 276"/>
                <a:gd name="T111" fmla="*/ 234 h 246"/>
                <a:gd name="T112" fmla="*/ 276 w 276"/>
                <a:gd name="T113" fmla="*/ 200 h 246"/>
                <a:gd name="T114" fmla="*/ 269 w 276"/>
                <a:gd name="T115" fmla="*/ 181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6" h="246">
                  <a:moveTo>
                    <a:pt x="269" y="181"/>
                  </a:moveTo>
                  <a:cubicBezTo>
                    <a:pt x="264" y="178"/>
                    <a:pt x="260" y="190"/>
                    <a:pt x="253" y="179"/>
                  </a:cubicBezTo>
                  <a:cubicBezTo>
                    <a:pt x="246" y="168"/>
                    <a:pt x="250" y="164"/>
                    <a:pt x="255" y="160"/>
                  </a:cubicBezTo>
                  <a:cubicBezTo>
                    <a:pt x="260" y="156"/>
                    <a:pt x="248" y="134"/>
                    <a:pt x="248" y="134"/>
                  </a:cubicBezTo>
                  <a:cubicBezTo>
                    <a:pt x="240" y="124"/>
                    <a:pt x="240" y="124"/>
                    <a:pt x="240" y="124"/>
                  </a:cubicBezTo>
                  <a:cubicBezTo>
                    <a:pt x="239" y="106"/>
                    <a:pt x="239" y="106"/>
                    <a:pt x="239" y="106"/>
                  </a:cubicBezTo>
                  <a:cubicBezTo>
                    <a:pt x="230" y="92"/>
                    <a:pt x="230" y="92"/>
                    <a:pt x="230" y="92"/>
                  </a:cubicBezTo>
                  <a:cubicBezTo>
                    <a:pt x="213" y="86"/>
                    <a:pt x="213" y="86"/>
                    <a:pt x="213" y="86"/>
                  </a:cubicBezTo>
                  <a:cubicBezTo>
                    <a:pt x="213" y="86"/>
                    <a:pt x="213" y="71"/>
                    <a:pt x="210" y="70"/>
                  </a:cubicBezTo>
                  <a:cubicBezTo>
                    <a:pt x="207" y="69"/>
                    <a:pt x="196" y="68"/>
                    <a:pt x="196" y="68"/>
                  </a:cubicBezTo>
                  <a:cubicBezTo>
                    <a:pt x="196" y="68"/>
                    <a:pt x="195" y="32"/>
                    <a:pt x="188" y="31"/>
                  </a:cubicBezTo>
                  <a:cubicBezTo>
                    <a:pt x="181" y="30"/>
                    <a:pt x="167" y="34"/>
                    <a:pt x="167" y="34"/>
                  </a:cubicBezTo>
                  <a:cubicBezTo>
                    <a:pt x="167" y="34"/>
                    <a:pt x="156" y="12"/>
                    <a:pt x="146" y="10"/>
                  </a:cubicBezTo>
                  <a:cubicBezTo>
                    <a:pt x="136" y="8"/>
                    <a:pt x="122" y="7"/>
                    <a:pt x="122" y="7"/>
                  </a:cubicBezTo>
                  <a:cubicBezTo>
                    <a:pt x="109" y="0"/>
                    <a:pt x="109" y="0"/>
                    <a:pt x="109" y="0"/>
                  </a:cubicBezTo>
                  <a:cubicBezTo>
                    <a:pt x="109" y="10"/>
                    <a:pt x="109" y="10"/>
                    <a:pt x="109" y="10"/>
                  </a:cubicBezTo>
                  <a:cubicBezTo>
                    <a:pt x="86" y="9"/>
                    <a:pt x="86" y="9"/>
                    <a:pt x="86" y="9"/>
                  </a:cubicBezTo>
                  <a:cubicBezTo>
                    <a:pt x="78" y="13"/>
                    <a:pt x="78" y="13"/>
                    <a:pt x="78" y="13"/>
                  </a:cubicBezTo>
                  <a:cubicBezTo>
                    <a:pt x="78" y="13"/>
                    <a:pt x="68" y="5"/>
                    <a:pt x="59" y="11"/>
                  </a:cubicBezTo>
                  <a:cubicBezTo>
                    <a:pt x="50" y="17"/>
                    <a:pt x="53" y="41"/>
                    <a:pt x="41" y="43"/>
                  </a:cubicBezTo>
                  <a:cubicBezTo>
                    <a:pt x="40" y="50"/>
                    <a:pt x="40" y="56"/>
                    <a:pt x="40" y="57"/>
                  </a:cubicBezTo>
                  <a:cubicBezTo>
                    <a:pt x="39" y="60"/>
                    <a:pt x="29" y="67"/>
                    <a:pt x="22" y="80"/>
                  </a:cubicBezTo>
                  <a:cubicBezTo>
                    <a:pt x="15" y="93"/>
                    <a:pt x="0" y="106"/>
                    <a:pt x="0" y="106"/>
                  </a:cubicBezTo>
                  <a:cubicBezTo>
                    <a:pt x="2" y="113"/>
                    <a:pt x="2" y="113"/>
                    <a:pt x="2" y="113"/>
                  </a:cubicBezTo>
                  <a:cubicBezTo>
                    <a:pt x="8" y="112"/>
                    <a:pt x="8" y="112"/>
                    <a:pt x="8" y="112"/>
                  </a:cubicBezTo>
                  <a:cubicBezTo>
                    <a:pt x="8" y="112"/>
                    <a:pt x="17" y="121"/>
                    <a:pt x="17" y="128"/>
                  </a:cubicBezTo>
                  <a:cubicBezTo>
                    <a:pt x="17" y="135"/>
                    <a:pt x="20" y="141"/>
                    <a:pt x="20" y="141"/>
                  </a:cubicBezTo>
                  <a:cubicBezTo>
                    <a:pt x="29" y="149"/>
                    <a:pt x="29" y="149"/>
                    <a:pt x="29" y="149"/>
                  </a:cubicBezTo>
                  <a:cubicBezTo>
                    <a:pt x="29" y="149"/>
                    <a:pt x="28" y="150"/>
                    <a:pt x="28" y="157"/>
                  </a:cubicBezTo>
                  <a:cubicBezTo>
                    <a:pt x="28" y="162"/>
                    <a:pt x="32" y="166"/>
                    <a:pt x="34" y="169"/>
                  </a:cubicBezTo>
                  <a:cubicBezTo>
                    <a:pt x="84" y="169"/>
                    <a:pt x="84" y="169"/>
                    <a:pt x="84" y="169"/>
                  </a:cubicBezTo>
                  <a:cubicBezTo>
                    <a:pt x="84" y="159"/>
                    <a:pt x="84" y="159"/>
                    <a:pt x="84" y="159"/>
                  </a:cubicBezTo>
                  <a:cubicBezTo>
                    <a:pt x="84" y="159"/>
                    <a:pt x="96" y="160"/>
                    <a:pt x="109" y="158"/>
                  </a:cubicBezTo>
                  <a:cubicBezTo>
                    <a:pt x="122" y="156"/>
                    <a:pt x="120" y="166"/>
                    <a:pt x="120" y="166"/>
                  </a:cubicBezTo>
                  <a:cubicBezTo>
                    <a:pt x="128" y="164"/>
                    <a:pt x="128" y="164"/>
                    <a:pt x="128" y="164"/>
                  </a:cubicBezTo>
                  <a:cubicBezTo>
                    <a:pt x="128" y="164"/>
                    <a:pt x="136" y="175"/>
                    <a:pt x="141" y="176"/>
                  </a:cubicBezTo>
                  <a:cubicBezTo>
                    <a:pt x="146" y="177"/>
                    <a:pt x="145" y="167"/>
                    <a:pt x="162" y="171"/>
                  </a:cubicBezTo>
                  <a:cubicBezTo>
                    <a:pt x="179" y="175"/>
                    <a:pt x="161" y="190"/>
                    <a:pt x="143" y="190"/>
                  </a:cubicBezTo>
                  <a:cubicBezTo>
                    <a:pt x="125" y="190"/>
                    <a:pt x="109" y="171"/>
                    <a:pt x="109" y="171"/>
                  </a:cubicBezTo>
                  <a:cubicBezTo>
                    <a:pt x="109" y="171"/>
                    <a:pt x="103" y="182"/>
                    <a:pt x="97" y="183"/>
                  </a:cubicBezTo>
                  <a:cubicBezTo>
                    <a:pt x="91" y="184"/>
                    <a:pt x="72" y="186"/>
                    <a:pt x="72" y="186"/>
                  </a:cubicBezTo>
                  <a:cubicBezTo>
                    <a:pt x="72" y="186"/>
                    <a:pt x="71" y="195"/>
                    <a:pt x="68" y="195"/>
                  </a:cubicBezTo>
                  <a:cubicBezTo>
                    <a:pt x="66" y="195"/>
                    <a:pt x="36" y="195"/>
                    <a:pt x="25" y="195"/>
                  </a:cubicBezTo>
                  <a:cubicBezTo>
                    <a:pt x="24" y="202"/>
                    <a:pt x="24" y="212"/>
                    <a:pt x="24" y="212"/>
                  </a:cubicBezTo>
                  <a:cubicBezTo>
                    <a:pt x="18" y="215"/>
                    <a:pt x="18" y="215"/>
                    <a:pt x="18" y="215"/>
                  </a:cubicBezTo>
                  <a:cubicBezTo>
                    <a:pt x="18" y="215"/>
                    <a:pt x="22" y="236"/>
                    <a:pt x="31" y="241"/>
                  </a:cubicBezTo>
                  <a:cubicBezTo>
                    <a:pt x="40" y="246"/>
                    <a:pt x="50" y="241"/>
                    <a:pt x="50" y="241"/>
                  </a:cubicBezTo>
                  <a:cubicBezTo>
                    <a:pt x="58" y="231"/>
                    <a:pt x="58" y="231"/>
                    <a:pt x="58" y="231"/>
                  </a:cubicBezTo>
                  <a:cubicBezTo>
                    <a:pt x="85" y="231"/>
                    <a:pt x="85" y="231"/>
                    <a:pt x="85" y="231"/>
                  </a:cubicBezTo>
                  <a:cubicBezTo>
                    <a:pt x="102" y="216"/>
                    <a:pt x="102" y="216"/>
                    <a:pt x="102" y="216"/>
                  </a:cubicBezTo>
                  <a:cubicBezTo>
                    <a:pt x="196" y="219"/>
                    <a:pt x="196" y="219"/>
                    <a:pt x="196" y="219"/>
                  </a:cubicBezTo>
                  <a:cubicBezTo>
                    <a:pt x="196" y="219"/>
                    <a:pt x="196" y="230"/>
                    <a:pt x="204" y="232"/>
                  </a:cubicBezTo>
                  <a:cubicBezTo>
                    <a:pt x="212" y="234"/>
                    <a:pt x="215" y="226"/>
                    <a:pt x="215" y="226"/>
                  </a:cubicBezTo>
                  <a:cubicBezTo>
                    <a:pt x="215" y="226"/>
                    <a:pt x="224" y="242"/>
                    <a:pt x="231" y="242"/>
                  </a:cubicBezTo>
                  <a:cubicBezTo>
                    <a:pt x="238" y="242"/>
                    <a:pt x="247" y="235"/>
                    <a:pt x="247" y="235"/>
                  </a:cubicBezTo>
                  <a:cubicBezTo>
                    <a:pt x="275" y="234"/>
                    <a:pt x="275" y="234"/>
                    <a:pt x="275" y="234"/>
                  </a:cubicBezTo>
                  <a:cubicBezTo>
                    <a:pt x="276" y="200"/>
                    <a:pt x="276" y="200"/>
                    <a:pt x="276" y="200"/>
                  </a:cubicBezTo>
                  <a:cubicBezTo>
                    <a:pt x="276" y="200"/>
                    <a:pt x="274" y="184"/>
                    <a:pt x="269" y="18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3" name="Freeform 302"/>
            <p:cNvSpPr>
              <a:spLocks/>
            </p:cNvSpPr>
            <p:nvPr/>
          </p:nvSpPr>
          <p:spPr bwMode="gray">
            <a:xfrm>
              <a:off x="3674349" y="4014807"/>
              <a:ext cx="191254" cy="150205"/>
            </a:xfrm>
            <a:custGeom>
              <a:avLst/>
              <a:gdLst>
                <a:gd name="T0" fmla="*/ 61 w 345"/>
                <a:gd name="T1" fmla="*/ 17 h 296"/>
                <a:gd name="T2" fmla="*/ 61 w 345"/>
                <a:gd name="T3" fmla="*/ 47 h 296"/>
                <a:gd name="T4" fmla="*/ 22 w 345"/>
                <a:gd name="T5" fmla="*/ 65 h 296"/>
                <a:gd name="T6" fmla="*/ 0 w 345"/>
                <a:gd name="T7" fmla="*/ 86 h 296"/>
                <a:gd name="T8" fmla="*/ 19 w 345"/>
                <a:gd name="T9" fmla="*/ 103 h 296"/>
                <a:gd name="T10" fmla="*/ 45 w 345"/>
                <a:gd name="T11" fmla="*/ 138 h 296"/>
                <a:gd name="T12" fmla="*/ 59 w 345"/>
                <a:gd name="T13" fmla="*/ 149 h 296"/>
                <a:gd name="T14" fmla="*/ 86 w 345"/>
                <a:gd name="T15" fmla="*/ 194 h 296"/>
                <a:gd name="T16" fmla="*/ 142 w 345"/>
                <a:gd name="T17" fmla="*/ 152 h 296"/>
                <a:gd name="T18" fmla="*/ 172 w 345"/>
                <a:gd name="T19" fmla="*/ 140 h 296"/>
                <a:gd name="T20" fmla="*/ 197 w 345"/>
                <a:gd name="T21" fmla="*/ 190 h 296"/>
                <a:gd name="T22" fmla="*/ 197 w 345"/>
                <a:gd name="T23" fmla="*/ 226 h 296"/>
                <a:gd name="T24" fmla="*/ 215 w 345"/>
                <a:gd name="T25" fmla="*/ 228 h 296"/>
                <a:gd name="T26" fmla="*/ 247 w 345"/>
                <a:gd name="T27" fmla="*/ 227 h 296"/>
                <a:gd name="T28" fmla="*/ 265 w 345"/>
                <a:gd name="T29" fmla="*/ 286 h 296"/>
                <a:gd name="T30" fmla="*/ 293 w 345"/>
                <a:gd name="T31" fmla="*/ 270 h 296"/>
                <a:gd name="T32" fmla="*/ 320 w 345"/>
                <a:gd name="T33" fmla="*/ 255 h 296"/>
                <a:gd name="T34" fmla="*/ 314 w 345"/>
                <a:gd name="T35" fmla="*/ 229 h 296"/>
                <a:gd name="T36" fmla="*/ 345 w 345"/>
                <a:gd name="T37" fmla="*/ 220 h 296"/>
                <a:gd name="T38" fmla="*/ 338 w 345"/>
                <a:gd name="T39" fmla="*/ 193 h 296"/>
                <a:gd name="T40" fmla="*/ 335 w 345"/>
                <a:gd name="T41" fmla="*/ 176 h 296"/>
                <a:gd name="T42" fmla="*/ 318 w 345"/>
                <a:gd name="T43" fmla="*/ 148 h 296"/>
                <a:gd name="T44" fmla="*/ 312 w 345"/>
                <a:gd name="T45" fmla="*/ 115 h 296"/>
                <a:gd name="T46" fmla="*/ 293 w 345"/>
                <a:gd name="T47" fmla="*/ 91 h 296"/>
                <a:gd name="T48" fmla="*/ 287 w 345"/>
                <a:gd name="T49" fmla="*/ 52 h 296"/>
                <a:gd name="T50" fmla="*/ 284 w 345"/>
                <a:gd name="T51" fmla="*/ 26 h 296"/>
                <a:gd name="T52" fmla="*/ 261 w 345"/>
                <a:gd name="T53" fmla="*/ 27 h 296"/>
                <a:gd name="T54" fmla="*/ 222 w 345"/>
                <a:gd name="T55" fmla="*/ 23 h 296"/>
                <a:gd name="T56" fmla="*/ 191 w 345"/>
                <a:gd name="T57" fmla="*/ 23 h 296"/>
                <a:gd name="T58" fmla="*/ 166 w 345"/>
                <a:gd name="T59" fmla="*/ 16 h 296"/>
                <a:gd name="T60" fmla="*/ 122 w 345"/>
                <a:gd name="T61" fmla="*/ 24 h 296"/>
                <a:gd name="T62" fmla="*/ 95 w 345"/>
                <a:gd name="T63" fmla="*/ 14 h 296"/>
                <a:gd name="T64" fmla="*/ 60 w 345"/>
                <a:gd name="T65"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5" h="296">
                  <a:moveTo>
                    <a:pt x="60" y="0"/>
                  </a:moveTo>
                  <a:cubicBezTo>
                    <a:pt x="61" y="17"/>
                    <a:pt x="61" y="17"/>
                    <a:pt x="61" y="17"/>
                  </a:cubicBezTo>
                  <a:cubicBezTo>
                    <a:pt x="61" y="17"/>
                    <a:pt x="45" y="15"/>
                    <a:pt x="45" y="26"/>
                  </a:cubicBezTo>
                  <a:cubicBezTo>
                    <a:pt x="45" y="37"/>
                    <a:pt x="62" y="32"/>
                    <a:pt x="61" y="47"/>
                  </a:cubicBezTo>
                  <a:cubicBezTo>
                    <a:pt x="60" y="62"/>
                    <a:pt x="49" y="58"/>
                    <a:pt x="39" y="58"/>
                  </a:cubicBezTo>
                  <a:cubicBezTo>
                    <a:pt x="29" y="58"/>
                    <a:pt x="22" y="65"/>
                    <a:pt x="22" y="65"/>
                  </a:cubicBezTo>
                  <a:cubicBezTo>
                    <a:pt x="9" y="66"/>
                    <a:pt x="9" y="66"/>
                    <a:pt x="9" y="66"/>
                  </a:cubicBezTo>
                  <a:cubicBezTo>
                    <a:pt x="0" y="86"/>
                    <a:pt x="0" y="86"/>
                    <a:pt x="0" y="86"/>
                  </a:cubicBezTo>
                  <a:cubicBezTo>
                    <a:pt x="0" y="86"/>
                    <a:pt x="4" y="100"/>
                    <a:pt x="9" y="102"/>
                  </a:cubicBezTo>
                  <a:cubicBezTo>
                    <a:pt x="14" y="104"/>
                    <a:pt x="19" y="103"/>
                    <a:pt x="19" y="103"/>
                  </a:cubicBezTo>
                  <a:cubicBezTo>
                    <a:pt x="19" y="103"/>
                    <a:pt x="10" y="127"/>
                    <a:pt x="25" y="134"/>
                  </a:cubicBezTo>
                  <a:cubicBezTo>
                    <a:pt x="40" y="141"/>
                    <a:pt x="45" y="138"/>
                    <a:pt x="45" y="138"/>
                  </a:cubicBezTo>
                  <a:cubicBezTo>
                    <a:pt x="45" y="138"/>
                    <a:pt x="42" y="150"/>
                    <a:pt x="46" y="154"/>
                  </a:cubicBezTo>
                  <a:cubicBezTo>
                    <a:pt x="50" y="158"/>
                    <a:pt x="59" y="149"/>
                    <a:pt x="59" y="149"/>
                  </a:cubicBezTo>
                  <a:cubicBezTo>
                    <a:pt x="59" y="149"/>
                    <a:pt x="63" y="169"/>
                    <a:pt x="67" y="176"/>
                  </a:cubicBezTo>
                  <a:cubicBezTo>
                    <a:pt x="71" y="183"/>
                    <a:pt x="86" y="194"/>
                    <a:pt x="86" y="194"/>
                  </a:cubicBezTo>
                  <a:cubicBezTo>
                    <a:pt x="98" y="194"/>
                    <a:pt x="117" y="152"/>
                    <a:pt x="117" y="152"/>
                  </a:cubicBezTo>
                  <a:cubicBezTo>
                    <a:pt x="142" y="152"/>
                    <a:pt x="142" y="152"/>
                    <a:pt x="142" y="152"/>
                  </a:cubicBezTo>
                  <a:cubicBezTo>
                    <a:pt x="146" y="140"/>
                    <a:pt x="146" y="140"/>
                    <a:pt x="146" y="140"/>
                  </a:cubicBezTo>
                  <a:cubicBezTo>
                    <a:pt x="172" y="140"/>
                    <a:pt x="172" y="140"/>
                    <a:pt x="172" y="140"/>
                  </a:cubicBezTo>
                  <a:cubicBezTo>
                    <a:pt x="200" y="181"/>
                    <a:pt x="200" y="181"/>
                    <a:pt x="200" y="181"/>
                  </a:cubicBezTo>
                  <a:cubicBezTo>
                    <a:pt x="197" y="190"/>
                    <a:pt x="197" y="190"/>
                    <a:pt x="197" y="190"/>
                  </a:cubicBezTo>
                  <a:cubicBezTo>
                    <a:pt x="197" y="190"/>
                    <a:pt x="208" y="202"/>
                    <a:pt x="208" y="210"/>
                  </a:cubicBezTo>
                  <a:cubicBezTo>
                    <a:pt x="208" y="218"/>
                    <a:pt x="197" y="226"/>
                    <a:pt x="197" y="226"/>
                  </a:cubicBezTo>
                  <a:cubicBezTo>
                    <a:pt x="196" y="239"/>
                    <a:pt x="196" y="239"/>
                    <a:pt x="196" y="239"/>
                  </a:cubicBezTo>
                  <a:cubicBezTo>
                    <a:pt x="215" y="228"/>
                    <a:pt x="215" y="228"/>
                    <a:pt x="215" y="228"/>
                  </a:cubicBezTo>
                  <a:cubicBezTo>
                    <a:pt x="231" y="232"/>
                    <a:pt x="231" y="232"/>
                    <a:pt x="231" y="232"/>
                  </a:cubicBezTo>
                  <a:cubicBezTo>
                    <a:pt x="231" y="232"/>
                    <a:pt x="228" y="214"/>
                    <a:pt x="247" y="227"/>
                  </a:cubicBezTo>
                  <a:cubicBezTo>
                    <a:pt x="266" y="240"/>
                    <a:pt x="257" y="286"/>
                    <a:pt x="257" y="286"/>
                  </a:cubicBezTo>
                  <a:cubicBezTo>
                    <a:pt x="265" y="286"/>
                    <a:pt x="265" y="286"/>
                    <a:pt x="265" y="286"/>
                  </a:cubicBezTo>
                  <a:cubicBezTo>
                    <a:pt x="265" y="286"/>
                    <a:pt x="266" y="296"/>
                    <a:pt x="277" y="296"/>
                  </a:cubicBezTo>
                  <a:cubicBezTo>
                    <a:pt x="288" y="296"/>
                    <a:pt x="288" y="274"/>
                    <a:pt x="293" y="270"/>
                  </a:cubicBezTo>
                  <a:cubicBezTo>
                    <a:pt x="298" y="266"/>
                    <a:pt x="313" y="279"/>
                    <a:pt x="320" y="276"/>
                  </a:cubicBezTo>
                  <a:cubicBezTo>
                    <a:pt x="327" y="273"/>
                    <a:pt x="320" y="255"/>
                    <a:pt x="320" y="255"/>
                  </a:cubicBezTo>
                  <a:cubicBezTo>
                    <a:pt x="332" y="252"/>
                    <a:pt x="332" y="252"/>
                    <a:pt x="332" y="252"/>
                  </a:cubicBezTo>
                  <a:cubicBezTo>
                    <a:pt x="332" y="252"/>
                    <a:pt x="314" y="239"/>
                    <a:pt x="314" y="229"/>
                  </a:cubicBezTo>
                  <a:cubicBezTo>
                    <a:pt x="314" y="219"/>
                    <a:pt x="344" y="233"/>
                    <a:pt x="344" y="233"/>
                  </a:cubicBezTo>
                  <a:cubicBezTo>
                    <a:pt x="344" y="233"/>
                    <a:pt x="345" y="227"/>
                    <a:pt x="345" y="220"/>
                  </a:cubicBezTo>
                  <a:cubicBezTo>
                    <a:pt x="345" y="213"/>
                    <a:pt x="330" y="218"/>
                    <a:pt x="329" y="210"/>
                  </a:cubicBezTo>
                  <a:cubicBezTo>
                    <a:pt x="328" y="202"/>
                    <a:pt x="338" y="193"/>
                    <a:pt x="338" y="193"/>
                  </a:cubicBezTo>
                  <a:cubicBezTo>
                    <a:pt x="328" y="189"/>
                    <a:pt x="328" y="189"/>
                    <a:pt x="328" y="189"/>
                  </a:cubicBezTo>
                  <a:cubicBezTo>
                    <a:pt x="335" y="176"/>
                    <a:pt x="335" y="176"/>
                    <a:pt x="335" y="176"/>
                  </a:cubicBezTo>
                  <a:cubicBezTo>
                    <a:pt x="323" y="175"/>
                    <a:pt x="323" y="175"/>
                    <a:pt x="323" y="175"/>
                  </a:cubicBezTo>
                  <a:cubicBezTo>
                    <a:pt x="318" y="148"/>
                    <a:pt x="318" y="148"/>
                    <a:pt x="318" y="148"/>
                  </a:cubicBezTo>
                  <a:cubicBezTo>
                    <a:pt x="331" y="134"/>
                    <a:pt x="331" y="134"/>
                    <a:pt x="331" y="134"/>
                  </a:cubicBezTo>
                  <a:cubicBezTo>
                    <a:pt x="312" y="115"/>
                    <a:pt x="312" y="115"/>
                    <a:pt x="312" y="115"/>
                  </a:cubicBezTo>
                  <a:cubicBezTo>
                    <a:pt x="312" y="90"/>
                    <a:pt x="312" y="90"/>
                    <a:pt x="312" y="90"/>
                  </a:cubicBezTo>
                  <a:cubicBezTo>
                    <a:pt x="293" y="91"/>
                    <a:pt x="293" y="91"/>
                    <a:pt x="293" y="91"/>
                  </a:cubicBezTo>
                  <a:cubicBezTo>
                    <a:pt x="310" y="68"/>
                    <a:pt x="310" y="68"/>
                    <a:pt x="310" y="68"/>
                  </a:cubicBezTo>
                  <a:cubicBezTo>
                    <a:pt x="287" y="52"/>
                    <a:pt x="287" y="52"/>
                    <a:pt x="287" y="52"/>
                  </a:cubicBezTo>
                  <a:cubicBezTo>
                    <a:pt x="293" y="35"/>
                    <a:pt x="293" y="35"/>
                    <a:pt x="293" y="35"/>
                  </a:cubicBezTo>
                  <a:cubicBezTo>
                    <a:pt x="284" y="26"/>
                    <a:pt x="284" y="26"/>
                    <a:pt x="284" y="26"/>
                  </a:cubicBezTo>
                  <a:cubicBezTo>
                    <a:pt x="284" y="26"/>
                    <a:pt x="291" y="19"/>
                    <a:pt x="275" y="11"/>
                  </a:cubicBezTo>
                  <a:cubicBezTo>
                    <a:pt x="259" y="3"/>
                    <a:pt x="261" y="27"/>
                    <a:pt x="261" y="27"/>
                  </a:cubicBezTo>
                  <a:cubicBezTo>
                    <a:pt x="249" y="36"/>
                    <a:pt x="249" y="36"/>
                    <a:pt x="249" y="36"/>
                  </a:cubicBezTo>
                  <a:cubicBezTo>
                    <a:pt x="249" y="36"/>
                    <a:pt x="227" y="25"/>
                    <a:pt x="222" y="23"/>
                  </a:cubicBezTo>
                  <a:cubicBezTo>
                    <a:pt x="217" y="21"/>
                    <a:pt x="203" y="44"/>
                    <a:pt x="203" y="44"/>
                  </a:cubicBezTo>
                  <a:cubicBezTo>
                    <a:pt x="203" y="44"/>
                    <a:pt x="200" y="23"/>
                    <a:pt x="191" y="23"/>
                  </a:cubicBezTo>
                  <a:cubicBezTo>
                    <a:pt x="182" y="23"/>
                    <a:pt x="178" y="39"/>
                    <a:pt x="174" y="41"/>
                  </a:cubicBezTo>
                  <a:cubicBezTo>
                    <a:pt x="170" y="43"/>
                    <a:pt x="166" y="16"/>
                    <a:pt x="166" y="16"/>
                  </a:cubicBezTo>
                  <a:cubicBezTo>
                    <a:pt x="138" y="17"/>
                    <a:pt x="138" y="17"/>
                    <a:pt x="138" y="17"/>
                  </a:cubicBezTo>
                  <a:cubicBezTo>
                    <a:pt x="138" y="17"/>
                    <a:pt x="129" y="24"/>
                    <a:pt x="122" y="24"/>
                  </a:cubicBezTo>
                  <a:cubicBezTo>
                    <a:pt x="115" y="24"/>
                    <a:pt x="106" y="8"/>
                    <a:pt x="106" y="8"/>
                  </a:cubicBezTo>
                  <a:cubicBezTo>
                    <a:pt x="106" y="8"/>
                    <a:pt x="103" y="16"/>
                    <a:pt x="95" y="14"/>
                  </a:cubicBezTo>
                  <a:cubicBezTo>
                    <a:pt x="87" y="12"/>
                    <a:pt x="87" y="1"/>
                    <a:pt x="87" y="1"/>
                  </a:cubicBezTo>
                  <a:lnTo>
                    <a:pt x="60" y="0"/>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4" name="Freeform 303"/>
            <p:cNvSpPr>
              <a:spLocks/>
            </p:cNvSpPr>
            <p:nvPr/>
          </p:nvSpPr>
          <p:spPr bwMode="gray">
            <a:xfrm>
              <a:off x="3631170" y="3618773"/>
              <a:ext cx="317036" cy="340164"/>
            </a:xfrm>
            <a:custGeom>
              <a:avLst/>
              <a:gdLst>
                <a:gd name="T0" fmla="*/ 0 w 572"/>
                <a:gd name="T1" fmla="*/ 332 h 670"/>
                <a:gd name="T2" fmla="*/ 11 w 572"/>
                <a:gd name="T3" fmla="*/ 336 h 670"/>
                <a:gd name="T4" fmla="*/ 15 w 572"/>
                <a:gd name="T5" fmla="*/ 357 h 670"/>
                <a:gd name="T6" fmla="*/ 24 w 572"/>
                <a:gd name="T7" fmla="*/ 349 h 670"/>
                <a:gd name="T8" fmla="*/ 32 w 572"/>
                <a:gd name="T9" fmla="*/ 372 h 670"/>
                <a:gd name="T10" fmla="*/ 30 w 572"/>
                <a:gd name="T11" fmla="*/ 403 h 670"/>
                <a:gd name="T12" fmla="*/ 21 w 572"/>
                <a:gd name="T13" fmla="*/ 403 h 670"/>
                <a:gd name="T14" fmla="*/ 24 w 572"/>
                <a:gd name="T15" fmla="*/ 417 h 670"/>
                <a:gd name="T16" fmla="*/ 16 w 572"/>
                <a:gd name="T17" fmla="*/ 423 h 670"/>
                <a:gd name="T18" fmla="*/ 39 w 572"/>
                <a:gd name="T19" fmla="*/ 470 h 670"/>
                <a:gd name="T20" fmla="*/ 33 w 572"/>
                <a:gd name="T21" fmla="*/ 509 h 670"/>
                <a:gd name="T22" fmla="*/ 31 w 572"/>
                <a:gd name="T23" fmla="*/ 538 h 670"/>
                <a:gd name="T24" fmla="*/ 12 w 572"/>
                <a:gd name="T25" fmla="*/ 570 h 670"/>
                <a:gd name="T26" fmla="*/ 10 w 572"/>
                <a:gd name="T27" fmla="*/ 605 h 670"/>
                <a:gd name="T28" fmla="*/ 28 w 572"/>
                <a:gd name="T29" fmla="*/ 573 h 670"/>
                <a:gd name="T30" fmla="*/ 47 w 572"/>
                <a:gd name="T31" fmla="*/ 575 h 670"/>
                <a:gd name="T32" fmla="*/ 55 w 572"/>
                <a:gd name="T33" fmla="*/ 571 h 670"/>
                <a:gd name="T34" fmla="*/ 78 w 572"/>
                <a:gd name="T35" fmla="*/ 572 h 670"/>
                <a:gd name="T36" fmla="*/ 78 w 572"/>
                <a:gd name="T37" fmla="*/ 562 h 670"/>
                <a:gd name="T38" fmla="*/ 91 w 572"/>
                <a:gd name="T39" fmla="*/ 569 h 670"/>
                <a:gd name="T40" fmla="*/ 115 w 572"/>
                <a:gd name="T41" fmla="*/ 572 h 670"/>
                <a:gd name="T42" fmla="*/ 136 w 572"/>
                <a:gd name="T43" fmla="*/ 596 h 670"/>
                <a:gd name="T44" fmla="*/ 157 w 572"/>
                <a:gd name="T45" fmla="*/ 593 h 670"/>
                <a:gd name="T46" fmla="*/ 165 w 572"/>
                <a:gd name="T47" fmla="*/ 630 h 670"/>
                <a:gd name="T48" fmla="*/ 179 w 572"/>
                <a:gd name="T49" fmla="*/ 632 h 670"/>
                <a:gd name="T50" fmla="*/ 182 w 572"/>
                <a:gd name="T51" fmla="*/ 648 h 670"/>
                <a:gd name="T52" fmla="*/ 199 w 572"/>
                <a:gd name="T53" fmla="*/ 654 h 670"/>
                <a:gd name="T54" fmla="*/ 208 w 572"/>
                <a:gd name="T55" fmla="*/ 668 h 670"/>
                <a:gd name="T56" fmla="*/ 228 w 572"/>
                <a:gd name="T57" fmla="*/ 667 h 670"/>
                <a:gd name="T58" fmla="*/ 232 w 572"/>
                <a:gd name="T59" fmla="*/ 653 h 670"/>
                <a:gd name="T60" fmla="*/ 247 w 572"/>
                <a:gd name="T61" fmla="*/ 625 h 670"/>
                <a:gd name="T62" fmla="*/ 272 w 572"/>
                <a:gd name="T63" fmla="*/ 650 h 670"/>
                <a:gd name="T64" fmla="*/ 282 w 572"/>
                <a:gd name="T65" fmla="*/ 633 h 670"/>
                <a:gd name="T66" fmla="*/ 304 w 572"/>
                <a:gd name="T67" fmla="*/ 633 h 670"/>
                <a:gd name="T68" fmla="*/ 310 w 572"/>
                <a:gd name="T69" fmla="*/ 639 h 670"/>
                <a:gd name="T70" fmla="*/ 335 w 572"/>
                <a:gd name="T71" fmla="*/ 635 h 670"/>
                <a:gd name="T72" fmla="*/ 345 w 572"/>
                <a:gd name="T73" fmla="*/ 621 h 670"/>
                <a:gd name="T74" fmla="*/ 349 w 572"/>
                <a:gd name="T75" fmla="*/ 631 h 670"/>
                <a:gd name="T76" fmla="*/ 526 w 572"/>
                <a:gd name="T77" fmla="*/ 628 h 670"/>
                <a:gd name="T78" fmla="*/ 531 w 572"/>
                <a:gd name="T79" fmla="*/ 601 h 670"/>
                <a:gd name="T80" fmla="*/ 536 w 572"/>
                <a:gd name="T81" fmla="*/ 590 h 670"/>
                <a:gd name="T82" fmla="*/ 522 w 572"/>
                <a:gd name="T83" fmla="*/ 577 h 670"/>
                <a:gd name="T84" fmla="*/ 491 w 572"/>
                <a:gd name="T85" fmla="*/ 118 h 670"/>
                <a:gd name="T86" fmla="*/ 572 w 572"/>
                <a:gd name="T87" fmla="*/ 121 h 670"/>
                <a:gd name="T88" fmla="*/ 399 w 572"/>
                <a:gd name="T89" fmla="*/ 0 h 670"/>
                <a:gd name="T90" fmla="*/ 397 w 572"/>
                <a:gd name="T91" fmla="*/ 34 h 670"/>
                <a:gd name="T92" fmla="*/ 392 w 572"/>
                <a:gd name="T93" fmla="*/ 38 h 670"/>
                <a:gd name="T94" fmla="*/ 391 w 572"/>
                <a:gd name="T95" fmla="*/ 63 h 670"/>
                <a:gd name="T96" fmla="*/ 243 w 572"/>
                <a:gd name="T97" fmla="*/ 64 h 670"/>
                <a:gd name="T98" fmla="*/ 243 w 572"/>
                <a:gd name="T99" fmla="*/ 74 h 670"/>
                <a:gd name="T100" fmla="*/ 238 w 572"/>
                <a:gd name="T101" fmla="*/ 77 h 670"/>
                <a:gd name="T102" fmla="*/ 235 w 572"/>
                <a:gd name="T103" fmla="*/ 207 h 670"/>
                <a:gd name="T104" fmla="*/ 208 w 572"/>
                <a:gd name="T105" fmla="*/ 212 h 670"/>
                <a:gd name="T106" fmla="*/ 189 w 572"/>
                <a:gd name="T107" fmla="*/ 223 h 670"/>
                <a:gd name="T108" fmla="*/ 187 w 572"/>
                <a:gd name="T109" fmla="*/ 248 h 670"/>
                <a:gd name="T110" fmla="*/ 186 w 572"/>
                <a:gd name="T111" fmla="*/ 317 h 670"/>
                <a:gd name="T112" fmla="*/ 0 w 572"/>
                <a:gd name="T113" fmla="*/ 319 h 670"/>
                <a:gd name="T114" fmla="*/ 0 w 572"/>
                <a:gd name="T115" fmla="*/ 319 h 670"/>
                <a:gd name="T116" fmla="*/ 0 w 572"/>
                <a:gd name="T117" fmla="*/ 332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2" h="670">
                  <a:moveTo>
                    <a:pt x="0" y="332"/>
                  </a:moveTo>
                  <a:cubicBezTo>
                    <a:pt x="0" y="332"/>
                    <a:pt x="11" y="331"/>
                    <a:pt x="11" y="336"/>
                  </a:cubicBezTo>
                  <a:cubicBezTo>
                    <a:pt x="11" y="341"/>
                    <a:pt x="11" y="354"/>
                    <a:pt x="15" y="357"/>
                  </a:cubicBezTo>
                  <a:cubicBezTo>
                    <a:pt x="19" y="360"/>
                    <a:pt x="24" y="349"/>
                    <a:pt x="24" y="349"/>
                  </a:cubicBezTo>
                  <a:cubicBezTo>
                    <a:pt x="32" y="372"/>
                    <a:pt x="32" y="372"/>
                    <a:pt x="32" y="372"/>
                  </a:cubicBezTo>
                  <a:cubicBezTo>
                    <a:pt x="30" y="403"/>
                    <a:pt x="30" y="403"/>
                    <a:pt x="30" y="403"/>
                  </a:cubicBezTo>
                  <a:cubicBezTo>
                    <a:pt x="21" y="403"/>
                    <a:pt x="21" y="403"/>
                    <a:pt x="21" y="403"/>
                  </a:cubicBezTo>
                  <a:cubicBezTo>
                    <a:pt x="24" y="417"/>
                    <a:pt x="24" y="417"/>
                    <a:pt x="24" y="417"/>
                  </a:cubicBezTo>
                  <a:cubicBezTo>
                    <a:pt x="16" y="423"/>
                    <a:pt x="16" y="423"/>
                    <a:pt x="16" y="423"/>
                  </a:cubicBezTo>
                  <a:cubicBezTo>
                    <a:pt x="16" y="423"/>
                    <a:pt x="39" y="452"/>
                    <a:pt x="39" y="470"/>
                  </a:cubicBezTo>
                  <a:cubicBezTo>
                    <a:pt x="39" y="488"/>
                    <a:pt x="33" y="509"/>
                    <a:pt x="33" y="509"/>
                  </a:cubicBezTo>
                  <a:cubicBezTo>
                    <a:pt x="31" y="538"/>
                    <a:pt x="31" y="538"/>
                    <a:pt x="31" y="538"/>
                  </a:cubicBezTo>
                  <a:cubicBezTo>
                    <a:pt x="31" y="538"/>
                    <a:pt x="15" y="555"/>
                    <a:pt x="12" y="570"/>
                  </a:cubicBezTo>
                  <a:cubicBezTo>
                    <a:pt x="10" y="579"/>
                    <a:pt x="10" y="594"/>
                    <a:pt x="10" y="605"/>
                  </a:cubicBezTo>
                  <a:cubicBezTo>
                    <a:pt x="22" y="603"/>
                    <a:pt x="19" y="579"/>
                    <a:pt x="28" y="573"/>
                  </a:cubicBezTo>
                  <a:cubicBezTo>
                    <a:pt x="37" y="567"/>
                    <a:pt x="47" y="575"/>
                    <a:pt x="47" y="575"/>
                  </a:cubicBezTo>
                  <a:cubicBezTo>
                    <a:pt x="55" y="571"/>
                    <a:pt x="55" y="571"/>
                    <a:pt x="55" y="571"/>
                  </a:cubicBezTo>
                  <a:cubicBezTo>
                    <a:pt x="78" y="572"/>
                    <a:pt x="78" y="572"/>
                    <a:pt x="78" y="572"/>
                  </a:cubicBezTo>
                  <a:cubicBezTo>
                    <a:pt x="78" y="562"/>
                    <a:pt x="78" y="562"/>
                    <a:pt x="78" y="562"/>
                  </a:cubicBezTo>
                  <a:cubicBezTo>
                    <a:pt x="91" y="569"/>
                    <a:pt x="91" y="569"/>
                    <a:pt x="91" y="569"/>
                  </a:cubicBezTo>
                  <a:cubicBezTo>
                    <a:pt x="91" y="569"/>
                    <a:pt x="105" y="570"/>
                    <a:pt x="115" y="572"/>
                  </a:cubicBezTo>
                  <a:cubicBezTo>
                    <a:pt x="125" y="574"/>
                    <a:pt x="136" y="596"/>
                    <a:pt x="136" y="596"/>
                  </a:cubicBezTo>
                  <a:cubicBezTo>
                    <a:pt x="136" y="596"/>
                    <a:pt x="150" y="592"/>
                    <a:pt x="157" y="593"/>
                  </a:cubicBezTo>
                  <a:cubicBezTo>
                    <a:pt x="164" y="594"/>
                    <a:pt x="165" y="630"/>
                    <a:pt x="165" y="630"/>
                  </a:cubicBezTo>
                  <a:cubicBezTo>
                    <a:pt x="165" y="630"/>
                    <a:pt x="176" y="631"/>
                    <a:pt x="179" y="632"/>
                  </a:cubicBezTo>
                  <a:cubicBezTo>
                    <a:pt x="182" y="633"/>
                    <a:pt x="182" y="648"/>
                    <a:pt x="182" y="648"/>
                  </a:cubicBezTo>
                  <a:cubicBezTo>
                    <a:pt x="199" y="654"/>
                    <a:pt x="199" y="654"/>
                    <a:pt x="199" y="654"/>
                  </a:cubicBezTo>
                  <a:cubicBezTo>
                    <a:pt x="208" y="668"/>
                    <a:pt x="208" y="668"/>
                    <a:pt x="208" y="668"/>
                  </a:cubicBezTo>
                  <a:cubicBezTo>
                    <a:pt x="208" y="668"/>
                    <a:pt x="220" y="670"/>
                    <a:pt x="228" y="667"/>
                  </a:cubicBezTo>
                  <a:cubicBezTo>
                    <a:pt x="236" y="664"/>
                    <a:pt x="233" y="654"/>
                    <a:pt x="232" y="653"/>
                  </a:cubicBezTo>
                  <a:cubicBezTo>
                    <a:pt x="232" y="634"/>
                    <a:pt x="234" y="625"/>
                    <a:pt x="247" y="625"/>
                  </a:cubicBezTo>
                  <a:cubicBezTo>
                    <a:pt x="260" y="625"/>
                    <a:pt x="272" y="650"/>
                    <a:pt x="272" y="650"/>
                  </a:cubicBezTo>
                  <a:cubicBezTo>
                    <a:pt x="282" y="633"/>
                    <a:pt x="282" y="633"/>
                    <a:pt x="282" y="633"/>
                  </a:cubicBezTo>
                  <a:cubicBezTo>
                    <a:pt x="304" y="633"/>
                    <a:pt x="304" y="633"/>
                    <a:pt x="304" y="633"/>
                  </a:cubicBezTo>
                  <a:cubicBezTo>
                    <a:pt x="310" y="639"/>
                    <a:pt x="310" y="639"/>
                    <a:pt x="310" y="639"/>
                  </a:cubicBezTo>
                  <a:cubicBezTo>
                    <a:pt x="310" y="639"/>
                    <a:pt x="327" y="636"/>
                    <a:pt x="335" y="635"/>
                  </a:cubicBezTo>
                  <a:cubicBezTo>
                    <a:pt x="343" y="634"/>
                    <a:pt x="341" y="622"/>
                    <a:pt x="345" y="621"/>
                  </a:cubicBezTo>
                  <a:cubicBezTo>
                    <a:pt x="349" y="620"/>
                    <a:pt x="349" y="631"/>
                    <a:pt x="349" y="631"/>
                  </a:cubicBezTo>
                  <a:cubicBezTo>
                    <a:pt x="526" y="628"/>
                    <a:pt x="526" y="628"/>
                    <a:pt x="526" y="628"/>
                  </a:cubicBezTo>
                  <a:cubicBezTo>
                    <a:pt x="531" y="601"/>
                    <a:pt x="531" y="601"/>
                    <a:pt x="531" y="601"/>
                  </a:cubicBezTo>
                  <a:cubicBezTo>
                    <a:pt x="531" y="601"/>
                    <a:pt x="537" y="597"/>
                    <a:pt x="536" y="590"/>
                  </a:cubicBezTo>
                  <a:cubicBezTo>
                    <a:pt x="535" y="583"/>
                    <a:pt x="522" y="577"/>
                    <a:pt x="522" y="577"/>
                  </a:cubicBezTo>
                  <a:cubicBezTo>
                    <a:pt x="491" y="118"/>
                    <a:pt x="491" y="118"/>
                    <a:pt x="491" y="118"/>
                  </a:cubicBezTo>
                  <a:cubicBezTo>
                    <a:pt x="572" y="121"/>
                    <a:pt x="572" y="121"/>
                    <a:pt x="572" y="121"/>
                  </a:cubicBezTo>
                  <a:cubicBezTo>
                    <a:pt x="399" y="0"/>
                    <a:pt x="399" y="0"/>
                    <a:pt x="399" y="0"/>
                  </a:cubicBezTo>
                  <a:cubicBezTo>
                    <a:pt x="397" y="34"/>
                    <a:pt x="397" y="34"/>
                    <a:pt x="397" y="34"/>
                  </a:cubicBezTo>
                  <a:cubicBezTo>
                    <a:pt x="392" y="38"/>
                    <a:pt x="392" y="38"/>
                    <a:pt x="392" y="38"/>
                  </a:cubicBezTo>
                  <a:cubicBezTo>
                    <a:pt x="391" y="63"/>
                    <a:pt x="391" y="63"/>
                    <a:pt x="391" y="63"/>
                  </a:cubicBezTo>
                  <a:cubicBezTo>
                    <a:pt x="243" y="64"/>
                    <a:pt x="243" y="64"/>
                    <a:pt x="243" y="64"/>
                  </a:cubicBezTo>
                  <a:cubicBezTo>
                    <a:pt x="243" y="74"/>
                    <a:pt x="243" y="74"/>
                    <a:pt x="243" y="74"/>
                  </a:cubicBezTo>
                  <a:cubicBezTo>
                    <a:pt x="238" y="77"/>
                    <a:pt x="238" y="77"/>
                    <a:pt x="238" y="77"/>
                  </a:cubicBezTo>
                  <a:cubicBezTo>
                    <a:pt x="238" y="77"/>
                    <a:pt x="237" y="201"/>
                    <a:pt x="235" y="207"/>
                  </a:cubicBezTo>
                  <a:cubicBezTo>
                    <a:pt x="233" y="213"/>
                    <a:pt x="208" y="212"/>
                    <a:pt x="208" y="212"/>
                  </a:cubicBezTo>
                  <a:cubicBezTo>
                    <a:pt x="208" y="212"/>
                    <a:pt x="200" y="213"/>
                    <a:pt x="189" y="223"/>
                  </a:cubicBezTo>
                  <a:cubicBezTo>
                    <a:pt x="178" y="233"/>
                    <a:pt x="187" y="248"/>
                    <a:pt x="187" y="248"/>
                  </a:cubicBezTo>
                  <a:cubicBezTo>
                    <a:pt x="186" y="317"/>
                    <a:pt x="186" y="317"/>
                    <a:pt x="186" y="317"/>
                  </a:cubicBezTo>
                  <a:cubicBezTo>
                    <a:pt x="0" y="319"/>
                    <a:pt x="0" y="319"/>
                    <a:pt x="0" y="319"/>
                  </a:cubicBezTo>
                  <a:cubicBezTo>
                    <a:pt x="0" y="319"/>
                    <a:pt x="0" y="319"/>
                    <a:pt x="0" y="319"/>
                  </a:cubicBezTo>
                  <a:cubicBezTo>
                    <a:pt x="0" y="326"/>
                    <a:pt x="0" y="332"/>
                    <a:pt x="0" y="33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5" name="Freeform 304"/>
            <p:cNvSpPr>
              <a:spLocks/>
            </p:cNvSpPr>
            <p:nvPr/>
          </p:nvSpPr>
          <p:spPr bwMode="gray">
            <a:xfrm>
              <a:off x="3919341" y="3950127"/>
              <a:ext cx="211670" cy="152354"/>
            </a:xfrm>
            <a:custGeom>
              <a:avLst/>
              <a:gdLst>
                <a:gd name="T0" fmla="*/ 3 w 382"/>
                <a:gd name="T1" fmla="*/ 246 h 300"/>
                <a:gd name="T2" fmla="*/ 19 w 382"/>
                <a:gd name="T3" fmla="*/ 256 h 300"/>
                <a:gd name="T4" fmla="*/ 59 w 382"/>
                <a:gd name="T5" fmla="*/ 293 h 300"/>
                <a:gd name="T6" fmla="*/ 124 w 382"/>
                <a:gd name="T7" fmla="*/ 300 h 300"/>
                <a:gd name="T8" fmla="*/ 132 w 382"/>
                <a:gd name="T9" fmla="*/ 299 h 300"/>
                <a:gd name="T10" fmla="*/ 130 w 382"/>
                <a:gd name="T11" fmla="*/ 245 h 300"/>
                <a:gd name="T12" fmla="*/ 132 w 382"/>
                <a:gd name="T13" fmla="*/ 219 h 300"/>
                <a:gd name="T14" fmla="*/ 192 w 382"/>
                <a:gd name="T15" fmla="*/ 219 h 300"/>
                <a:gd name="T16" fmla="*/ 215 w 382"/>
                <a:gd name="T17" fmla="*/ 219 h 300"/>
                <a:gd name="T18" fmla="*/ 251 w 382"/>
                <a:gd name="T19" fmla="*/ 212 h 300"/>
                <a:gd name="T20" fmla="*/ 276 w 382"/>
                <a:gd name="T21" fmla="*/ 215 h 300"/>
                <a:gd name="T22" fmla="*/ 305 w 382"/>
                <a:gd name="T23" fmla="*/ 221 h 300"/>
                <a:gd name="T24" fmla="*/ 318 w 382"/>
                <a:gd name="T25" fmla="*/ 214 h 300"/>
                <a:gd name="T26" fmla="*/ 357 w 382"/>
                <a:gd name="T27" fmla="*/ 197 h 300"/>
                <a:gd name="T28" fmla="*/ 373 w 382"/>
                <a:gd name="T29" fmla="*/ 183 h 300"/>
                <a:gd name="T30" fmla="*/ 382 w 382"/>
                <a:gd name="T31" fmla="*/ 170 h 300"/>
                <a:gd name="T32" fmla="*/ 360 w 382"/>
                <a:gd name="T33" fmla="*/ 145 h 300"/>
                <a:gd name="T34" fmla="*/ 364 w 382"/>
                <a:gd name="T35" fmla="*/ 126 h 300"/>
                <a:gd name="T36" fmla="*/ 310 w 382"/>
                <a:gd name="T37" fmla="*/ 104 h 300"/>
                <a:gd name="T38" fmla="*/ 312 w 382"/>
                <a:gd name="T39" fmla="*/ 87 h 300"/>
                <a:gd name="T40" fmla="*/ 289 w 382"/>
                <a:gd name="T41" fmla="*/ 72 h 300"/>
                <a:gd name="T42" fmla="*/ 277 w 382"/>
                <a:gd name="T43" fmla="*/ 32 h 300"/>
                <a:gd name="T44" fmla="*/ 260 w 382"/>
                <a:gd name="T45" fmla="*/ 2 h 300"/>
                <a:gd name="T46" fmla="*/ 215 w 382"/>
                <a:gd name="T47" fmla="*/ 12 h 300"/>
                <a:gd name="T48" fmla="*/ 190 w 382"/>
                <a:gd name="T49" fmla="*/ 28 h 300"/>
                <a:gd name="T50" fmla="*/ 169 w 382"/>
                <a:gd name="T51" fmla="*/ 50 h 300"/>
                <a:gd name="T52" fmla="*/ 125 w 382"/>
                <a:gd name="T53" fmla="*/ 72 h 300"/>
                <a:gd name="T54" fmla="*/ 112 w 382"/>
                <a:gd name="T55" fmla="*/ 96 h 300"/>
                <a:gd name="T56" fmla="*/ 76 w 382"/>
                <a:gd name="T57" fmla="*/ 82 h 300"/>
                <a:gd name="T58" fmla="*/ 69 w 382"/>
                <a:gd name="T59" fmla="*/ 121 h 300"/>
                <a:gd name="T60" fmla="*/ 57 w 382"/>
                <a:gd name="T61" fmla="*/ 145 h 300"/>
                <a:gd name="T62" fmla="*/ 48 w 382"/>
                <a:gd name="T63" fmla="*/ 161 h 300"/>
                <a:gd name="T64" fmla="*/ 8 w 382"/>
                <a:gd name="T65" fmla="*/ 173 h 300"/>
                <a:gd name="T66" fmla="*/ 15 w 382"/>
                <a:gd name="T67" fmla="*/ 209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2" h="300">
                  <a:moveTo>
                    <a:pt x="0" y="209"/>
                  </a:moveTo>
                  <a:cubicBezTo>
                    <a:pt x="3" y="246"/>
                    <a:pt x="3" y="246"/>
                    <a:pt x="3" y="246"/>
                  </a:cubicBezTo>
                  <a:cubicBezTo>
                    <a:pt x="6" y="260"/>
                    <a:pt x="6" y="260"/>
                    <a:pt x="6" y="260"/>
                  </a:cubicBezTo>
                  <a:cubicBezTo>
                    <a:pt x="19" y="256"/>
                    <a:pt x="19" y="256"/>
                    <a:pt x="19" y="256"/>
                  </a:cubicBezTo>
                  <a:cubicBezTo>
                    <a:pt x="19" y="256"/>
                    <a:pt x="29" y="287"/>
                    <a:pt x="39" y="288"/>
                  </a:cubicBezTo>
                  <a:cubicBezTo>
                    <a:pt x="49" y="289"/>
                    <a:pt x="59" y="293"/>
                    <a:pt x="59" y="293"/>
                  </a:cubicBezTo>
                  <a:cubicBezTo>
                    <a:pt x="59" y="293"/>
                    <a:pt x="70" y="271"/>
                    <a:pt x="100" y="275"/>
                  </a:cubicBezTo>
                  <a:cubicBezTo>
                    <a:pt x="130" y="279"/>
                    <a:pt x="124" y="300"/>
                    <a:pt x="124" y="300"/>
                  </a:cubicBezTo>
                  <a:cubicBezTo>
                    <a:pt x="136" y="298"/>
                    <a:pt x="136" y="298"/>
                    <a:pt x="136" y="298"/>
                  </a:cubicBezTo>
                  <a:cubicBezTo>
                    <a:pt x="132" y="299"/>
                    <a:pt x="132" y="299"/>
                    <a:pt x="132" y="299"/>
                  </a:cubicBezTo>
                  <a:cubicBezTo>
                    <a:pt x="131" y="263"/>
                    <a:pt x="131" y="263"/>
                    <a:pt x="131" y="263"/>
                  </a:cubicBezTo>
                  <a:cubicBezTo>
                    <a:pt x="130" y="245"/>
                    <a:pt x="130" y="245"/>
                    <a:pt x="130" y="245"/>
                  </a:cubicBezTo>
                  <a:cubicBezTo>
                    <a:pt x="130" y="245"/>
                    <a:pt x="124" y="244"/>
                    <a:pt x="124" y="236"/>
                  </a:cubicBezTo>
                  <a:cubicBezTo>
                    <a:pt x="124" y="228"/>
                    <a:pt x="132" y="219"/>
                    <a:pt x="132" y="219"/>
                  </a:cubicBezTo>
                  <a:cubicBezTo>
                    <a:pt x="187" y="222"/>
                    <a:pt x="187" y="222"/>
                    <a:pt x="187" y="222"/>
                  </a:cubicBezTo>
                  <a:cubicBezTo>
                    <a:pt x="192" y="219"/>
                    <a:pt x="192" y="219"/>
                    <a:pt x="192" y="219"/>
                  </a:cubicBezTo>
                  <a:cubicBezTo>
                    <a:pt x="204" y="222"/>
                    <a:pt x="204" y="222"/>
                    <a:pt x="204" y="222"/>
                  </a:cubicBezTo>
                  <a:cubicBezTo>
                    <a:pt x="215" y="219"/>
                    <a:pt x="215" y="219"/>
                    <a:pt x="215" y="219"/>
                  </a:cubicBezTo>
                  <a:cubicBezTo>
                    <a:pt x="235" y="222"/>
                    <a:pt x="235" y="222"/>
                    <a:pt x="235" y="222"/>
                  </a:cubicBezTo>
                  <a:cubicBezTo>
                    <a:pt x="251" y="212"/>
                    <a:pt x="251" y="212"/>
                    <a:pt x="251" y="212"/>
                  </a:cubicBezTo>
                  <a:cubicBezTo>
                    <a:pt x="265" y="216"/>
                    <a:pt x="265" y="216"/>
                    <a:pt x="265" y="216"/>
                  </a:cubicBezTo>
                  <a:cubicBezTo>
                    <a:pt x="276" y="215"/>
                    <a:pt x="276" y="215"/>
                    <a:pt x="276" y="215"/>
                  </a:cubicBezTo>
                  <a:cubicBezTo>
                    <a:pt x="291" y="222"/>
                    <a:pt x="291" y="222"/>
                    <a:pt x="291" y="222"/>
                  </a:cubicBezTo>
                  <a:cubicBezTo>
                    <a:pt x="305" y="221"/>
                    <a:pt x="305" y="221"/>
                    <a:pt x="305" y="221"/>
                  </a:cubicBezTo>
                  <a:cubicBezTo>
                    <a:pt x="310" y="214"/>
                    <a:pt x="310" y="214"/>
                    <a:pt x="310" y="214"/>
                  </a:cubicBezTo>
                  <a:cubicBezTo>
                    <a:pt x="318" y="214"/>
                    <a:pt x="318" y="214"/>
                    <a:pt x="318" y="214"/>
                  </a:cubicBezTo>
                  <a:cubicBezTo>
                    <a:pt x="318" y="214"/>
                    <a:pt x="320" y="200"/>
                    <a:pt x="331" y="195"/>
                  </a:cubicBezTo>
                  <a:cubicBezTo>
                    <a:pt x="331" y="196"/>
                    <a:pt x="357" y="197"/>
                    <a:pt x="357" y="197"/>
                  </a:cubicBezTo>
                  <a:cubicBezTo>
                    <a:pt x="357" y="197"/>
                    <a:pt x="358" y="190"/>
                    <a:pt x="362" y="187"/>
                  </a:cubicBezTo>
                  <a:cubicBezTo>
                    <a:pt x="366" y="184"/>
                    <a:pt x="373" y="183"/>
                    <a:pt x="373" y="183"/>
                  </a:cubicBezTo>
                  <a:cubicBezTo>
                    <a:pt x="376" y="172"/>
                    <a:pt x="376" y="172"/>
                    <a:pt x="376" y="172"/>
                  </a:cubicBezTo>
                  <a:cubicBezTo>
                    <a:pt x="382" y="170"/>
                    <a:pt x="382" y="170"/>
                    <a:pt x="382" y="170"/>
                  </a:cubicBezTo>
                  <a:cubicBezTo>
                    <a:pt x="375" y="167"/>
                    <a:pt x="375" y="167"/>
                    <a:pt x="375" y="167"/>
                  </a:cubicBezTo>
                  <a:cubicBezTo>
                    <a:pt x="360" y="145"/>
                    <a:pt x="360" y="145"/>
                    <a:pt x="360" y="145"/>
                  </a:cubicBezTo>
                  <a:cubicBezTo>
                    <a:pt x="375" y="140"/>
                    <a:pt x="375" y="140"/>
                    <a:pt x="375" y="140"/>
                  </a:cubicBezTo>
                  <a:cubicBezTo>
                    <a:pt x="375" y="140"/>
                    <a:pt x="373" y="130"/>
                    <a:pt x="364" y="126"/>
                  </a:cubicBezTo>
                  <a:cubicBezTo>
                    <a:pt x="355" y="122"/>
                    <a:pt x="356" y="131"/>
                    <a:pt x="344" y="131"/>
                  </a:cubicBezTo>
                  <a:cubicBezTo>
                    <a:pt x="332" y="131"/>
                    <a:pt x="313" y="109"/>
                    <a:pt x="310" y="104"/>
                  </a:cubicBezTo>
                  <a:cubicBezTo>
                    <a:pt x="307" y="99"/>
                    <a:pt x="322" y="88"/>
                    <a:pt x="322" y="88"/>
                  </a:cubicBezTo>
                  <a:cubicBezTo>
                    <a:pt x="312" y="87"/>
                    <a:pt x="312" y="87"/>
                    <a:pt x="312" y="87"/>
                  </a:cubicBezTo>
                  <a:cubicBezTo>
                    <a:pt x="311" y="78"/>
                    <a:pt x="311" y="78"/>
                    <a:pt x="311" y="78"/>
                  </a:cubicBezTo>
                  <a:cubicBezTo>
                    <a:pt x="311" y="78"/>
                    <a:pt x="299" y="79"/>
                    <a:pt x="289" y="72"/>
                  </a:cubicBezTo>
                  <a:cubicBezTo>
                    <a:pt x="279" y="65"/>
                    <a:pt x="280" y="41"/>
                    <a:pt x="280" y="41"/>
                  </a:cubicBezTo>
                  <a:cubicBezTo>
                    <a:pt x="277" y="32"/>
                    <a:pt x="277" y="32"/>
                    <a:pt x="277" y="32"/>
                  </a:cubicBezTo>
                  <a:cubicBezTo>
                    <a:pt x="276" y="9"/>
                    <a:pt x="276" y="9"/>
                    <a:pt x="276" y="9"/>
                  </a:cubicBezTo>
                  <a:cubicBezTo>
                    <a:pt x="260" y="2"/>
                    <a:pt x="260" y="2"/>
                    <a:pt x="260" y="2"/>
                  </a:cubicBezTo>
                  <a:cubicBezTo>
                    <a:pt x="227" y="0"/>
                    <a:pt x="227" y="0"/>
                    <a:pt x="227" y="0"/>
                  </a:cubicBezTo>
                  <a:cubicBezTo>
                    <a:pt x="227" y="0"/>
                    <a:pt x="225" y="8"/>
                    <a:pt x="215" y="12"/>
                  </a:cubicBezTo>
                  <a:cubicBezTo>
                    <a:pt x="205" y="16"/>
                    <a:pt x="201" y="14"/>
                    <a:pt x="201" y="14"/>
                  </a:cubicBezTo>
                  <a:cubicBezTo>
                    <a:pt x="190" y="28"/>
                    <a:pt x="190" y="28"/>
                    <a:pt x="190" y="28"/>
                  </a:cubicBezTo>
                  <a:cubicBezTo>
                    <a:pt x="173" y="28"/>
                    <a:pt x="173" y="28"/>
                    <a:pt x="173" y="28"/>
                  </a:cubicBezTo>
                  <a:cubicBezTo>
                    <a:pt x="173" y="28"/>
                    <a:pt x="172" y="49"/>
                    <a:pt x="169" y="50"/>
                  </a:cubicBezTo>
                  <a:cubicBezTo>
                    <a:pt x="166" y="51"/>
                    <a:pt x="154" y="39"/>
                    <a:pt x="148" y="41"/>
                  </a:cubicBezTo>
                  <a:cubicBezTo>
                    <a:pt x="142" y="43"/>
                    <a:pt x="125" y="72"/>
                    <a:pt x="125" y="72"/>
                  </a:cubicBezTo>
                  <a:cubicBezTo>
                    <a:pt x="112" y="72"/>
                    <a:pt x="112" y="72"/>
                    <a:pt x="112" y="72"/>
                  </a:cubicBezTo>
                  <a:cubicBezTo>
                    <a:pt x="112" y="96"/>
                    <a:pt x="112" y="96"/>
                    <a:pt x="112" y="96"/>
                  </a:cubicBezTo>
                  <a:cubicBezTo>
                    <a:pt x="97" y="101"/>
                    <a:pt x="97" y="101"/>
                    <a:pt x="97" y="101"/>
                  </a:cubicBezTo>
                  <a:cubicBezTo>
                    <a:pt x="76" y="82"/>
                    <a:pt x="76" y="82"/>
                    <a:pt x="76" y="82"/>
                  </a:cubicBezTo>
                  <a:cubicBezTo>
                    <a:pt x="63" y="102"/>
                    <a:pt x="63" y="102"/>
                    <a:pt x="63" y="102"/>
                  </a:cubicBezTo>
                  <a:cubicBezTo>
                    <a:pt x="63" y="102"/>
                    <a:pt x="71" y="116"/>
                    <a:pt x="69" y="121"/>
                  </a:cubicBezTo>
                  <a:cubicBezTo>
                    <a:pt x="67" y="126"/>
                    <a:pt x="55" y="124"/>
                    <a:pt x="55" y="124"/>
                  </a:cubicBezTo>
                  <a:cubicBezTo>
                    <a:pt x="55" y="124"/>
                    <a:pt x="60" y="141"/>
                    <a:pt x="57" y="145"/>
                  </a:cubicBezTo>
                  <a:cubicBezTo>
                    <a:pt x="54" y="149"/>
                    <a:pt x="47" y="150"/>
                    <a:pt x="47" y="150"/>
                  </a:cubicBezTo>
                  <a:cubicBezTo>
                    <a:pt x="47" y="150"/>
                    <a:pt x="60" y="160"/>
                    <a:pt x="48" y="161"/>
                  </a:cubicBezTo>
                  <a:cubicBezTo>
                    <a:pt x="36" y="162"/>
                    <a:pt x="21" y="165"/>
                    <a:pt x="21" y="165"/>
                  </a:cubicBezTo>
                  <a:cubicBezTo>
                    <a:pt x="8" y="173"/>
                    <a:pt x="8" y="173"/>
                    <a:pt x="8" y="173"/>
                  </a:cubicBezTo>
                  <a:cubicBezTo>
                    <a:pt x="23" y="194"/>
                    <a:pt x="23" y="194"/>
                    <a:pt x="23" y="194"/>
                  </a:cubicBezTo>
                  <a:cubicBezTo>
                    <a:pt x="15" y="209"/>
                    <a:pt x="15" y="209"/>
                    <a:pt x="15" y="209"/>
                  </a:cubicBezTo>
                  <a:lnTo>
                    <a:pt x="0" y="20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6" name="Freeform 305"/>
            <p:cNvSpPr>
              <a:spLocks/>
            </p:cNvSpPr>
            <p:nvPr/>
          </p:nvSpPr>
          <p:spPr bwMode="gray">
            <a:xfrm>
              <a:off x="3837912" y="4068958"/>
              <a:ext cx="161216" cy="174272"/>
            </a:xfrm>
            <a:custGeom>
              <a:avLst/>
              <a:gdLst>
                <a:gd name="T0" fmla="*/ 266 w 291"/>
                <a:gd name="T1" fmla="*/ 269 h 343"/>
                <a:gd name="T2" fmla="*/ 253 w 291"/>
                <a:gd name="T3" fmla="*/ 219 h 343"/>
                <a:gd name="T4" fmla="*/ 273 w 291"/>
                <a:gd name="T5" fmla="*/ 187 h 343"/>
                <a:gd name="T6" fmla="*/ 274 w 291"/>
                <a:gd name="T7" fmla="*/ 157 h 343"/>
                <a:gd name="T8" fmla="*/ 291 w 291"/>
                <a:gd name="T9" fmla="*/ 130 h 343"/>
                <a:gd name="T10" fmla="*/ 279 w 291"/>
                <a:gd name="T11" fmla="*/ 84 h 343"/>
                <a:gd name="T12" fmla="*/ 287 w 291"/>
                <a:gd name="T13" fmla="*/ 83 h 343"/>
                <a:gd name="T14" fmla="*/ 283 w 291"/>
                <a:gd name="T15" fmla="*/ 64 h 343"/>
                <a:gd name="T16" fmla="*/ 271 w 291"/>
                <a:gd name="T17" fmla="*/ 66 h 343"/>
                <a:gd name="T18" fmla="*/ 247 w 291"/>
                <a:gd name="T19" fmla="*/ 41 h 343"/>
                <a:gd name="T20" fmla="*/ 206 w 291"/>
                <a:gd name="T21" fmla="*/ 59 h 343"/>
                <a:gd name="T22" fmla="*/ 186 w 291"/>
                <a:gd name="T23" fmla="*/ 54 h 343"/>
                <a:gd name="T24" fmla="*/ 166 w 291"/>
                <a:gd name="T25" fmla="*/ 22 h 343"/>
                <a:gd name="T26" fmla="*/ 153 w 291"/>
                <a:gd name="T27" fmla="*/ 26 h 343"/>
                <a:gd name="T28" fmla="*/ 150 w 291"/>
                <a:gd name="T29" fmla="*/ 12 h 343"/>
                <a:gd name="T30" fmla="*/ 131 w 291"/>
                <a:gd name="T31" fmla="*/ 26 h 343"/>
                <a:gd name="T32" fmla="*/ 116 w 291"/>
                <a:gd name="T33" fmla="*/ 24 h 343"/>
                <a:gd name="T34" fmla="*/ 116 w 291"/>
                <a:gd name="T35" fmla="*/ 0 h 343"/>
                <a:gd name="T36" fmla="*/ 108 w 291"/>
                <a:gd name="T37" fmla="*/ 13 h 343"/>
                <a:gd name="T38" fmla="*/ 99 w 291"/>
                <a:gd name="T39" fmla="*/ 1 h 343"/>
                <a:gd name="T40" fmla="*/ 95 w 291"/>
                <a:gd name="T41" fmla="*/ 19 h 343"/>
                <a:gd name="T42" fmla="*/ 85 w 291"/>
                <a:gd name="T43" fmla="*/ 19 h 343"/>
                <a:gd name="T44" fmla="*/ 81 w 291"/>
                <a:gd name="T45" fmla="*/ 31 h 343"/>
                <a:gd name="T46" fmla="*/ 55 w 291"/>
                <a:gd name="T47" fmla="*/ 15 h 343"/>
                <a:gd name="T48" fmla="*/ 42 w 291"/>
                <a:gd name="T49" fmla="*/ 30 h 343"/>
                <a:gd name="T50" fmla="*/ 36 w 291"/>
                <a:gd name="T51" fmla="*/ 27 h 343"/>
                <a:gd name="T52" fmla="*/ 23 w 291"/>
                <a:gd name="T53" fmla="*/ 41 h 343"/>
                <a:gd name="T54" fmla="*/ 28 w 291"/>
                <a:gd name="T55" fmla="*/ 68 h 343"/>
                <a:gd name="T56" fmla="*/ 40 w 291"/>
                <a:gd name="T57" fmla="*/ 69 h 343"/>
                <a:gd name="T58" fmla="*/ 33 w 291"/>
                <a:gd name="T59" fmla="*/ 82 h 343"/>
                <a:gd name="T60" fmla="*/ 43 w 291"/>
                <a:gd name="T61" fmla="*/ 86 h 343"/>
                <a:gd name="T62" fmla="*/ 34 w 291"/>
                <a:gd name="T63" fmla="*/ 103 h 343"/>
                <a:gd name="T64" fmla="*/ 50 w 291"/>
                <a:gd name="T65" fmla="*/ 113 h 343"/>
                <a:gd name="T66" fmla="*/ 49 w 291"/>
                <a:gd name="T67" fmla="*/ 126 h 343"/>
                <a:gd name="T68" fmla="*/ 19 w 291"/>
                <a:gd name="T69" fmla="*/ 122 h 343"/>
                <a:gd name="T70" fmla="*/ 37 w 291"/>
                <a:gd name="T71" fmla="*/ 145 h 343"/>
                <a:gd name="T72" fmla="*/ 25 w 291"/>
                <a:gd name="T73" fmla="*/ 148 h 343"/>
                <a:gd name="T74" fmla="*/ 25 w 291"/>
                <a:gd name="T75" fmla="*/ 169 h 343"/>
                <a:gd name="T76" fmla="*/ 2 w 291"/>
                <a:gd name="T77" fmla="*/ 162 h 343"/>
                <a:gd name="T78" fmla="*/ 15 w 291"/>
                <a:gd name="T79" fmla="*/ 196 h 343"/>
                <a:gd name="T80" fmla="*/ 1 w 291"/>
                <a:gd name="T81" fmla="*/ 228 h 343"/>
                <a:gd name="T82" fmla="*/ 14 w 291"/>
                <a:gd name="T83" fmla="*/ 230 h 343"/>
                <a:gd name="T84" fmla="*/ 14 w 291"/>
                <a:gd name="T85" fmla="*/ 240 h 343"/>
                <a:gd name="T86" fmla="*/ 38 w 291"/>
                <a:gd name="T87" fmla="*/ 236 h 343"/>
                <a:gd name="T88" fmla="*/ 39 w 291"/>
                <a:gd name="T89" fmla="*/ 253 h 343"/>
                <a:gd name="T90" fmla="*/ 60 w 291"/>
                <a:gd name="T91" fmla="*/ 282 h 343"/>
                <a:gd name="T92" fmla="*/ 50 w 291"/>
                <a:gd name="T93" fmla="*/ 316 h 343"/>
                <a:gd name="T94" fmla="*/ 51 w 291"/>
                <a:gd name="T95" fmla="*/ 343 h 343"/>
                <a:gd name="T96" fmla="*/ 66 w 291"/>
                <a:gd name="T97" fmla="*/ 331 h 343"/>
                <a:gd name="T98" fmla="*/ 75 w 291"/>
                <a:gd name="T99" fmla="*/ 331 h 343"/>
                <a:gd name="T100" fmla="*/ 85 w 291"/>
                <a:gd name="T101" fmla="*/ 323 h 343"/>
                <a:gd name="T102" fmla="*/ 151 w 291"/>
                <a:gd name="T103" fmla="*/ 300 h 343"/>
                <a:gd name="T104" fmla="*/ 178 w 291"/>
                <a:gd name="T105" fmla="*/ 296 h 343"/>
                <a:gd name="T106" fmla="*/ 218 w 291"/>
                <a:gd name="T107" fmla="*/ 290 h 343"/>
                <a:gd name="T108" fmla="*/ 236 w 291"/>
                <a:gd name="T109" fmla="*/ 299 h 343"/>
                <a:gd name="T110" fmla="*/ 256 w 291"/>
                <a:gd name="T111" fmla="*/ 289 h 343"/>
                <a:gd name="T112" fmla="*/ 273 w 291"/>
                <a:gd name="T113" fmla="*/ 306 h 343"/>
                <a:gd name="T114" fmla="*/ 285 w 291"/>
                <a:gd name="T115" fmla="*/ 310 h 343"/>
                <a:gd name="T116" fmla="*/ 284 w 291"/>
                <a:gd name="T117" fmla="*/ 275 h 343"/>
                <a:gd name="T118" fmla="*/ 266 w 291"/>
                <a:gd name="T119" fmla="*/ 26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1" h="343">
                  <a:moveTo>
                    <a:pt x="266" y="269"/>
                  </a:moveTo>
                  <a:cubicBezTo>
                    <a:pt x="266" y="269"/>
                    <a:pt x="253" y="233"/>
                    <a:pt x="253" y="219"/>
                  </a:cubicBezTo>
                  <a:cubicBezTo>
                    <a:pt x="253" y="205"/>
                    <a:pt x="273" y="187"/>
                    <a:pt x="273" y="187"/>
                  </a:cubicBezTo>
                  <a:cubicBezTo>
                    <a:pt x="273" y="187"/>
                    <a:pt x="274" y="165"/>
                    <a:pt x="274" y="157"/>
                  </a:cubicBezTo>
                  <a:cubicBezTo>
                    <a:pt x="274" y="149"/>
                    <a:pt x="291" y="142"/>
                    <a:pt x="291" y="130"/>
                  </a:cubicBezTo>
                  <a:cubicBezTo>
                    <a:pt x="291" y="118"/>
                    <a:pt x="279" y="84"/>
                    <a:pt x="279" y="84"/>
                  </a:cubicBezTo>
                  <a:cubicBezTo>
                    <a:pt x="287" y="83"/>
                    <a:pt x="287" y="83"/>
                    <a:pt x="287" y="83"/>
                  </a:cubicBezTo>
                  <a:cubicBezTo>
                    <a:pt x="283" y="64"/>
                    <a:pt x="283" y="64"/>
                    <a:pt x="283" y="64"/>
                  </a:cubicBezTo>
                  <a:cubicBezTo>
                    <a:pt x="271" y="66"/>
                    <a:pt x="271" y="66"/>
                    <a:pt x="271" y="66"/>
                  </a:cubicBezTo>
                  <a:cubicBezTo>
                    <a:pt x="271" y="66"/>
                    <a:pt x="277" y="45"/>
                    <a:pt x="247" y="41"/>
                  </a:cubicBezTo>
                  <a:cubicBezTo>
                    <a:pt x="217" y="37"/>
                    <a:pt x="206" y="59"/>
                    <a:pt x="206" y="59"/>
                  </a:cubicBezTo>
                  <a:cubicBezTo>
                    <a:pt x="206" y="59"/>
                    <a:pt x="196" y="55"/>
                    <a:pt x="186" y="54"/>
                  </a:cubicBezTo>
                  <a:cubicBezTo>
                    <a:pt x="176" y="53"/>
                    <a:pt x="166" y="22"/>
                    <a:pt x="166" y="22"/>
                  </a:cubicBezTo>
                  <a:cubicBezTo>
                    <a:pt x="153" y="26"/>
                    <a:pt x="153" y="26"/>
                    <a:pt x="153" y="26"/>
                  </a:cubicBezTo>
                  <a:cubicBezTo>
                    <a:pt x="150" y="12"/>
                    <a:pt x="150" y="12"/>
                    <a:pt x="150" y="12"/>
                  </a:cubicBezTo>
                  <a:cubicBezTo>
                    <a:pt x="135" y="12"/>
                    <a:pt x="131" y="26"/>
                    <a:pt x="131" y="26"/>
                  </a:cubicBezTo>
                  <a:cubicBezTo>
                    <a:pt x="116" y="24"/>
                    <a:pt x="116" y="24"/>
                    <a:pt x="116" y="24"/>
                  </a:cubicBezTo>
                  <a:cubicBezTo>
                    <a:pt x="116" y="0"/>
                    <a:pt x="116" y="0"/>
                    <a:pt x="116" y="0"/>
                  </a:cubicBezTo>
                  <a:cubicBezTo>
                    <a:pt x="108" y="13"/>
                    <a:pt x="108" y="13"/>
                    <a:pt x="108" y="13"/>
                  </a:cubicBezTo>
                  <a:cubicBezTo>
                    <a:pt x="99" y="1"/>
                    <a:pt x="99" y="1"/>
                    <a:pt x="99" y="1"/>
                  </a:cubicBezTo>
                  <a:cubicBezTo>
                    <a:pt x="95" y="19"/>
                    <a:pt x="95" y="19"/>
                    <a:pt x="95" y="19"/>
                  </a:cubicBezTo>
                  <a:cubicBezTo>
                    <a:pt x="85" y="19"/>
                    <a:pt x="85" y="19"/>
                    <a:pt x="85" y="19"/>
                  </a:cubicBezTo>
                  <a:cubicBezTo>
                    <a:pt x="81" y="31"/>
                    <a:pt x="81" y="31"/>
                    <a:pt x="81" y="31"/>
                  </a:cubicBezTo>
                  <a:cubicBezTo>
                    <a:pt x="81" y="31"/>
                    <a:pt x="71" y="17"/>
                    <a:pt x="55" y="15"/>
                  </a:cubicBezTo>
                  <a:cubicBezTo>
                    <a:pt x="39" y="13"/>
                    <a:pt x="42" y="30"/>
                    <a:pt x="42" y="30"/>
                  </a:cubicBezTo>
                  <a:cubicBezTo>
                    <a:pt x="36" y="27"/>
                    <a:pt x="36" y="27"/>
                    <a:pt x="36" y="27"/>
                  </a:cubicBezTo>
                  <a:cubicBezTo>
                    <a:pt x="23" y="41"/>
                    <a:pt x="23" y="41"/>
                    <a:pt x="23" y="41"/>
                  </a:cubicBezTo>
                  <a:cubicBezTo>
                    <a:pt x="28" y="68"/>
                    <a:pt x="28" y="68"/>
                    <a:pt x="28" y="68"/>
                  </a:cubicBezTo>
                  <a:cubicBezTo>
                    <a:pt x="40" y="69"/>
                    <a:pt x="40" y="69"/>
                    <a:pt x="40" y="69"/>
                  </a:cubicBezTo>
                  <a:cubicBezTo>
                    <a:pt x="33" y="82"/>
                    <a:pt x="33" y="82"/>
                    <a:pt x="33" y="82"/>
                  </a:cubicBezTo>
                  <a:cubicBezTo>
                    <a:pt x="43" y="86"/>
                    <a:pt x="43" y="86"/>
                    <a:pt x="43" y="86"/>
                  </a:cubicBezTo>
                  <a:cubicBezTo>
                    <a:pt x="43" y="86"/>
                    <a:pt x="33" y="95"/>
                    <a:pt x="34" y="103"/>
                  </a:cubicBezTo>
                  <a:cubicBezTo>
                    <a:pt x="35" y="111"/>
                    <a:pt x="50" y="106"/>
                    <a:pt x="50" y="113"/>
                  </a:cubicBezTo>
                  <a:cubicBezTo>
                    <a:pt x="50" y="120"/>
                    <a:pt x="49" y="126"/>
                    <a:pt x="49" y="126"/>
                  </a:cubicBezTo>
                  <a:cubicBezTo>
                    <a:pt x="49" y="126"/>
                    <a:pt x="19" y="112"/>
                    <a:pt x="19" y="122"/>
                  </a:cubicBezTo>
                  <a:cubicBezTo>
                    <a:pt x="19" y="132"/>
                    <a:pt x="37" y="145"/>
                    <a:pt x="37" y="145"/>
                  </a:cubicBezTo>
                  <a:cubicBezTo>
                    <a:pt x="25" y="148"/>
                    <a:pt x="25" y="148"/>
                    <a:pt x="25" y="148"/>
                  </a:cubicBezTo>
                  <a:cubicBezTo>
                    <a:pt x="25" y="148"/>
                    <a:pt x="32" y="166"/>
                    <a:pt x="25" y="169"/>
                  </a:cubicBezTo>
                  <a:cubicBezTo>
                    <a:pt x="19" y="171"/>
                    <a:pt x="9" y="164"/>
                    <a:pt x="2" y="162"/>
                  </a:cubicBezTo>
                  <a:cubicBezTo>
                    <a:pt x="7" y="172"/>
                    <a:pt x="15" y="186"/>
                    <a:pt x="15" y="196"/>
                  </a:cubicBezTo>
                  <a:cubicBezTo>
                    <a:pt x="15" y="211"/>
                    <a:pt x="0" y="225"/>
                    <a:pt x="1" y="228"/>
                  </a:cubicBezTo>
                  <a:cubicBezTo>
                    <a:pt x="2" y="231"/>
                    <a:pt x="14" y="230"/>
                    <a:pt x="14" y="230"/>
                  </a:cubicBezTo>
                  <a:cubicBezTo>
                    <a:pt x="14" y="240"/>
                    <a:pt x="14" y="240"/>
                    <a:pt x="14" y="240"/>
                  </a:cubicBezTo>
                  <a:cubicBezTo>
                    <a:pt x="38" y="236"/>
                    <a:pt x="38" y="236"/>
                    <a:pt x="38" y="236"/>
                  </a:cubicBezTo>
                  <a:cubicBezTo>
                    <a:pt x="39" y="253"/>
                    <a:pt x="39" y="253"/>
                    <a:pt x="39" y="253"/>
                  </a:cubicBezTo>
                  <a:cubicBezTo>
                    <a:pt x="39" y="253"/>
                    <a:pt x="60" y="269"/>
                    <a:pt x="60" y="282"/>
                  </a:cubicBezTo>
                  <a:cubicBezTo>
                    <a:pt x="60" y="295"/>
                    <a:pt x="50" y="316"/>
                    <a:pt x="50" y="316"/>
                  </a:cubicBezTo>
                  <a:cubicBezTo>
                    <a:pt x="51" y="343"/>
                    <a:pt x="51" y="343"/>
                    <a:pt x="51" y="343"/>
                  </a:cubicBezTo>
                  <a:cubicBezTo>
                    <a:pt x="63" y="341"/>
                    <a:pt x="66" y="331"/>
                    <a:pt x="66" y="331"/>
                  </a:cubicBezTo>
                  <a:cubicBezTo>
                    <a:pt x="75" y="331"/>
                    <a:pt x="75" y="331"/>
                    <a:pt x="75" y="331"/>
                  </a:cubicBezTo>
                  <a:cubicBezTo>
                    <a:pt x="85" y="323"/>
                    <a:pt x="85" y="323"/>
                    <a:pt x="85" y="323"/>
                  </a:cubicBezTo>
                  <a:cubicBezTo>
                    <a:pt x="85" y="323"/>
                    <a:pt x="131" y="298"/>
                    <a:pt x="151" y="300"/>
                  </a:cubicBezTo>
                  <a:cubicBezTo>
                    <a:pt x="171" y="302"/>
                    <a:pt x="178" y="296"/>
                    <a:pt x="178" y="296"/>
                  </a:cubicBezTo>
                  <a:cubicBezTo>
                    <a:pt x="178" y="296"/>
                    <a:pt x="209" y="285"/>
                    <a:pt x="218" y="290"/>
                  </a:cubicBezTo>
                  <a:cubicBezTo>
                    <a:pt x="227" y="295"/>
                    <a:pt x="229" y="300"/>
                    <a:pt x="236" y="299"/>
                  </a:cubicBezTo>
                  <a:cubicBezTo>
                    <a:pt x="243" y="298"/>
                    <a:pt x="256" y="289"/>
                    <a:pt x="256" y="289"/>
                  </a:cubicBezTo>
                  <a:cubicBezTo>
                    <a:pt x="256" y="289"/>
                    <a:pt x="257" y="299"/>
                    <a:pt x="273" y="306"/>
                  </a:cubicBezTo>
                  <a:cubicBezTo>
                    <a:pt x="277" y="308"/>
                    <a:pt x="281" y="309"/>
                    <a:pt x="285" y="310"/>
                  </a:cubicBezTo>
                  <a:cubicBezTo>
                    <a:pt x="284" y="275"/>
                    <a:pt x="284" y="275"/>
                    <a:pt x="284" y="275"/>
                  </a:cubicBezTo>
                  <a:lnTo>
                    <a:pt x="266" y="26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7" name="Freeform 306"/>
            <p:cNvSpPr>
              <a:spLocks/>
            </p:cNvSpPr>
            <p:nvPr/>
          </p:nvSpPr>
          <p:spPr bwMode="gray">
            <a:xfrm>
              <a:off x="4072344" y="3720199"/>
              <a:ext cx="410668" cy="318890"/>
            </a:xfrm>
            <a:custGeom>
              <a:avLst/>
              <a:gdLst>
                <a:gd name="T0" fmla="*/ 36 w 741"/>
                <a:gd name="T1" fmla="*/ 540 h 628"/>
                <a:gd name="T2" fmla="*/ 34 w 741"/>
                <a:gd name="T3" fmla="*/ 557 h 628"/>
                <a:gd name="T4" fmla="*/ 88 w 741"/>
                <a:gd name="T5" fmla="*/ 579 h 628"/>
                <a:gd name="T6" fmla="*/ 84 w 741"/>
                <a:gd name="T7" fmla="*/ 598 h 628"/>
                <a:gd name="T8" fmla="*/ 102 w 741"/>
                <a:gd name="T9" fmla="*/ 604 h 628"/>
                <a:gd name="T10" fmla="*/ 141 w 741"/>
                <a:gd name="T11" fmla="*/ 619 h 628"/>
                <a:gd name="T12" fmla="*/ 159 w 741"/>
                <a:gd name="T13" fmla="*/ 594 h 628"/>
                <a:gd name="T14" fmla="*/ 183 w 741"/>
                <a:gd name="T15" fmla="*/ 542 h 628"/>
                <a:gd name="T16" fmla="*/ 236 w 741"/>
                <a:gd name="T17" fmla="*/ 526 h 628"/>
                <a:gd name="T18" fmla="*/ 269 w 741"/>
                <a:gd name="T19" fmla="*/ 529 h 628"/>
                <a:gd name="T20" fmla="*/ 305 w 741"/>
                <a:gd name="T21" fmla="*/ 544 h 628"/>
                <a:gd name="T22" fmla="*/ 364 w 741"/>
                <a:gd name="T23" fmla="*/ 544 h 628"/>
                <a:gd name="T24" fmla="*/ 442 w 741"/>
                <a:gd name="T25" fmla="*/ 578 h 628"/>
                <a:gd name="T26" fmla="*/ 554 w 741"/>
                <a:gd name="T27" fmla="*/ 557 h 628"/>
                <a:gd name="T28" fmla="*/ 597 w 741"/>
                <a:gd name="T29" fmla="*/ 541 h 628"/>
                <a:gd name="T30" fmla="*/ 621 w 741"/>
                <a:gd name="T31" fmla="*/ 526 h 628"/>
                <a:gd name="T32" fmla="*/ 621 w 741"/>
                <a:gd name="T33" fmla="*/ 484 h 628"/>
                <a:gd name="T34" fmla="*/ 656 w 741"/>
                <a:gd name="T35" fmla="*/ 426 h 628"/>
                <a:gd name="T36" fmla="*/ 727 w 741"/>
                <a:gd name="T37" fmla="*/ 194 h 628"/>
                <a:gd name="T38" fmla="*/ 721 w 741"/>
                <a:gd name="T39" fmla="*/ 145 h 628"/>
                <a:gd name="T40" fmla="*/ 697 w 741"/>
                <a:gd name="T41" fmla="*/ 105 h 628"/>
                <a:gd name="T42" fmla="*/ 692 w 741"/>
                <a:gd name="T43" fmla="*/ 28 h 628"/>
                <a:gd name="T44" fmla="*/ 623 w 741"/>
                <a:gd name="T45" fmla="*/ 16 h 628"/>
                <a:gd name="T46" fmla="*/ 551 w 741"/>
                <a:gd name="T47" fmla="*/ 0 h 628"/>
                <a:gd name="T48" fmla="*/ 261 w 741"/>
                <a:gd name="T49" fmla="*/ 221 h 628"/>
                <a:gd name="T50" fmla="*/ 190 w 741"/>
                <a:gd name="T51" fmla="*/ 372 h 628"/>
                <a:gd name="T52" fmla="*/ 160 w 741"/>
                <a:gd name="T53" fmla="*/ 427 h 628"/>
                <a:gd name="T54" fmla="*/ 124 w 741"/>
                <a:gd name="T55" fmla="*/ 437 h 628"/>
                <a:gd name="T56" fmla="*/ 92 w 741"/>
                <a:gd name="T57" fmla="*/ 444 h 628"/>
                <a:gd name="T58" fmla="*/ 32 w 741"/>
                <a:gd name="T59" fmla="*/ 455 h 628"/>
                <a:gd name="T60" fmla="*/ 1 w 741"/>
                <a:gd name="T61" fmla="*/ 485 h 628"/>
                <a:gd name="T62" fmla="*/ 13 w 741"/>
                <a:gd name="T63" fmla="*/ 525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1" h="628">
                  <a:moveTo>
                    <a:pt x="35" y="531"/>
                  </a:moveTo>
                  <a:cubicBezTo>
                    <a:pt x="36" y="540"/>
                    <a:pt x="36" y="540"/>
                    <a:pt x="36" y="540"/>
                  </a:cubicBezTo>
                  <a:cubicBezTo>
                    <a:pt x="46" y="541"/>
                    <a:pt x="46" y="541"/>
                    <a:pt x="46" y="541"/>
                  </a:cubicBezTo>
                  <a:cubicBezTo>
                    <a:pt x="46" y="541"/>
                    <a:pt x="31" y="552"/>
                    <a:pt x="34" y="557"/>
                  </a:cubicBezTo>
                  <a:cubicBezTo>
                    <a:pt x="37" y="562"/>
                    <a:pt x="56" y="584"/>
                    <a:pt x="68" y="584"/>
                  </a:cubicBezTo>
                  <a:cubicBezTo>
                    <a:pt x="80" y="584"/>
                    <a:pt x="79" y="575"/>
                    <a:pt x="88" y="579"/>
                  </a:cubicBezTo>
                  <a:cubicBezTo>
                    <a:pt x="97" y="583"/>
                    <a:pt x="99" y="593"/>
                    <a:pt x="99" y="593"/>
                  </a:cubicBezTo>
                  <a:cubicBezTo>
                    <a:pt x="84" y="598"/>
                    <a:pt x="84" y="598"/>
                    <a:pt x="84" y="598"/>
                  </a:cubicBezTo>
                  <a:cubicBezTo>
                    <a:pt x="99" y="620"/>
                    <a:pt x="99" y="620"/>
                    <a:pt x="99" y="620"/>
                  </a:cubicBezTo>
                  <a:cubicBezTo>
                    <a:pt x="102" y="604"/>
                    <a:pt x="102" y="604"/>
                    <a:pt x="102" y="604"/>
                  </a:cubicBezTo>
                  <a:cubicBezTo>
                    <a:pt x="119" y="597"/>
                    <a:pt x="119" y="597"/>
                    <a:pt x="119" y="597"/>
                  </a:cubicBezTo>
                  <a:cubicBezTo>
                    <a:pt x="119" y="597"/>
                    <a:pt x="136" y="616"/>
                    <a:pt x="141" y="619"/>
                  </a:cubicBezTo>
                  <a:cubicBezTo>
                    <a:pt x="146" y="622"/>
                    <a:pt x="162" y="628"/>
                    <a:pt x="162" y="628"/>
                  </a:cubicBezTo>
                  <a:cubicBezTo>
                    <a:pt x="159" y="594"/>
                    <a:pt x="159" y="594"/>
                    <a:pt x="159" y="594"/>
                  </a:cubicBezTo>
                  <a:cubicBezTo>
                    <a:pt x="159" y="594"/>
                    <a:pt x="181" y="583"/>
                    <a:pt x="182" y="568"/>
                  </a:cubicBezTo>
                  <a:cubicBezTo>
                    <a:pt x="183" y="553"/>
                    <a:pt x="183" y="542"/>
                    <a:pt x="183" y="542"/>
                  </a:cubicBezTo>
                  <a:cubicBezTo>
                    <a:pt x="202" y="525"/>
                    <a:pt x="202" y="525"/>
                    <a:pt x="202" y="525"/>
                  </a:cubicBezTo>
                  <a:cubicBezTo>
                    <a:pt x="236" y="526"/>
                    <a:pt x="236" y="526"/>
                    <a:pt x="236" y="526"/>
                  </a:cubicBezTo>
                  <a:cubicBezTo>
                    <a:pt x="236" y="526"/>
                    <a:pt x="235" y="520"/>
                    <a:pt x="249" y="519"/>
                  </a:cubicBezTo>
                  <a:cubicBezTo>
                    <a:pt x="263" y="518"/>
                    <a:pt x="262" y="528"/>
                    <a:pt x="269" y="529"/>
                  </a:cubicBezTo>
                  <a:cubicBezTo>
                    <a:pt x="276" y="530"/>
                    <a:pt x="288" y="530"/>
                    <a:pt x="288" y="530"/>
                  </a:cubicBezTo>
                  <a:cubicBezTo>
                    <a:pt x="305" y="544"/>
                    <a:pt x="305" y="544"/>
                    <a:pt x="305" y="544"/>
                  </a:cubicBezTo>
                  <a:cubicBezTo>
                    <a:pt x="305" y="544"/>
                    <a:pt x="310" y="566"/>
                    <a:pt x="319" y="565"/>
                  </a:cubicBezTo>
                  <a:cubicBezTo>
                    <a:pt x="328" y="564"/>
                    <a:pt x="352" y="544"/>
                    <a:pt x="364" y="544"/>
                  </a:cubicBezTo>
                  <a:cubicBezTo>
                    <a:pt x="376" y="544"/>
                    <a:pt x="388" y="572"/>
                    <a:pt x="407" y="573"/>
                  </a:cubicBezTo>
                  <a:cubicBezTo>
                    <a:pt x="426" y="574"/>
                    <a:pt x="442" y="578"/>
                    <a:pt x="442" y="578"/>
                  </a:cubicBezTo>
                  <a:cubicBezTo>
                    <a:pt x="442" y="578"/>
                    <a:pt x="454" y="543"/>
                    <a:pt x="496" y="543"/>
                  </a:cubicBezTo>
                  <a:cubicBezTo>
                    <a:pt x="538" y="543"/>
                    <a:pt x="554" y="557"/>
                    <a:pt x="554" y="557"/>
                  </a:cubicBezTo>
                  <a:cubicBezTo>
                    <a:pt x="572" y="558"/>
                    <a:pt x="572" y="558"/>
                    <a:pt x="572" y="558"/>
                  </a:cubicBezTo>
                  <a:cubicBezTo>
                    <a:pt x="572" y="558"/>
                    <a:pt x="590" y="545"/>
                    <a:pt x="597" y="541"/>
                  </a:cubicBezTo>
                  <a:cubicBezTo>
                    <a:pt x="604" y="537"/>
                    <a:pt x="613" y="540"/>
                    <a:pt x="613" y="540"/>
                  </a:cubicBezTo>
                  <a:cubicBezTo>
                    <a:pt x="613" y="540"/>
                    <a:pt x="617" y="526"/>
                    <a:pt x="621" y="526"/>
                  </a:cubicBezTo>
                  <a:cubicBezTo>
                    <a:pt x="622" y="526"/>
                    <a:pt x="623" y="526"/>
                    <a:pt x="624" y="526"/>
                  </a:cubicBezTo>
                  <a:cubicBezTo>
                    <a:pt x="621" y="484"/>
                    <a:pt x="621" y="484"/>
                    <a:pt x="621" y="484"/>
                  </a:cubicBezTo>
                  <a:cubicBezTo>
                    <a:pt x="634" y="479"/>
                    <a:pt x="634" y="479"/>
                    <a:pt x="634" y="479"/>
                  </a:cubicBezTo>
                  <a:cubicBezTo>
                    <a:pt x="634" y="479"/>
                    <a:pt x="644" y="442"/>
                    <a:pt x="656" y="426"/>
                  </a:cubicBezTo>
                  <a:cubicBezTo>
                    <a:pt x="667" y="409"/>
                    <a:pt x="717" y="356"/>
                    <a:pt x="717" y="356"/>
                  </a:cubicBezTo>
                  <a:cubicBezTo>
                    <a:pt x="727" y="194"/>
                    <a:pt x="727" y="194"/>
                    <a:pt x="727" y="194"/>
                  </a:cubicBezTo>
                  <a:cubicBezTo>
                    <a:pt x="741" y="169"/>
                    <a:pt x="741" y="169"/>
                    <a:pt x="741" y="169"/>
                  </a:cubicBezTo>
                  <a:cubicBezTo>
                    <a:pt x="721" y="145"/>
                    <a:pt x="721" y="145"/>
                    <a:pt x="721" y="145"/>
                  </a:cubicBezTo>
                  <a:cubicBezTo>
                    <a:pt x="716" y="129"/>
                    <a:pt x="716" y="129"/>
                    <a:pt x="716" y="129"/>
                  </a:cubicBezTo>
                  <a:cubicBezTo>
                    <a:pt x="697" y="105"/>
                    <a:pt x="697" y="105"/>
                    <a:pt x="697" y="105"/>
                  </a:cubicBezTo>
                  <a:cubicBezTo>
                    <a:pt x="704" y="72"/>
                    <a:pt x="704" y="72"/>
                    <a:pt x="704" y="72"/>
                  </a:cubicBezTo>
                  <a:cubicBezTo>
                    <a:pt x="692" y="28"/>
                    <a:pt x="692" y="28"/>
                    <a:pt x="692" y="28"/>
                  </a:cubicBezTo>
                  <a:cubicBezTo>
                    <a:pt x="676" y="37"/>
                    <a:pt x="662" y="44"/>
                    <a:pt x="657" y="45"/>
                  </a:cubicBezTo>
                  <a:cubicBezTo>
                    <a:pt x="646" y="46"/>
                    <a:pt x="630" y="18"/>
                    <a:pt x="623" y="16"/>
                  </a:cubicBezTo>
                  <a:cubicBezTo>
                    <a:pt x="616" y="14"/>
                    <a:pt x="576" y="6"/>
                    <a:pt x="576" y="6"/>
                  </a:cubicBezTo>
                  <a:cubicBezTo>
                    <a:pt x="551" y="0"/>
                    <a:pt x="551" y="0"/>
                    <a:pt x="551" y="0"/>
                  </a:cubicBezTo>
                  <a:cubicBezTo>
                    <a:pt x="551" y="0"/>
                    <a:pt x="364" y="136"/>
                    <a:pt x="342" y="151"/>
                  </a:cubicBezTo>
                  <a:cubicBezTo>
                    <a:pt x="320" y="166"/>
                    <a:pt x="275" y="219"/>
                    <a:pt x="261" y="221"/>
                  </a:cubicBezTo>
                  <a:cubicBezTo>
                    <a:pt x="251" y="222"/>
                    <a:pt x="210" y="231"/>
                    <a:pt x="190" y="235"/>
                  </a:cubicBezTo>
                  <a:cubicBezTo>
                    <a:pt x="190" y="372"/>
                    <a:pt x="190" y="372"/>
                    <a:pt x="190" y="372"/>
                  </a:cubicBezTo>
                  <a:cubicBezTo>
                    <a:pt x="175" y="387"/>
                    <a:pt x="175" y="387"/>
                    <a:pt x="175" y="387"/>
                  </a:cubicBezTo>
                  <a:cubicBezTo>
                    <a:pt x="175" y="387"/>
                    <a:pt x="175" y="420"/>
                    <a:pt x="160" y="427"/>
                  </a:cubicBezTo>
                  <a:cubicBezTo>
                    <a:pt x="138" y="438"/>
                    <a:pt x="131" y="432"/>
                    <a:pt x="131" y="432"/>
                  </a:cubicBezTo>
                  <a:cubicBezTo>
                    <a:pt x="124" y="437"/>
                    <a:pt x="124" y="437"/>
                    <a:pt x="124" y="437"/>
                  </a:cubicBezTo>
                  <a:cubicBezTo>
                    <a:pt x="93" y="435"/>
                    <a:pt x="93" y="435"/>
                    <a:pt x="93" y="435"/>
                  </a:cubicBezTo>
                  <a:cubicBezTo>
                    <a:pt x="92" y="444"/>
                    <a:pt x="92" y="444"/>
                    <a:pt x="92" y="444"/>
                  </a:cubicBezTo>
                  <a:cubicBezTo>
                    <a:pt x="50" y="443"/>
                    <a:pt x="50" y="443"/>
                    <a:pt x="50" y="443"/>
                  </a:cubicBezTo>
                  <a:cubicBezTo>
                    <a:pt x="32" y="455"/>
                    <a:pt x="32" y="455"/>
                    <a:pt x="32" y="455"/>
                  </a:cubicBezTo>
                  <a:cubicBezTo>
                    <a:pt x="0" y="462"/>
                    <a:pt x="0" y="462"/>
                    <a:pt x="0" y="462"/>
                  </a:cubicBezTo>
                  <a:cubicBezTo>
                    <a:pt x="1" y="485"/>
                    <a:pt x="1" y="485"/>
                    <a:pt x="1" y="485"/>
                  </a:cubicBezTo>
                  <a:cubicBezTo>
                    <a:pt x="4" y="494"/>
                    <a:pt x="4" y="494"/>
                    <a:pt x="4" y="494"/>
                  </a:cubicBezTo>
                  <a:cubicBezTo>
                    <a:pt x="4" y="494"/>
                    <a:pt x="3" y="518"/>
                    <a:pt x="13" y="525"/>
                  </a:cubicBezTo>
                  <a:cubicBezTo>
                    <a:pt x="23" y="532"/>
                    <a:pt x="35" y="531"/>
                    <a:pt x="35" y="53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8" name="Freeform 307"/>
            <p:cNvSpPr>
              <a:spLocks/>
            </p:cNvSpPr>
            <p:nvPr/>
          </p:nvSpPr>
          <p:spPr bwMode="gray">
            <a:xfrm>
              <a:off x="3832749" y="3347158"/>
              <a:ext cx="545132" cy="498105"/>
            </a:xfrm>
            <a:custGeom>
              <a:avLst/>
              <a:gdLst>
                <a:gd name="T0" fmla="*/ 212 w 983"/>
                <a:gd name="T1" fmla="*/ 357 h 981"/>
                <a:gd name="T2" fmla="*/ 155 w 983"/>
                <a:gd name="T3" fmla="*/ 390 h 981"/>
                <a:gd name="T4" fmla="*/ 136 w 983"/>
                <a:gd name="T5" fmla="*/ 399 h 981"/>
                <a:gd name="T6" fmla="*/ 111 w 983"/>
                <a:gd name="T7" fmla="*/ 404 h 981"/>
                <a:gd name="T8" fmla="*/ 81 w 983"/>
                <a:gd name="T9" fmla="*/ 417 h 981"/>
                <a:gd name="T10" fmla="*/ 40 w 983"/>
                <a:gd name="T11" fmla="*/ 454 h 981"/>
                <a:gd name="T12" fmla="*/ 35 w 983"/>
                <a:gd name="T13" fmla="*/ 511 h 981"/>
                <a:gd name="T14" fmla="*/ 37 w 983"/>
                <a:gd name="T15" fmla="*/ 513 h 981"/>
                <a:gd name="T16" fmla="*/ 208 w 983"/>
                <a:gd name="T17" fmla="*/ 656 h 981"/>
                <a:gd name="T18" fmla="*/ 481 w 983"/>
                <a:gd name="T19" fmla="*/ 882 h 981"/>
                <a:gd name="T20" fmla="*/ 510 w 983"/>
                <a:gd name="T21" fmla="*/ 904 h 981"/>
                <a:gd name="T22" fmla="*/ 538 w 983"/>
                <a:gd name="T23" fmla="*/ 923 h 981"/>
                <a:gd name="T24" fmla="*/ 582 w 983"/>
                <a:gd name="T25" fmla="*/ 953 h 981"/>
                <a:gd name="T26" fmla="*/ 610 w 983"/>
                <a:gd name="T27" fmla="*/ 973 h 981"/>
                <a:gd name="T28" fmla="*/ 774 w 983"/>
                <a:gd name="T29" fmla="*/ 886 h 981"/>
                <a:gd name="T30" fmla="*/ 963 w 983"/>
                <a:gd name="T31" fmla="*/ 691 h 981"/>
                <a:gd name="T32" fmla="*/ 909 w 983"/>
                <a:gd name="T33" fmla="*/ 684 h 981"/>
                <a:gd name="T34" fmla="*/ 893 w 983"/>
                <a:gd name="T35" fmla="*/ 639 h 981"/>
                <a:gd name="T36" fmla="*/ 889 w 983"/>
                <a:gd name="T37" fmla="*/ 569 h 981"/>
                <a:gd name="T38" fmla="*/ 880 w 983"/>
                <a:gd name="T39" fmla="*/ 515 h 981"/>
                <a:gd name="T40" fmla="*/ 883 w 983"/>
                <a:gd name="T41" fmla="*/ 488 h 981"/>
                <a:gd name="T42" fmla="*/ 862 w 983"/>
                <a:gd name="T43" fmla="*/ 381 h 981"/>
                <a:gd name="T44" fmla="*/ 870 w 983"/>
                <a:gd name="T45" fmla="*/ 373 h 981"/>
                <a:gd name="T46" fmla="*/ 817 w 983"/>
                <a:gd name="T47" fmla="*/ 252 h 981"/>
                <a:gd name="T48" fmla="*/ 789 w 983"/>
                <a:gd name="T49" fmla="*/ 213 h 981"/>
                <a:gd name="T50" fmla="*/ 782 w 983"/>
                <a:gd name="T51" fmla="*/ 194 h 981"/>
                <a:gd name="T52" fmla="*/ 798 w 983"/>
                <a:gd name="T53" fmla="*/ 148 h 981"/>
                <a:gd name="T54" fmla="*/ 820 w 983"/>
                <a:gd name="T55" fmla="*/ 105 h 981"/>
                <a:gd name="T56" fmla="*/ 820 w 983"/>
                <a:gd name="T57" fmla="*/ 38 h 981"/>
                <a:gd name="T58" fmla="*/ 835 w 983"/>
                <a:gd name="T59" fmla="*/ 21 h 981"/>
                <a:gd name="T60" fmla="*/ 815 w 983"/>
                <a:gd name="T61" fmla="*/ 10 h 981"/>
                <a:gd name="T62" fmla="*/ 779 w 983"/>
                <a:gd name="T63" fmla="*/ 3 h 981"/>
                <a:gd name="T64" fmla="*/ 769 w 983"/>
                <a:gd name="T65" fmla="*/ 14 h 981"/>
                <a:gd name="T66" fmla="*/ 728 w 983"/>
                <a:gd name="T67" fmla="*/ 0 h 981"/>
                <a:gd name="T68" fmla="*/ 704 w 983"/>
                <a:gd name="T69" fmla="*/ 14 h 981"/>
                <a:gd name="T70" fmla="*/ 631 w 983"/>
                <a:gd name="T71" fmla="*/ 18 h 981"/>
                <a:gd name="T72" fmla="*/ 545 w 983"/>
                <a:gd name="T73" fmla="*/ 27 h 981"/>
                <a:gd name="T74" fmla="*/ 503 w 983"/>
                <a:gd name="T75" fmla="*/ 33 h 981"/>
                <a:gd name="T76" fmla="*/ 446 w 983"/>
                <a:gd name="T77" fmla="*/ 72 h 981"/>
                <a:gd name="T78" fmla="*/ 355 w 983"/>
                <a:gd name="T79" fmla="*/ 113 h 981"/>
                <a:gd name="T80" fmla="*/ 349 w 983"/>
                <a:gd name="T81" fmla="*/ 112 h 981"/>
                <a:gd name="T82" fmla="*/ 360 w 983"/>
                <a:gd name="T83" fmla="*/ 141 h 981"/>
                <a:gd name="T84" fmla="*/ 365 w 983"/>
                <a:gd name="T85" fmla="*/ 186 h 981"/>
                <a:gd name="T86" fmla="*/ 364 w 983"/>
                <a:gd name="T87" fmla="*/ 218 h 981"/>
                <a:gd name="T88" fmla="*/ 375 w 983"/>
                <a:gd name="T89" fmla="*/ 238 h 981"/>
                <a:gd name="T90" fmla="*/ 382 w 983"/>
                <a:gd name="T91" fmla="*/ 259 h 981"/>
                <a:gd name="T92" fmla="*/ 343 w 983"/>
                <a:gd name="T93" fmla="*/ 274 h 981"/>
                <a:gd name="T94" fmla="*/ 321 w 983"/>
                <a:gd name="T95" fmla="*/ 275 h 981"/>
                <a:gd name="T96" fmla="*/ 303 w 983"/>
                <a:gd name="T97" fmla="*/ 288 h 981"/>
                <a:gd name="T98" fmla="*/ 267 w 983"/>
                <a:gd name="T99" fmla="*/ 318 h 981"/>
                <a:gd name="T100" fmla="*/ 260 w 983"/>
                <a:gd name="T101" fmla="*/ 337 h 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83" h="981">
                  <a:moveTo>
                    <a:pt x="242" y="356"/>
                  </a:moveTo>
                  <a:cubicBezTo>
                    <a:pt x="236" y="356"/>
                    <a:pt x="212" y="357"/>
                    <a:pt x="212" y="357"/>
                  </a:cubicBezTo>
                  <a:cubicBezTo>
                    <a:pt x="212" y="357"/>
                    <a:pt x="197" y="388"/>
                    <a:pt x="189" y="391"/>
                  </a:cubicBezTo>
                  <a:cubicBezTo>
                    <a:pt x="181" y="394"/>
                    <a:pt x="155" y="390"/>
                    <a:pt x="155" y="390"/>
                  </a:cubicBezTo>
                  <a:cubicBezTo>
                    <a:pt x="154" y="398"/>
                    <a:pt x="154" y="398"/>
                    <a:pt x="154" y="398"/>
                  </a:cubicBezTo>
                  <a:cubicBezTo>
                    <a:pt x="136" y="399"/>
                    <a:pt x="136" y="399"/>
                    <a:pt x="136" y="399"/>
                  </a:cubicBezTo>
                  <a:cubicBezTo>
                    <a:pt x="136" y="399"/>
                    <a:pt x="136" y="411"/>
                    <a:pt x="130" y="412"/>
                  </a:cubicBezTo>
                  <a:cubicBezTo>
                    <a:pt x="124" y="413"/>
                    <a:pt x="111" y="404"/>
                    <a:pt x="111" y="404"/>
                  </a:cubicBezTo>
                  <a:cubicBezTo>
                    <a:pt x="93" y="418"/>
                    <a:pt x="93" y="418"/>
                    <a:pt x="93" y="418"/>
                  </a:cubicBezTo>
                  <a:cubicBezTo>
                    <a:pt x="81" y="417"/>
                    <a:pt x="81" y="417"/>
                    <a:pt x="81" y="417"/>
                  </a:cubicBezTo>
                  <a:cubicBezTo>
                    <a:pt x="81" y="417"/>
                    <a:pt x="67" y="437"/>
                    <a:pt x="60" y="442"/>
                  </a:cubicBezTo>
                  <a:cubicBezTo>
                    <a:pt x="53" y="447"/>
                    <a:pt x="40" y="454"/>
                    <a:pt x="40" y="454"/>
                  </a:cubicBezTo>
                  <a:cubicBezTo>
                    <a:pt x="37" y="472"/>
                    <a:pt x="37" y="472"/>
                    <a:pt x="37" y="472"/>
                  </a:cubicBezTo>
                  <a:cubicBezTo>
                    <a:pt x="35" y="511"/>
                    <a:pt x="35" y="511"/>
                    <a:pt x="35" y="511"/>
                  </a:cubicBezTo>
                  <a:cubicBezTo>
                    <a:pt x="0" y="511"/>
                    <a:pt x="0" y="511"/>
                    <a:pt x="0" y="511"/>
                  </a:cubicBezTo>
                  <a:cubicBezTo>
                    <a:pt x="37" y="513"/>
                    <a:pt x="37" y="513"/>
                    <a:pt x="37" y="513"/>
                  </a:cubicBezTo>
                  <a:cubicBezTo>
                    <a:pt x="35" y="535"/>
                    <a:pt x="35" y="535"/>
                    <a:pt x="35" y="535"/>
                  </a:cubicBezTo>
                  <a:cubicBezTo>
                    <a:pt x="208" y="656"/>
                    <a:pt x="208" y="656"/>
                    <a:pt x="208" y="656"/>
                  </a:cubicBezTo>
                  <a:cubicBezTo>
                    <a:pt x="482" y="865"/>
                    <a:pt x="482" y="865"/>
                    <a:pt x="482" y="865"/>
                  </a:cubicBezTo>
                  <a:cubicBezTo>
                    <a:pt x="481" y="882"/>
                    <a:pt x="481" y="882"/>
                    <a:pt x="481" y="882"/>
                  </a:cubicBezTo>
                  <a:cubicBezTo>
                    <a:pt x="481" y="882"/>
                    <a:pt x="498" y="878"/>
                    <a:pt x="500" y="886"/>
                  </a:cubicBezTo>
                  <a:cubicBezTo>
                    <a:pt x="502" y="894"/>
                    <a:pt x="500" y="901"/>
                    <a:pt x="510" y="904"/>
                  </a:cubicBezTo>
                  <a:cubicBezTo>
                    <a:pt x="520" y="907"/>
                    <a:pt x="533" y="905"/>
                    <a:pt x="533" y="905"/>
                  </a:cubicBezTo>
                  <a:cubicBezTo>
                    <a:pt x="538" y="923"/>
                    <a:pt x="538" y="923"/>
                    <a:pt x="538" y="923"/>
                  </a:cubicBezTo>
                  <a:cubicBezTo>
                    <a:pt x="538" y="923"/>
                    <a:pt x="561" y="917"/>
                    <a:pt x="571" y="925"/>
                  </a:cubicBezTo>
                  <a:cubicBezTo>
                    <a:pt x="581" y="933"/>
                    <a:pt x="582" y="953"/>
                    <a:pt x="582" y="953"/>
                  </a:cubicBezTo>
                  <a:cubicBezTo>
                    <a:pt x="582" y="953"/>
                    <a:pt x="558" y="967"/>
                    <a:pt x="573" y="974"/>
                  </a:cubicBezTo>
                  <a:cubicBezTo>
                    <a:pt x="588" y="981"/>
                    <a:pt x="610" y="973"/>
                    <a:pt x="610" y="973"/>
                  </a:cubicBezTo>
                  <a:cubicBezTo>
                    <a:pt x="610" y="973"/>
                    <a:pt x="679" y="958"/>
                    <a:pt x="693" y="956"/>
                  </a:cubicBezTo>
                  <a:cubicBezTo>
                    <a:pt x="707" y="954"/>
                    <a:pt x="752" y="901"/>
                    <a:pt x="774" y="886"/>
                  </a:cubicBezTo>
                  <a:cubicBezTo>
                    <a:pt x="796" y="871"/>
                    <a:pt x="983" y="735"/>
                    <a:pt x="983" y="735"/>
                  </a:cubicBezTo>
                  <a:cubicBezTo>
                    <a:pt x="983" y="735"/>
                    <a:pt x="968" y="694"/>
                    <a:pt x="963" y="691"/>
                  </a:cubicBezTo>
                  <a:cubicBezTo>
                    <a:pt x="958" y="688"/>
                    <a:pt x="930" y="675"/>
                    <a:pt x="924" y="678"/>
                  </a:cubicBezTo>
                  <a:cubicBezTo>
                    <a:pt x="918" y="681"/>
                    <a:pt x="913" y="686"/>
                    <a:pt x="909" y="684"/>
                  </a:cubicBezTo>
                  <a:cubicBezTo>
                    <a:pt x="905" y="682"/>
                    <a:pt x="893" y="671"/>
                    <a:pt x="893" y="664"/>
                  </a:cubicBezTo>
                  <a:cubicBezTo>
                    <a:pt x="893" y="657"/>
                    <a:pt x="898" y="647"/>
                    <a:pt x="893" y="639"/>
                  </a:cubicBezTo>
                  <a:cubicBezTo>
                    <a:pt x="888" y="631"/>
                    <a:pt x="861" y="595"/>
                    <a:pt x="862" y="589"/>
                  </a:cubicBezTo>
                  <a:cubicBezTo>
                    <a:pt x="863" y="583"/>
                    <a:pt x="889" y="581"/>
                    <a:pt x="889" y="569"/>
                  </a:cubicBezTo>
                  <a:cubicBezTo>
                    <a:pt x="889" y="557"/>
                    <a:pt x="885" y="551"/>
                    <a:pt x="885" y="551"/>
                  </a:cubicBezTo>
                  <a:cubicBezTo>
                    <a:pt x="880" y="515"/>
                    <a:pt x="880" y="515"/>
                    <a:pt x="880" y="515"/>
                  </a:cubicBezTo>
                  <a:cubicBezTo>
                    <a:pt x="889" y="502"/>
                    <a:pt x="889" y="502"/>
                    <a:pt x="889" y="502"/>
                  </a:cubicBezTo>
                  <a:cubicBezTo>
                    <a:pt x="883" y="488"/>
                    <a:pt x="883" y="488"/>
                    <a:pt x="883" y="488"/>
                  </a:cubicBezTo>
                  <a:cubicBezTo>
                    <a:pt x="883" y="488"/>
                    <a:pt x="892" y="458"/>
                    <a:pt x="891" y="448"/>
                  </a:cubicBezTo>
                  <a:cubicBezTo>
                    <a:pt x="890" y="438"/>
                    <a:pt x="863" y="387"/>
                    <a:pt x="862" y="381"/>
                  </a:cubicBezTo>
                  <a:cubicBezTo>
                    <a:pt x="862" y="378"/>
                    <a:pt x="866" y="376"/>
                    <a:pt x="870" y="373"/>
                  </a:cubicBezTo>
                  <a:cubicBezTo>
                    <a:pt x="870" y="373"/>
                    <a:pt x="870" y="373"/>
                    <a:pt x="870" y="373"/>
                  </a:cubicBezTo>
                  <a:cubicBezTo>
                    <a:pt x="864" y="350"/>
                    <a:pt x="849" y="288"/>
                    <a:pt x="849" y="277"/>
                  </a:cubicBezTo>
                  <a:cubicBezTo>
                    <a:pt x="849" y="264"/>
                    <a:pt x="817" y="252"/>
                    <a:pt x="817" y="252"/>
                  </a:cubicBezTo>
                  <a:cubicBezTo>
                    <a:pt x="817" y="252"/>
                    <a:pt x="817" y="234"/>
                    <a:pt x="816" y="226"/>
                  </a:cubicBezTo>
                  <a:cubicBezTo>
                    <a:pt x="815" y="218"/>
                    <a:pt x="789" y="213"/>
                    <a:pt x="789" y="213"/>
                  </a:cubicBezTo>
                  <a:cubicBezTo>
                    <a:pt x="789" y="194"/>
                    <a:pt x="789" y="194"/>
                    <a:pt x="789" y="194"/>
                  </a:cubicBezTo>
                  <a:cubicBezTo>
                    <a:pt x="782" y="194"/>
                    <a:pt x="782" y="194"/>
                    <a:pt x="782" y="194"/>
                  </a:cubicBezTo>
                  <a:cubicBezTo>
                    <a:pt x="782" y="194"/>
                    <a:pt x="782" y="181"/>
                    <a:pt x="782" y="171"/>
                  </a:cubicBezTo>
                  <a:cubicBezTo>
                    <a:pt x="782" y="161"/>
                    <a:pt x="798" y="148"/>
                    <a:pt x="798" y="148"/>
                  </a:cubicBezTo>
                  <a:cubicBezTo>
                    <a:pt x="812" y="137"/>
                    <a:pt x="812" y="137"/>
                    <a:pt x="812" y="137"/>
                  </a:cubicBezTo>
                  <a:cubicBezTo>
                    <a:pt x="812" y="137"/>
                    <a:pt x="819" y="115"/>
                    <a:pt x="820" y="105"/>
                  </a:cubicBezTo>
                  <a:cubicBezTo>
                    <a:pt x="821" y="95"/>
                    <a:pt x="819" y="83"/>
                    <a:pt x="815" y="76"/>
                  </a:cubicBezTo>
                  <a:cubicBezTo>
                    <a:pt x="811" y="69"/>
                    <a:pt x="820" y="38"/>
                    <a:pt x="820" y="38"/>
                  </a:cubicBezTo>
                  <a:cubicBezTo>
                    <a:pt x="807" y="34"/>
                    <a:pt x="807" y="34"/>
                    <a:pt x="807" y="34"/>
                  </a:cubicBezTo>
                  <a:cubicBezTo>
                    <a:pt x="835" y="21"/>
                    <a:pt x="835" y="21"/>
                    <a:pt x="835" y="21"/>
                  </a:cubicBezTo>
                  <a:cubicBezTo>
                    <a:pt x="835" y="11"/>
                    <a:pt x="835" y="11"/>
                    <a:pt x="835" y="11"/>
                  </a:cubicBezTo>
                  <a:cubicBezTo>
                    <a:pt x="826" y="11"/>
                    <a:pt x="815" y="10"/>
                    <a:pt x="815" y="10"/>
                  </a:cubicBezTo>
                  <a:cubicBezTo>
                    <a:pt x="806" y="15"/>
                    <a:pt x="806" y="15"/>
                    <a:pt x="806" y="15"/>
                  </a:cubicBezTo>
                  <a:cubicBezTo>
                    <a:pt x="779" y="3"/>
                    <a:pt x="779" y="3"/>
                    <a:pt x="779" y="3"/>
                  </a:cubicBezTo>
                  <a:cubicBezTo>
                    <a:pt x="769" y="5"/>
                    <a:pt x="769" y="5"/>
                    <a:pt x="769" y="5"/>
                  </a:cubicBezTo>
                  <a:cubicBezTo>
                    <a:pt x="769" y="14"/>
                    <a:pt x="769" y="14"/>
                    <a:pt x="769" y="14"/>
                  </a:cubicBezTo>
                  <a:cubicBezTo>
                    <a:pt x="744" y="12"/>
                    <a:pt x="744" y="12"/>
                    <a:pt x="744" y="12"/>
                  </a:cubicBezTo>
                  <a:cubicBezTo>
                    <a:pt x="728" y="0"/>
                    <a:pt x="728" y="0"/>
                    <a:pt x="728" y="0"/>
                  </a:cubicBezTo>
                  <a:cubicBezTo>
                    <a:pt x="724" y="19"/>
                    <a:pt x="724" y="19"/>
                    <a:pt x="724" y="19"/>
                  </a:cubicBezTo>
                  <a:cubicBezTo>
                    <a:pt x="704" y="14"/>
                    <a:pt x="704" y="14"/>
                    <a:pt x="704" y="14"/>
                  </a:cubicBezTo>
                  <a:cubicBezTo>
                    <a:pt x="686" y="29"/>
                    <a:pt x="686" y="29"/>
                    <a:pt x="686" y="29"/>
                  </a:cubicBezTo>
                  <a:cubicBezTo>
                    <a:pt x="686" y="29"/>
                    <a:pt x="662" y="17"/>
                    <a:pt x="631" y="18"/>
                  </a:cubicBezTo>
                  <a:cubicBezTo>
                    <a:pt x="600" y="19"/>
                    <a:pt x="599" y="26"/>
                    <a:pt x="585" y="27"/>
                  </a:cubicBezTo>
                  <a:cubicBezTo>
                    <a:pt x="571" y="28"/>
                    <a:pt x="545" y="27"/>
                    <a:pt x="545" y="27"/>
                  </a:cubicBezTo>
                  <a:cubicBezTo>
                    <a:pt x="542" y="34"/>
                    <a:pt x="542" y="34"/>
                    <a:pt x="542" y="34"/>
                  </a:cubicBezTo>
                  <a:cubicBezTo>
                    <a:pt x="503" y="33"/>
                    <a:pt x="503" y="33"/>
                    <a:pt x="503" y="33"/>
                  </a:cubicBezTo>
                  <a:cubicBezTo>
                    <a:pt x="503" y="33"/>
                    <a:pt x="456" y="43"/>
                    <a:pt x="455" y="51"/>
                  </a:cubicBezTo>
                  <a:cubicBezTo>
                    <a:pt x="454" y="59"/>
                    <a:pt x="446" y="72"/>
                    <a:pt x="446" y="72"/>
                  </a:cubicBezTo>
                  <a:cubicBezTo>
                    <a:pt x="446" y="72"/>
                    <a:pt x="396" y="74"/>
                    <a:pt x="394" y="83"/>
                  </a:cubicBezTo>
                  <a:cubicBezTo>
                    <a:pt x="392" y="92"/>
                    <a:pt x="370" y="113"/>
                    <a:pt x="355" y="113"/>
                  </a:cubicBezTo>
                  <a:cubicBezTo>
                    <a:pt x="353" y="113"/>
                    <a:pt x="351" y="113"/>
                    <a:pt x="349" y="112"/>
                  </a:cubicBezTo>
                  <a:cubicBezTo>
                    <a:pt x="349" y="112"/>
                    <a:pt x="349" y="112"/>
                    <a:pt x="349" y="112"/>
                  </a:cubicBezTo>
                  <a:cubicBezTo>
                    <a:pt x="350" y="116"/>
                    <a:pt x="354" y="125"/>
                    <a:pt x="364" y="129"/>
                  </a:cubicBezTo>
                  <a:cubicBezTo>
                    <a:pt x="364" y="130"/>
                    <a:pt x="360" y="141"/>
                    <a:pt x="360" y="141"/>
                  </a:cubicBezTo>
                  <a:cubicBezTo>
                    <a:pt x="368" y="141"/>
                    <a:pt x="368" y="141"/>
                    <a:pt x="368" y="141"/>
                  </a:cubicBezTo>
                  <a:cubicBezTo>
                    <a:pt x="365" y="186"/>
                    <a:pt x="365" y="186"/>
                    <a:pt x="365" y="186"/>
                  </a:cubicBezTo>
                  <a:cubicBezTo>
                    <a:pt x="371" y="197"/>
                    <a:pt x="371" y="197"/>
                    <a:pt x="371" y="197"/>
                  </a:cubicBezTo>
                  <a:cubicBezTo>
                    <a:pt x="364" y="218"/>
                    <a:pt x="364" y="218"/>
                    <a:pt x="364" y="218"/>
                  </a:cubicBezTo>
                  <a:cubicBezTo>
                    <a:pt x="378" y="218"/>
                    <a:pt x="378" y="218"/>
                    <a:pt x="378" y="218"/>
                  </a:cubicBezTo>
                  <a:cubicBezTo>
                    <a:pt x="375" y="238"/>
                    <a:pt x="375" y="238"/>
                    <a:pt x="375" y="238"/>
                  </a:cubicBezTo>
                  <a:cubicBezTo>
                    <a:pt x="393" y="250"/>
                    <a:pt x="393" y="250"/>
                    <a:pt x="393" y="250"/>
                  </a:cubicBezTo>
                  <a:cubicBezTo>
                    <a:pt x="393" y="250"/>
                    <a:pt x="384" y="256"/>
                    <a:pt x="382" y="259"/>
                  </a:cubicBezTo>
                  <a:cubicBezTo>
                    <a:pt x="380" y="262"/>
                    <a:pt x="381" y="269"/>
                    <a:pt x="381" y="269"/>
                  </a:cubicBezTo>
                  <a:cubicBezTo>
                    <a:pt x="343" y="274"/>
                    <a:pt x="343" y="274"/>
                    <a:pt x="343" y="274"/>
                  </a:cubicBezTo>
                  <a:cubicBezTo>
                    <a:pt x="343" y="274"/>
                    <a:pt x="333" y="268"/>
                    <a:pt x="329" y="268"/>
                  </a:cubicBezTo>
                  <a:cubicBezTo>
                    <a:pt x="325" y="268"/>
                    <a:pt x="321" y="275"/>
                    <a:pt x="321" y="275"/>
                  </a:cubicBezTo>
                  <a:cubicBezTo>
                    <a:pt x="321" y="275"/>
                    <a:pt x="313" y="270"/>
                    <a:pt x="308" y="273"/>
                  </a:cubicBezTo>
                  <a:cubicBezTo>
                    <a:pt x="303" y="276"/>
                    <a:pt x="310" y="283"/>
                    <a:pt x="303" y="288"/>
                  </a:cubicBezTo>
                  <a:cubicBezTo>
                    <a:pt x="296" y="293"/>
                    <a:pt x="274" y="287"/>
                    <a:pt x="266" y="294"/>
                  </a:cubicBezTo>
                  <a:cubicBezTo>
                    <a:pt x="258" y="301"/>
                    <a:pt x="267" y="318"/>
                    <a:pt x="267" y="318"/>
                  </a:cubicBezTo>
                  <a:cubicBezTo>
                    <a:pt x="277" y="330"/>
                    <a:pt x="277" y="330"/>
                    <a:pt x="277" y="330"/>
                  </a:cubicBezTo>
                  <a:cubicBezTo>
                    <a:pt x="260" y="337"/>
                    <a:pt x="260" y="337"/>
                    <a:pt x="260" y="337"/>
                  </a:cubicBezTo>
                  <a:cubicBezTo>
                    <a:pt x="260" y="337"/>
                    <a:pt x="248" y="356"/>
                    <a:pt x="242" y="356"/>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49" name="Freeform 308"/>
            <p:cNvSpPr>
              <a:spLocks/>
            </p:cNvSpPr>
            <p:nvPr/>
          </p:nvSpPr>
          <p:spPr bwMode="gray">
            <a:xfrm>
              <a:off x="4310062" y="3455890"/>
              <a:ext cx="405270" cy="374116"/>
            </a:xfrm>
            <a:custGeom>
              <a:avLst/>
              <a:gdLst>
                <a:gd name="T0" fmla="*/ 104 w 731"/>
                <a:gd name="T1" fmla="*/ 37 h 737"/>
                <a:gd name="T2" fmla="*/ 69 w 731"/>
                <a:gd name="T3" fmla="*/ 55 h 737"/>
                <a:gd name="T4" fmla="*/ 50 w 731"/>
                <a:gd name="T5" fmla="*/ 78 h 737"/>
                <a:gd name="T6" fmla="*/ 35 w 731"/>
                <a:gd name="T7" fmla="*/ 89 h 737"/>
                <a:gd name="T8" fmla="*/ 44 w 731"/>
                <a:gd name="T9" fmla="*/ 127 h 737"/>
                <a:gd name="T10" fmla="*/ 25 w 731"/>
                <a:gd name="T11" fmla="*/ 153 h 737"/>
                <a:gd name="T12" fmla="*/ 1 w 731"/>
                <a:gd name="T13" fmla="*/ 167 h 737"/>
                <a:gd name="T14" fmla="*/ 30 w 731"/>
                <a:gd name="T15" fmla="*/ 234 h 737"/>
                <a:gd name="T16" fmla="*/ 22 w 731"/>
                <a:gd name="T17" fmla="*/ 274 h 737"/>
                <a:gd name="T18" fmla="*/ 28 w 731"/>
                <a:gd name="T19" fmla="*/ 288 h 737"/>
                <a:gd name="T20" fmla="*/ 19 w 731"/>
                <a:gd name="T21" fmla="*/ 301 h 737"/>
                <a:gd name="T22" fmla="*/ 24 w 731"/>
                <a:gd name="T23" fmla="*/ 337 h 737"/>
                <a:gd name="T24" fmla="*/ 28 w 731"/>
                <a:gd name="T25" fmla="*/ 355 h 737"/>
                <a:gd name="T26" fmla="*/ 1 w 731"/>
                <a:gd name="T27" fmla="*/ 375 h 737"/>
                <a:gd name="T28" fmla="*/ 32 w 731"/>
                <a:gd name="T29" fmla="*/ 425 h 737"/>
                <a:gd name="T30" fmla="*/ 32 w 731"/>
                <a:gd name="T31" fmla="*/ 450 h 737"/>
                <a:gd name="T32" fmla="*/ 48 w 731"/>
                <a:gd name="T33" fmla="*/ 470 h 737"/>
                <a:gd name="T34" fmla="*/ 63 w 731"/>
                <a:gd name="T35" fmla="*/ 464 h 737"/>
                <a:gd name="T36" fmla="*/ 102 w 731"/>
                <a:gd name="T37" fmla="*/ 477 h 737"/>
                <a:gd name="T38" fmla="*/ 122 w 731"/>
                <a:gd name="T39" fmla="*/ 521 h 737"/>
                <a:gd name="T40" fmla="*/ 147 w 731"/>
                <a:gd name="T41" fmla="*/ 527 h 737"/>
                <a:gd name="T42" fmla="*/ 194 w 731"/>
                <a:gd name="T43" fmla="*/ 537 h 737"/>
                <a:gd name="T44" fmla="*/ 228 w 731"/>
                <a:gd name="T45" fmla="*/ 566 h 737"/>
                <a:gd name="T46" fmla="*/ 311 w 731"/>
                <a:gd name="T47" fmla="*/ 521 h 737"/>
                <a:gd name="T48" fmla="*/ 684 w 731"/>
                <a:gd name="T49" fmla="*/ 737 h 737"/>
                <a:gd name="T50" fmla="*/ 683 w 731"/>
                <a:gd name="T51" fmla="*/ 708 h 737"/>
                <a:gd name="T52" fmla="*/ 731 w 731"/>
                <a:gd name="T53" fmla="*/ 707 h 737"/>
                <a:gd name="T54" fmla="*/ 730 w 731"/>
                <a:gd name="T55" fmla="*/ 599 h 737"/>
                <a:gd name="T56" fmla="*/ 717 w 731"/>
                <a:gd name="T57" fmla="*/ 201 h 737"/>
                <a:gd name="T58" fmla="*/ 699 w 731"/>
                <a:gd name="T59" fmla="*/ 163 h 737"/>
                <a:gd name="T60" fmla="*/ 713 w 731"/>
                <a:gd name="T61" fmla="*/ 135 h 737"/>
                <a:gd name="T62" fmla="*/ 703 w 731"/>
                <a:gd name="T63" fmla="*/ 115 h 737"/>
                <a:gd name="T64" fmla="*/ 707 w 731"/>
                <a:gd name="T65" fmla="*/ 94 h 737"/>
                <a:gd name="T66" fmla="*/ 720 w 731"/>
                <a:gd name="T67" fmla="*/ 81 h 737"/>
                <a:gd name="T68" fmla="*/ 716 w 731"/>
                <a:gd name="T69" fmla="*/ 63 h 737"/>
                <a:gd name="T70" fmla="*/ 701 w 731"/>
                <a:gd name="T71" fmla="*/ 68 h 737"/>
                <a:gd name="T72" fmla="*/ 694 w 731"/>
                <a:gd name="T73" fmla="*/ 59 h 737"/>
                <a:gd name="T74" fmla="*/ 682 w 731"/>
                <a:gd name="T75" fmla="*/ 67 h 737"/>
                <a:gd name="T76" fmla="*/ 658 w 731"/>
                <a:gd name="T77" fmla="*/ 50 h 737"/>
                <a:gd name="T78" fmla="*/ 628 w 731"/>
                <a:gd name="T79" fmla="*/ 49 h 737"/>
                <a:gd name="T80" fmla="*/ 617 w 731"/>
                <a:gd name="T81" fmla="*/ 28 h 737"/>
                <a:gd name="T82" fmla="*/ 590 w 731"/>
                <a:gd name="T83" fmla="*/ 23 h 737"/>
                <a:gd name="T84" fmla="*/ 561 w 731"/>
                <a:gd name="T85" fmla="*/ 15 h 737"/>
                <a:gd name="T86" fmla="*/ 553 w 731"/>
                <a:gd name="T87" fmla="*/ 23 h 737"/>
                <a:gd name="T88" fmla="*/ 510 w 731"/>
                <a:gd name="T89" fmla="*/ 31 h 737"/>
                <a:gd name="T90" fmla="*/ 480 w 731"/>
                <a:gd name="T91" fmla="*/ 70 h 737"/>
                <a:gd name="T92" fmla="*/ 496 w 731"/>
                <a:gd name="T93" fmla="*/ 114 h 737"/>
                <a:gd name="T94" fmla="*/ 463 w 731"/>
                <a:gd name="T95" fmla="*/ 154 h 737"/>
                <a:gd name="T96" fmla="*/ 419 w 731"/>
                <a:gd name="T97" fmla="*/ 144 h 737"/>
                <a:gd name="T98" fmla="*/ 351 w 731"/>
                <a:gd name="T99" fmla="*/ 105 h 737"/>
                <a:gd name="T100" fmla="*/ 289 w 731"/>
                <a:gd name="T101" fmla="*/ 97 h 737"/>
                <a:gd name="T102" fmla="*/ 271 w 731"/>
                <a:gd name="T103" fmla="*/ 53 h 737"/>
                <a:gd name="T104" fmla="*/ 244 w 731"/>
                <a:gd name="T105" fmla="*/ 40 h 737"/>
                <a:gd name="T106" fmla="*/ 212 w 731"/>
                <a:gd name="T107" fmla="*/ 21 h 737"/>
                <a:gd name="T108" fmla="*/ 173 w 731"/>
                <a:gd name="T109" fmla="*/ 20 h 737"/>
                <a:gd name="T110" fmla="*/ 143 w 731"/>
                <a:gd name="T111" fmla="*/ 24 h 737"/>
                <a:gd name="T112" fmla="*/ 107 w 731"/>
                <a:gd name="T113" fmla="*/ 3 h 737"/>
                <a:gd name="T114" fmla="*/ 96 w 731"/>
                <a:gd name="T115" fmla="*/ 0 h 737"/>
                <a:gd name="T116" fmla="*/ 93 w 731"/>
                <a:gd name="T117" fmla="*/ 27 h 737"/>
                <a:gd name="T118" fmla="*/ 104 w 731"/>
                <a:gd name="T119" fmla="*/ 37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31" h="737">
                  <a:moveTo>
                    <a:pt x="104" y="37"/>
                  </a:moveTo>
                  <a:cubicBezTo>
                    <a:pt x="100" y="45"/>
                    <a:pt x="75" y="49"/>
                    <a:pt x="69" y="55"/>
                  </a:cubicBezTo>
                  <a:cubicBezTo>
                    <a:pt x="63" y="61"/>
                    <a:pt x="50" y="78"/>
                    <a:pt x="50" y="78"/>
                  </a:cubicBezTo>
                  <a:cubicBezTo>
                    <a:pt x="50" y="78"/>
                    <a:pt x="37" y="83"/>
                    <a:pt x="35" y="89"/>
                  </a:cubicBezTo>
                  <a:cubicBezTo>
                    <a:pt x="33" y="95"/>
                    <a:pt x="43" y="115"/>
                    <a:pt x="44" y="127"/>
                  </a:cubicBezTo>
                  <a:cubicBezTo>
                    <a:pt x="45" y="139"/>
                    <a:pt x="25" y="153"/>
                    <a:pt x="25" y="153"/>
                  </a:cubicBezTo>
                  <a:cubicBezTo>
                    <a:pt x="25" y="153"/>
                    <a:pt x="0" y="161"/>
                    <a:pt x="1" y="167"/>
                  </a:cubicBezTo>
                  <a:cubicBezTo>
                    <a:pt x="2" y="173"/>
                    <a:pt x="29" y="224"/>
                    <a:pt x="30" y="234"/>
                  </a:cubicBezTo>
                  <a:cubicBezTo>
                    <a:pt x="31" y="244"/>
                    <a:pt x="22" y="274"/>
                    <a:pt x="22" y="274"/>
                  </a:cubicBezTo>
                  <a:cubicBezTo>
                    <a:pt x="28" y="288"/>
                    <a:pt x="28" y="288"/>
                    <a:pt x="28" y="288"/>
                  </a:cubicBezTo>
                  <a:cubicBezTo>
                    <a:pt x="19" y="301"/>
                    <a:pt x="19" y="301"/>
                    <a:pt x="19" y="301"/>
                  </a:cubicBezTo>
                  <a:cubicBezTo>
                    <a:pt x="24" y="337"/>
                    <a:pt x="24" y="337"/>
                    <a:pt x="24" y="337"/>
                  </a:cubicBezTo>
                  <a:cubicBezTo>
                    <a:pt x="24" y="337"/>
                    <a:pt x="28" y="343"/>
                    <a:pt x="28" y="355"/>
                  </a:cubicBezTo>
                  <a:cubicBezTo>
                    <a:pt x="28" y="367"/>
                    <a:pt x="2" y="369"/>
                    <a:pt x="1" y="375"/>
                  </a:cubicBezTo>
                  <a:cubicBezTo>
                    <a:pt x="0" y="381"/>
                    <a:pt x="27" y="417"/>
                    <a:pt x="32" y="425"/>
                  </a:cubicBezTo>
                  <a:cubicBezTo>
                    <a:pt x="37" y="433"/>
                    <a:pt x="32" y="443"/>
                    <a:pt x="32" y="450"/>
                  </a:cubicBezTo>
                  <a:cubicBezTo>
                    <a:pt x="32" y="457"/>
                    <a:pt x="44" y="468"/>
                    <a:pt x="48" y="470"/>
                  </a:cubicBezTo>
                  <a:cubicBezTo>
                    <a:pt x="52" y="472"/>
                    <a:pt x="57" y="467"/>
                    <a:pt x="63" y="464"/>
                  </a:cubicBezTo>
                  <a:cubicBezTo>
                    <a:pt x="69" y="461"/>
                    <a:pt x="97" y="474"/>
                    <a:pt x="102" y="477"/>
                  </a:cubicBezTo>
                  <a:cubicBezTo>
                    <a:pt x="107" y="480"/>
                    <a:pt x="122" y="521"/>
                    <a:pt x="122" y="521"/>
                  </a:cubicBezTo>
                  <a:cubicBezTo>
                    <a:pt x="147" y="527"/>
                    <a:pt x="147" y="527"/>
                    <a:pt x="147" y="527"/>
                  </a:cubicBezTo>
                  <a:cubicBezTo>
                    <a:pt x="147" y="527"/>
                    <a:pt x="187" y="535"/>
                    <a:pt x="194" y="537"/>
                  </a:cubicBezTo>
                  <a:cubicBezTo>
                    <a:pt x="201" y="539"/>
                    <a:pt x="217" y="567"/>
                    <a:pt x="228" y="566"/>
                  </a:cubicBezTo>
                  <a:cubicBezTo>
                    <a:pt x="239" y="565"/>
                    <a:pt x="311" y="521"/>
                    <a:pt x="311" y="521"/>
                  </a:cubicBezTo>
                  <a:cubicBezTo>
                    <a:pt x="684" y="737"/>
                    <a:pt x="684" y="737"/>
                    <a:pt x="684" y="737"/>
                  </a:cubicBezTo>
                  <a:cubicBezTo>
                    <a:pt x="683" y="708"/>
                    <a:pt x="683" y="708"/>
                    <a:pt x="683" y="708"/>
                  </a:cubicBezTo>
                  <a:cubicBezTo>
                    <a:pt x="731" y="707"/>
                    <a:pt x="731" y="707"/>
                    <a:pt x="731" y="707"/>
                  </a:cubicBezTo>
                  <a:cubicBezTo>
                    <a:pt x="730" y="599"/>
                    <a:pt x="730" y="599"/>
                    <a:pt x="730" y="599"/>
                  </a:cubicBezTo>
                  <a:cubicBezTo>
                    <a:pt x="730" y="599"/>
                    <a:pt x="717" y="214"/>
                    <a:pt x="717" y="201"/>
                  </a:cubicBezTo>
                  <a:cubicBezTo>
                    <a:pt x="717" y="188"/>
                    <a:pt x="702" y="170"/>
                    <a:pt x="699" y="163"/>
                  </a:cubicBezTo>
                  <a:cubicBezTo>
                    <a:pt x="696" y="156"/>
                    <a:pt x="710" y="144"/>
                    <a:pt x="713" y="135"/>
                  </a:cubicBezTo>
                  <a:cubicBezTo>
                    <a:pt x="716" y="126"/>
                    <a:pt x="704" y="119"/>
                    <a:pt x="703" y="115"/>
                  </a:cubicBezTo>
                  <a:cubicBezTo>
                    <a:pt x="702" y="111"/>
                    <a:pt x="702" y="97"/>
                    <a:pt x="707" y="94"/>
                  </a:cubicBezTo>
                  <a:cubicBezTo>
                    <a:pt x="711" y="92"/>
                    <a:pt x="717" y="85"/>
                    <a:pt x="720" y="81"/>
                  </a:cubicBezTo>
                  <a:cubicBezTo>
                    <a:pt x="714" y="72"/>
                    <a:pt x="716" y="63"/>
                    <a:pt x="716" y="63"/>
                  </a:cubicBezTo>
                  <a:cubicBezTo>
                    <a:pt x="701" y="68"/>
                    <a:pt x="701" y="68"/>
                    <a:pt x="701" y="68"/>
                  </a:cubicBezTo>
                  <a:cubicBezTo>
                    <a:pt x="694" y="59"/>
                    <a:pt x="694" y="59"/>
                    <a:pt x="694" y="59"/>
                  </a:cubicBezTo>
                  <a:cubicBezTo>
                    <a:pt x="694" y="59"/>
                    <a:pt x="689" y="67"/>
                    <a:pt x="682" y="67"/>
                  </a:cubicBezTo>
                  <a:cubicBezTo>
                    <a:pt x="675" y="67"/>
                    <a:pt x="667" y="50"/>
                    <a:pt x="658" y="50"/>
                  </a:cubicBezTo>
                  <a:cubicBezTo>
                    <a:pt x="649" y="50"/>
                    <a:pt x="639" y="57"/>
                    <a:pt x="628" y="49"/>
                  </a:cubicBezTo>
                  <a:cubicBezTo>
                    <a:pt x="617" y="41"/>
                    <a:pt x="626" y="32"/>
                    <a:pt x="617" y="28"/>
                  </a:cubicBezTo>
                  <a:cubicBezTo>
                    <a:pt x="608" y="24"/>
                    <a:pt x="590" y="23"/>
                    <a:pt x="590" y="23"/>
                  </a:cubicBezTo>
                  <a:cubicBezTo>
                    <a:pt x="590" y="23"/>
                    <a:pt x="569" y="15"/>
                    <a:pt x="561" y="15"/>
                  </a:cubicBezTo>
                  <a:cubicBezTo>
                    <a:pt x="553" y="15"/>
                    <a:pt x="553" y="23"/>
                    <a:pt x="553" y="23"/>
                  </a:cubicBezTo>
                  <a:cubicBezTo>
                    <a:pt x="553" y="23"/>
                    <a:pt x="523" y="21"/>
                    <a:pt x="510" y="31"/>
                  </a:cubicBezTo>
                  <a:cubicBezTo>
                    <a:pt x="497" y="41"/>
                    <a:pt x="480" y="54"/>
                    <a:pt x="480" y="70"/>
                  </a:cubicBezTo>
                  <a:cubicBezTo>
                    <a:pt x="480" y="86"/>
                    <a:pt x="496" y="105"/>
                    <a:pt x="496" y="114"/>
                  </a:cubicBezTo>
                  <a:cubicBezTo>
                    <a:pt x="496" y="123"/>
                    <a:pt x="475" y="152"/>
                    <a:pt x="463" y="154"/>
                  </a:cubicBezTo>
                  <a:cubicBezTo>
                    <a:pt x="451" y="156"/>
                    <a:pt x="433" y="159"/>
                    <a:pt x="419" y="144"/>
                  </a:cubicBezTo>
                  <a:cubicBezTo>
                    <a:pt x="405" y="129"/>
                    <a:pt x="366" y="106"/>
                    <a:pt x="351" y="105"/>
                  </a:cubicBezTo>
                  <a:cubicBezTo>
                    <a:pt x="336" y="104"/>
                    <a:pt x="302" y="113"/>
                    <a:pt x="289" y="97"/>
                  </a:cubicBezTo>
                  <a:cubicBezTo>
                    <a:pt x="276" y="81"/>
                    <a:pt x="280" y="69"/>
                    <a:pt x="271" y="53"/>
                  </a:cubicBezTo>
                  <a:cubicBezTo>
                    <a:pt x="262" y="37"/>
                    <a:pt x="244" y="40"/>
                    <a:pt x="244" y="40"/>
                  </a:cubicBezTo>
                  <a:cubicBezTo>
                    <a:pt x="244" y="40"/>
                    <a:pt x="220" y="22"/>
                    <a:pt x="212" y="21"/>
                  </a:cubicBezTo>
                  <a:cubicBezTo>
                    <a:pt x="204" y="20"/>
                    <a:pt x="180" y="19"/>
                    <a:pt x="173" y="20"/>
                  </a:cubicBezTo>
                  <a:cubicBezTo>
                    <a:pt x="166" y="21"/>
                    <a:pt x="154" y="28"/>
                    <a:pt x="143" y="24"/>
                  </a:cubicBezTo>
                  <a:cubicBezTo>
                    <a:pt x="132" y="20"/>
                    <a:pt x="112" y="4"/>
                    <a:pt x="107" y="3"/>
                  </a:cubicBezTo>
                  <a:cubicBezTo>
                    <a:pt x="104" y="2"/>
                    <a:pt x="100" y="1"/>
                    <a:pt x="96" y="0"/>
                  </a:cubicBezTo>
                  <a:cubicBezTo>
                    <a:pt x="93" y="27"/>
                    <a:pt x="93" y="27"/>
                    <a:pt x="93" y="27"/>
                  </a:cubicBezTo>
                  <a:cubicBezTo>
                    <a:pt x="93" y="27"/>
                    <a:pt x="108" y="29"/>
                    <a:pt x="104" y="37"/>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0" name="Freeform 309"/>
            <p:cNvSpPr>
              <a:spLocks noEditPoints="1"/>
            </p:cNvSpPr>
            <p:nvPr/>
          </p:nvSpPr>
          <p:spPr bwMode="gray">
            <a:xfrm>
              <a:off x="4368964" y="4478745"/>
              <a:ext cx="330881" cy="373041"/>
            </a:xfrm>
            <a:custGeom>
              <a:avLst/>
              <a:gdLst>
                <a:gd name="T0" fmla="*/ 32 w 597"/>
                <a:gd name="T1" fmla="*/ 79 h 735"/>
                <a:gd name="T2" fmla="*/ 41 w 597"/>
                <a:gd name="T3" fmla="*/ 42 h 735"/>
                <a:gd name="T4" fmla="*/ 68 w 597"/>
                <a:gd name="T5" fmla="*/ 17 h 735"/>
                <a:gd name="T6" fmla="*/ 38 w 597"/>
                <a:gd name="T7" fmla="*/ 15 h 735"/>
                <a:gd name="T8" fmla="*/ 27 w 597"/>
                <a:gd name="T9" fmla="*/ 29 h 735"/>
                <a:gd name="T10" fmla="*/ 26 w 597"/>
                <a:gd name="T11" fmla="*/ 39 h 735"/>
                <a:gd name="T12" fmla="*/ 583 w 597"/>
                <a:gd name="T13" fmla="*/ 362 h 735"/>
                <a:gd name="T14" fmla="*/ 558 w 597"/>
                <a:gd name="T15" fmla="*/ 357 h 735"/>
                <a:gd name="T16" fmla="*/ 535 w 597"/>
                <a:gd name="T17" fmla="*/ 367 h 735"/>
                <a:gd name="T18" fmla="*/ 511 w 597"/>
                <a:gd name="T19" fmla="*/ 375 h 735"/>
                <a:gd name="T20" fmla="*/ 503 w 597"/>
                <a:gd name="T21" fmla="*/ 346 h 735"/>
                <a:gd name="T22" fmla="*/ 496 w 597"/>
                <a:gd name="T23" fmla="*/ 299 h 735"/>
                <a:gd name="T24" fmla="*/ 488 w 597"/>
                <a:gd name="T25" fmla="*/ 256 h 735"/>
                <a:gd name="T26" fmla="*/ 493 w 597"/>
                <a:gd name="T27" fmla="*/ 224 h 735"/>
                <a:gd name="T28" fmla="*/ 477 w 597"/>
                <a:gd name="T29" fmla="*/ 190 h 735"/>
                <a:gd name="T30" fmla="*/ 484 w 597"/>
                <a:gd name="T31" fmla="*/ 162 h 735"/>
                <a:gd name="T32" fmla="*/ 423 w 597"/>
                <a:gd name="T33" fmla="*/ 155 h 735"/>
                <a:gd name="T34" fmla="*/ 409 w 597"/>
                <a:gd name="T35" fmla="*/ 148 h 735"/>
                <a:gd name="T36" fmla="*/ 381 w 597"/>
                <a:gd name="T37" fmla="*/ 170 h 735"/>
                <a:gd name="T38" fmla="*/ 369 w 597"/>
                <a:gd name="T39" fmla="*/ 197 h 735"/>
                <a:gd name="T40" fmla="*/ 335 w 597"/>
                <a:gd name="T41" fmla="*/ 195 h 735"/>
                <a:gd name="T42" fmla="*/ 313 w 597"/>
                <a:gd name="T43" fmla="*/ 201 h 735"/>
                <a:gd name="T44" fmla="*/ 302 w 597"/>
                <a:gd name="T45" fmla="*/ 203 h 735"/>
                <a:gd name="T46" fmla="*/ 278 w 597"/>
                <a:gd name="T47" fmla="*/ 194 h 735"/>
                <a:gd name="T48" fmla="*/ 265 w 597"/>
                <a:gd name="T49" fmla="*/ 172 h 735"/>
                <a:gd name="T50" fmla="*/ 255 w 597"/>
                <a:gd name="T51" fmla="*/ 141 h 735"/>
                <a:gd name="T52" fmla="*/ 243 w 597"/>
                <a:gd name="T53" fmla="*/ 98 h 735"/>
                <a:gd name="T54" fmla="*/ 209 w 597"/>
                <a:gd name="T55" fmla="*/ 84 h 735"/>
                <a:gd name="T56" fmla="*/ 185 w 597"/>
                <a:gd name="T57" fmla="*/ 86 h 735"/>
                <a:gd name="T58" fmla="*/ 155 w 597"/>
                <a:gd name="T59" fmla="*/ 84 h 735"/>
                <a:gd name="T60" fmla="*/ 112 w 597"/>
                <a:gd name="T61" fmla="*/ 82 h 735"/>
                <a:gd name="T62" fmla="*/ 89 w 597"/>
                <a:gd name="T63" fmla="*/ 84 h 735"/>
                <a:gd name="T64" fmla="*/ 67 w 597"/>
                <a:gd name="T65" fmla="*/ 84 h 735"/>
                <a:gd name="T66" fmla="*/ 43 w 597"/>
                <a:gd name="T67" fmla="*/ 97 h 735"/>
                <a:gd name="T68" fmla="*/ 48 w 597"/>
                <a:gd name="T69" fmla="*/ 128 h 735"/>
                <a:gd name="T70" fmla="*/ 56 w 597"/>
                <a:gd name="T71" fmla="*/ 157 h 735"/>
                <a:gd name="T72" fmla="*/ 69 w 597"/>
                <a:gd name="T73" fmla="*/ 254 h 735"/>
                <a:gd name="T74" fmla="*/ 75 w 597"/>
                <a:gd name="T75" fmla="*/ 270 h 735"/>
                <a:gd name="T76" fmla="*/ 108 w 597"/>
                <a:gd name="T77" fmla="*/ 388 h 735"/>
                <a:gd name="T78" fmla="*/ 93 w 597"/>
                <a:gd name="T79" fmla="*/ 442 h 735"/>
                <a:gd name="T80" fmla="*/ 66 w 597"/>
                <a:gd name="T81" fmla="*/ 460 h 735"/>
                <a:gd name="T82" fmla="*/ 44 w 597"/>
                <a:gd name="T83" fmla="*/ 484 h 735"/>
                <a:gd name="T84" fmla="*/ 34 w 597"/>
                <a:gd name="T85" fmla="*/ 524 h 735"/>
                <a:gd name="T86" fmla="*/ 21 w 597"/>
                <a:gd name="T87" fmla="*/ 579 h 735"/>
                <a:gd name="T88" fmla="*/ 6 w 597"/>
                <a:gd name="T89" fmla="*/ 618 h 735"/>
                <a:gd name="T90" fmla="*/ 13 w 597"/>
                <a:gd name="T91" fmla="*/ 654 h 735"/>
                <a:gd name="T92" fmla="*/ 3 w 597"/>
                <a:gd name="T93" fmla="*/ 696 h 735"/>
                <a:gd name="T94" fmla="*/ 24 w 597"/>
                <a:gd name="T95" fmla="*/ 691 h 735"/>
                <a:gd name="T96" fmla="*/ 50 w 597"/>
                <a:gd name="T97" fmla="*/ 695 h 735"/>
                <a:gd name="T98" fmla="*/ 81 w 597"/>
                <a:gd name="T99" fmla="*/ 681 h 735"/>
                <a:gd name="T100" fmla="*/ 322 w 597"/>
                <a:gd name="T101" fmla="*/ 703 h 735"/>
                <a:gd name="T102" fmla="*/ 361 w 597"/>
                <a:gd name="T103" fmla="*/ 724 h 735"/>
                <a:gd name="T104" fmla="*/ 411 w 597"/>
                <a:gd name="T105" fmla="*/ 729 h 735"/>
                <a:gd name="T106" fmla="*/ 463 w 597"/>
                <a:gd name="T107" fmla="*/ 735 h 735"/>
                <a:gd name="T108" fmla="*/ 493 w 597"/>
                <a:gd name="T109" fmla="*/ 657 h 735"/>
                <a:gd name="T110" fmla="*/ 487 w 597"/>
                <a:gd name="T111" fmla="*/ 635 h 735"/>
                <a:gd name="T112" fmla="*/ 571 w 597"/>
                <a:gd name="T113" fmla="*/ 470 h 735"/>
                <a:gd name="T114" fmla="*/ 580 w 597"/>
                <a:gd name="T115" fmla="*/ 440 h 735"/>
                <a:gd name="T116" fmla="*/ 585 w 597"/>
                <a:gd name="T117" fmla="*/ 426 h 735"/>
                <a:gd name="T118" fmla="*/ 594 w 597"/>
                <a:gd name="T119" fmla="*/ 386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97" h="735">
                  <a:moveTo>
                    <a:pt x="30" y="77"/>
                  </a:moveTo>
                  <a:cubicBezTo>
                    <a:pt x="30" y="77"/>
                    <a:pt x="31" y="78"/>
                    <a:pt x="32" y="79"/>
                  </a:cubicBezTo>
                  <a:cubicBezTo>
                    <a:pt x="37" y="76"/>
                    <a:pt x="42" y="74"/>
                    <a:pt x="45" y="72"/>
                  </a:cubicBezTo>
                  <a:cubicBezTo>
                    <a:pt x="53" y="68"/>
                    <a:pt x="41" y="42"/>
                    <a:pt x="41" y="42"/>
                  </a:cubicBezTo>
                  <a:cubicBezTo>
                    <a:pt x="65" y="25"/>
                    <a:pt x="65" y="25"/>
                    <a:pt x="65" y="25"/>
                  </a:cubicBezTo>
                  <a:cubicBezTo>
                    <a:pt x="68" y="17"/>
                    <a:pt x="68" y="17"/>
                    <a:pt x="68" y="17"/>
                  </a:cubicBezTo>
                  <a:cubicBezTo>
                    <a:pt x="68" y="17"/>
                    <a:pt x="66" y="0"/>
                    <a:pt x="59" y="1"/>
                  </a:cubicBezTo>
                  <a:cubicBezTo>
                    <a:pt x="52" y="2"/>
                    <a:pt x="38" y="15"/>
                    <a:pt x="38" y="15"/>
                  </a:cubicBezTo>
                  <a:cubicBezTo>
                    <a:pt x="38" y="29"/>
                    <a:pt x="38" y="29"/>
                    <a:pt x="38" y="29"/>
                  </a:cubicBezTo>
                  <a:cubicBezTo>
                    <a:pt x="27" y="29"/>
                    <a:pt x="27" y="29"/>
                    <a:pt x="27" y="29"/>
                  </a:cubicBezTo>
                  <a:cubicBezTo>
                    <a:pt x="23" y="35"/>
                    <a:pt x="23" y="35"/>
                    <a:pt x="23" y="35"/>
                  </a:cubicBezTo>
                  <a:cubicBezTo>
                    <a:pt x="26" y="39"/>
                    <a:pt x="26" y="39"/>
                    <a:pt x="26" y="39"/>
                  </a:cubicBezTo>
                  <a:lnTo>
                    <a:pt x="30" y="77"/>
                  </a:lnTo>
                  <a:close/>
                  <a:moveTo>
                    <a:pt x="583" y="362"/>
                  </a:moveTo>
                  <a:cubicBezTo>
                    <a:pt x="569" y="364"/>
                    <a:pt x="569" y="364"/>
                    <a:pt x="569" y="364"/>
                  </a:cubicBezTo>
                  <a:cubicBezTo>
                    <a:pt x="569" y="364"/>
                    <a:pt x="565" y="357"/>
                    <a:pt x="558" y="357"/>
                  </a:cubicBezTo>
                  <a:cubicBezTo>
                    <a:pt x="551" y="357"/>
                    <a:pt x="551" y="362"/>
                    <a:pt x="551" y="362"/>
                  </a:cubicBezTo>
                  <a:cubicBezTo>
                    <a:pt x="535" y="367"/>
                    <a:pt x="535" y="367"/>
                    <a:pt x="535" y="367"/>
                  </a:cubicBezTo>
                  <a:cubicBezTo>
                    <a:pt x="517" y="363"/>
                    <a:pt x="517" y="363"/>
                    <a:pt x="517" y="363"/>
                  </a:cubicBezTo>
                  <a:cubicBezTo>
                    <a:pt x="511" y="375"/>
                    <a:pt x="511" y="375"/>
                    <a:pt x="511" y="375"/>
                  </a:cubicBezTo>
                  <a:cubicBezTo>
                    <a:pt x="511" y="375"/>
                    <a:pt x="503" y="373"/>
                    <a:pt x="500" y="369"/>
                  </a:cubicBezTo>
                  <a:cubicBezTo>
                    <a:pt x="497" y="365"/>
                    <a:pt x="500" y="353"/>
                    <a:pt x="503" y="346"/>
                  </a:cubicBezTo>
                  <a:cubicBezTo>
                    <a:pt x="506" y="339"/>
                    <a:pt x="507" y="324"/>
                    <a:pt x="507" y="324"/>
                  </a:cubicBezTo>
                  <a:cubicBezTo>
                    <a:pt x="507" y="324"/>
                    <a:pt x="503" y="306"/>
                    <a:pt x="496" y="299"/>
                  </a:cubicBezTo>
                  <a:cubicBezTo>
                    <a:pt x="489" y="292"/>
                    <a:pt x="483" y="284"/>
                    <a:pt x="483" y="276"/>
                  </a:cubicBezTo>
                  <a:cubicBezTo>
                    <a:pt x="483" y="268"/>
                    <a:pt x="488" y="256"/>
                    <a:pt x="488" y="256"/>
                  </a:cubicBezTo>
                  <a:cubicBezTo>
                    <a:pt x="485" y="240"/>
                    <a:pt x="485" y="240"/>
                    <a:pt x="485" y="240"/>
                  </a:cubicBezTo>
                  <a:cubicBezTo>
                    <a:pt x="485" y="240"/>
                    <a:pt x="493" y="231"/>
                    <a:pt x="493" y="224"/>
                  </a:cubicBezTo>
                  <a:cubicBezTo>
                    <a:pt x="493" y="217"/>
                    <a:pt x="480" y="204"/>
                    <a:pt x="480" y="204"/>
                  </a:cubicBezTo>
                  <a:cubicBezTo>
                    <a:pt x="477" y="190"/>
                    <a:pt x="477" y="190"/>
                    <a:pt x="477" y="190"/>
                  </a:cubicBezTo>
                  <a:cubicBezTo>
                    <a:pt x="484" y="180"/>
                    <a:pt x="484" y="180"/>
                    <a:pt x="484" y="180"/>
                  </a:cubicBezTo>
                  <a:cubicBezTo>
                    <a:pt x="484" y="162"/>
                    <a:pt x="484" y="162"/>
                    <a:pt x="484" y="162"/>
                  </a:cubicBezTo>
                  <a:cubicBezTo>
                    <a:pt x="424" y="163"/>
                    <a:pt x="424" y="163"/>
                    <a:pt x="424" y="163"/>
                  </a:cubicBezTo>
                  <a:cubicBezTo>
                    <a:pt x="423" y="155"/>
                    <a:pt x="423" y="155"/>
                    <a:pt x="423" y="155"/>
                  </a:cubicBezTo>
                  <a:cubicBezTo>
                    <a:pt x="423" y="155"/>
                    <a:pt x="427" y="146"/>
                    <a:pt x="418" y="143"/>
                  </a:cubicBezTo>
                  <a:cubicBezTo>
                    <a:pt x="409" y="140"/>
                    <a:pt x="409" y="148"/>
                    <a:pt x="409" y="148"/>
                  </a:cubicBezTo>
                  <a:cubicBezTo>
                    <a:pt x="409" y="148"/>
                    <a:pt x="380" y="145"/>
                    <a:pt x="375" y="149"/>
                  </a:cubicBezTo>
                  <a:cubicBezTo>
                    <a:pt x="370" y="153"/>
                    <a:pt x="381" y="165"/>
                    <a:pt x="381" y="170"/>
                  </a:cubicBezTo>
                  <a:cubicBezTo>
                    <a:pt x="381" y="175"/>
                    <a:pt x="374" y="175"/>
                    <a:pt x="371" y="179"/>
                  </a:cubicBezTo>
                  <a:cubicBezTo>
                    <a:pt x="368" y="183"/>
                    <a:pt x="369" y="197"/>
                    <a:pt x="369" y="197"/>
                  </a:cubicBezTo>
                  <a:cubicBezTo>
                    <a:pt x="339" y="200"/>
                    <a:pt x="339" y="200"/>
                    <a:pt x="339" y="200"/>
                  </a:cubicBezTo>
                  <a:cubicBezTo>
                    <a:pt x="335" y="195"/>
                    <a:pt x="335" y="195"/>
                    <a:pt x="335" y="195"/>
                  </a:cubicBezTo>
                  <a:cubicBezTo>
                    <a:pt x="328" y="201"/>
                    <a:pt x="328" y="201"/>
                    <a:pt x="328" y="201"/>
                  </a:cubicBezTo>
                  <a:cubicBezTo>
                    <a:pt x="313" y="201"/>
                    <a:pt x="313" y="201"/>
                    <a:pt x="313" y="201"/>
                  </a:cubicBezTo>
                  <a:cubicBezTo>
                    <a:pt x="309" y="208"/>
                    <a:pt x="309" y="208"/>
                    <a:pt x="309" y="208"/>
                  </a:cubicBezTo>
                  <a:cubicBezTo>
                    <a:pt x="302" y="203"/>
                    <a:pt x="302" y="203"/>
                    <a:pt x="302" y="203"/>
                  </a:cubicBezTo>
                  <a:cubicBezTo>
                    <a:pt x="281" y="204"/>
                    <a:pt x="281" y="204"/>
                    <a:pt x="281" y="204"/>
                  </a:cubicBezTo>
                  <a:cubicBezTo>
                    <a:pt x="278" y="194"/>
                    <a:pt x="278" y="194"/>
                    <a:pt x="278" y="194"/>
                  </a:cubicBezTo>
                  <a:cubicBezTo>
                    <a:pt x="272" y="186"/>
                    <a:pt x="272" y="186"/>
                    <a:pt x="272" y="186"/>
                  </a:cubicBezTo>
                  <a:cubicBezTo>
                    <a:pt x="272" y="186"/>
                    <a:pt x="270" y="178"/>
                    <a:pt x="265" y="172"/>
                  </a:cubicBezTo>
                  <a:cubicBezTo>
                    <a:pt x="260" y="166"/>
                    <a:pt x="254" y="163"/>
                    <a:pt x="254" y="163"/>
                  </a:cubicBezTo>
                  <a:cubicBezTo>
                    <a:pt x="254" y="163"/>
                    <a:pt x="256" y="147"/>
                    <a:pt x="255" y="141"/>
                  </a:cubicBezTo>
                  <a:cubicBezTo>
                    <a:pt x="254" y="135"/>
                    <a:pt x="244" y="128"/>
                    <a:pt x="244" y="128"/>
                  </a:cubicBezTo>
                  <a:cubicBezTo>
                    <a:pt x="243" y="98"/>
                    <a:pt x="243" y="98"/>
                    <a:pt x="243" y="98"/>
                  </a:cubicBezTo>
                  <a:cubicBezTo>
                    <a:pt x="243" y="98"/>
                    <a:pt x="237" y="94"/>
                    <a:pt x="232" y="85"/>
                  </a:cubicBezTo>
                  <a:cubicBezTo>
                    <a:pt x="227" y="76"/>
                    <a:pt x="209" y="84"/>
                    <a:pt x="209" y="84"/>
                  </a:cubicBezTo>
                  <a:cubicBezTo>
                    <a:pt x="195" y="83"/>
                    <a:pt x="195" y="83"/>
                    <a:pt x="195" y="83"/>
                  </a:cubicBezTo>
                  <a:cubicBezTo>
                    <a:pt x="185" y="86"/>
                    <a:pt x="185" y="86"/>
                    <a:pt x="185" y="86"/>
                  </a:cubicBezTo>
                  <a:cubicBezTo>
                    <a:pt x="185" y="86"/>
                    <a:pt x="178" y="86"/>
                    <a:pt x="173" y="86"/>
                  </a:cubicBezTo>
                  <a:cubicBezTo>
                    <a:pt x="168" y="86"/>
                    <a:pt x="155" y="84"/>
                    <a:pt x="155" y="84"/>
                  </a:cubicBezTo>
                  <a:cubicBezTo>
                    <a:pt x="155" y="84"/>
                    <a:pt x="137" y="87"/>
                    <a:pt x="130" y="88"/>
                  </a:cubicBezTo>
                  <a:cubicBezTo>
                    <a:pt x="123" y="89"/>
                    <a:pt x="112" y="82"/>
                    <a:pt x="112" y="82"/>
                  </a:cubicBezTo>
                  <a:cubicBezTo>
                    <a:pt x="97" y="86"/>
                    <a:pt x="97" y="86"/>
                    <a:pt x="97" y="86"/>
                  </a:cubicBezTo>
                  <a:cubicBezTo>
                    <a:pt x="89" y="84"/>
                    <a:pt x="89" y="84"/>
                    <a:pt x="89" y="84"/>
                  </a:cubicBezTo>
                  <a:cubicBezTo>
                    <a:pt x="84" y="86"/>
                    <a:pt x="84" y="86"/>
                    <a:pt x="84" y="86"/>
                  </a:cubicBezTo>
                  <a:cubicBezTo>
                    <a:pt x="67" y="84"/>
                    <a:pt x="67" y="84"/>
                    <a:pt x="67" y="84"/>
                  </a:cubicBezTo>
                  <a:cubicBezTo>
                    <a:pt x="44" y="94"/>
                    <a:pt x="44" y="94"/>
                    <a:pt x="44" y="94"/>
                  </a:cubicBezTo>
                  <a:cubicBezTo>
                    <a:pt x="44" y="95"/>
                    <a:pt x="44" y="96"/>
                    <a:pt x="43" y="97"/>
                  </a:cubicBezTo>
                  <a:cubicBezTo>
                    <a:pt x="37" y="101"/>
                    <a:pt x="32" y="102"/>
                    <a:pt x="32" y="102"/>
                  </a:cubicBezTo>
                  <a:cubicBezTo>
                    <a:pt x="32" y="102"/>
                    <a:pt x="45" y="121"/>
                    <a:pt x="48" y="128"/>
                  </a:cubicBezTo>
                  <a:cubicBezTo>
                    <a:pt x="51" y="135"/>
                    <a:pt x="60" y="138"/>
                    <a:pt x="60" y="138"/>
                  </a:cubicBezTo>
                  <a:cubicBezTo>
                    <a:pt x="56" y="157"/>
                    <a:pt x="56" y="157"/>
                    <a:pt x="56" y="157"/>
                  </a:cubicBezTo>
                  <a:cubicBezTo>
                    <a:pt x="56" y="157"/>
                    <a:pt x="88" y="194"/>
                    <a:pt x="85" y="221"/>
                  </a:cubicBezTo>
                  <a:cubicBezTo>
                    <a:pt x="82" y="248"/>
                    <a:pt x="69" y="254"/>
                    <a:pt x="69" y="254"/>
                  </a:cubicBezTo>
                  <a:cubicBezTo>
                    <a:pt x="68" y="271"/>
                    <a:pt x="68" y="271"/>
                    <a:pt x="68" y="271"/>
                  </a:cubicBezTo>
                  <a:cubicBezTo>
                    <a:pt x="75" y="270"/>
                    <a:pt x="75" y="270"/>
                    <a:pt x="75" y="270"/>
                  </a:cubicBezTo>
                  <a:cubicBezTo>
                    <a:pt x="75" y="270"/>
                    <a:pt x="71" y="293"/>
                    <a:pt x="85" y="314"/>
                  </a:cubicBezTo>
                  <a:cubicBezTo>
                    <a:pt x="99" y="335"/>
                    <a:pt x="111" y="373"/>
                    <a:pt x="108" y="388"/>
                  </a:cubicBezTo>
                  <a:cubicBezTo>
                    <a:pt x="105" y="403"/>
                    <a:pt x="94" y="420"/>
                    <a:pt x="94" y="420"/>
                  </a:cubicBezTo>
                  <a:cubicBezTo>
                    <a:pt x="94" y="420"/>
                    <a:pt x="101" y="436"/>
                    <a:pt x="93" y="442"/>
                  </a:cubicBezTo>
                  <a:cubicBezTo>
                    <a:pt x="85" y="448"/>
                    <a:pt x="72" y="446"/>
                    <a:pt x="72" y="446"/>
                  </a:cubicBezTo>
                  <a:cubicBezTo>
                    <a:pt x="66" y="460"/>
                    <a:pt x="66" y="460"/>
                    <a:pt x="66" y="460"/>
                  </a:cubicBezTo>
                  <a:cubicBezTo>
                    <a:pt x="68" y="475"/>
                    <a:pt x="68" y="475"/>
                    <a:pt x="68" y="475"/>
                  </a:cubicBezTo>
                  <a:cubicBezTo>
                    <a:pt x="68" y="475"/>
                    <a:pt x="43" y="472"/>
                    <a:pt x="44" y="484"/>
                  </a:cubicBezTo>
                  <a:cubicBezTo>
                    <a:pt x="45" y="496"/>
                    <a:pt x="41" y="514"/>
                    <a:pt x="41" y="514"/>
                  </a:cubicBezTo>
                  <a:cubicBezTo>
                    <a:pt x="34" y="524"/>
                    <a:pt x="34" y="524"/>
                    <a:pt x="34" y="524"/>
                  </a:cubicBezTo>
                  <a:cubicBezTo>
                    <a:pt x="34" y="524"/>
                    <a:pt x="38" y="556"/>
                    <a:pt x="35" y="566"/>
                  </a:cubicBezTo>
                  <a:cubicBezTo>
                    <a:pt x="32" y="576"/>
                    <a:pt x="21" y="579"/>
                    <a:pt x="21" y="579"/>
                  </a:cubicBezTo>
                  <a:cubicBezTo>
                    <a:pt x="21" y="606"/>
                    <a:pt x="21" y="606"/>
                    <a:pt x="21" y="606"/>
                  </a:cubicBezTo>
                  <a:cubicBezTo>
                    <a:pt x="6" y="618"/>
                    <a:pt x="6" y="618"/>
                    <a:pt x="6" y="618"/>
                  </a:cubicBezTo>
                  <a:cubicBezTo>
                    <a:pt x="6" y="645"/>
                    <a:pt x="6" y="645"/>
                    <a:pt x="6" y="645"/>
                  </a:cubicBezTo>
                  <a:cubicBezTo>
                    <a:pt x="13" y="654"/>
                    <a:pt x="13" y="654"/>
                    <a:pt x="13" y="654"/>
                  </a:cubicBezTo>
                  <a:cubicBezTo>
                    <a:pt x="0" y="669"/>
                    <a:pt x="0" y="669"/>
                    <a:pt x="0" y="669"/>
                  </a:cubicBezTo>
                  <a:cubicBezTo>
                    <a:pt x="3" y="696"/>
                    <a:pt x="3" y="696"/>
                    <a:pt x="3" y="696"/>
                  </a:cubicBezTo>
                  <a:cubicBezTo>
                    <a:pt x="13" y="695"/>
                    <a:pt x="13" y="695"/>
                    <a:pt x="13" y="695"/>
                  </a:cubicBezTo>
                  <a:cubicBezTo>
                    <a:pt x="24" y="691"/>
                    <a:pt x="24" y="691"/>
                    <a:pt x="24" y="691"/>
                  </a:cubicBezTo>
                  <a:cubicBezTo>
                    <a:pt x="31" y="696"/>
                    <a:pt x="31" y="696"/>
                    <a:pt x="31" y="696"/>
                  </a:cubicBezTo>
                  <a:cubicBezTo>
                    <a:pt x="31" y="696"/>
                    <a:pt x="43" y="696"/>
                    <a:pt x="50" y="695"/>
                  </a:cubicBezTo>
                  <a:cubicBezTo>
                    <a:pt x="57" y="694"/>
                    <a:pt x="61" y="680"/>
                    <a:pt x="61" y="680"/>
                  </a:cubicBezTo>
                  <a:cubicBezTo>
                    <a:pt x="61" y="680"/>
                    <a:pt x="82" y="682"/>
                    <a:pt x="81" y="681"/>
                  </a:cubicBezTo>
                  <a:cubicBezTo>
                    <a:pt x="85" y="692"/>
                    <a:pt x="119" y="705"/>
                    <a:pt x="119" y="705"/>
                  </a:cubicBezTo>
                  <a:cubicBezTo>
                    <a:pt x="322" y="703"/>
                    <a:pt x="322" y="703"/>
                    <a:pt x="322" y="703"/>
                  </a:cubicBezTo>
                  <a:cubicBezTo>
                    <a:pt x="322" y="703"/>
                    <a:pt x="331" y="722"/>
                    <a:pt x="338" y="724"/>
                  </a:cubicBezTo>
                  <a:cubicBezTo>
                    <a:pt x="345" y="726"/>
                    <a:pt x="361" y="724"/>
                    <a:pt x="361" y="724"/>
                  </a:cubicBezTo>
                  <a:cubicBezTo>
                    <a:pt x="365" y="730"/>
                    <a:pt x="365" y="730"/>
                    <a:pt x="365" y="730"/>
                  </a:cubicBezTo>
                  <a:cubicBezTo>
                    <a:pt x="411" y="729"/>
                    <a:pt x="411" y="729"/>
                    <a:pt x="411" y="729"/>
                  </a:cubicBezTo>
                  <a:cubicBezTo>
                    <a:pt x="417" y="735"/>
                    <a:pt x="417" y="735"/>
                    <a:pt x="417" y="735"/>
                  </a:cubicBezTo>
                  <a:cubicBezTo>
                    <a:pt x="417" y="735"/>
                    <a:pt x="435" y="735"/>
                    <a:pt x="463" y="735"/>
                  </a:cubicBezTo>
                  <a:cubicBezTo>
                    <a:pt x="491" y="735"/>
                    <a:pt x="551" y="715"/>
                    <a:pt x="551" y="715"/>
                  </a:cubicBezTo>
                  <a:cubicBezTo>
                    <a:pt x="493" y="657"/>
                    <a:pt x="493" y="657"/>
                    <a:pt x="493" y="657"/>
                  </a:cubicBezTo>
                  <a:cubicBezTo>
                    <a:pt x="493" y="645"/>
                    <a:pt x="493" y="645"/>
                    <a:pt x="493" y="645"/>
                  </a:cubicBezTo>
                  <a:cubicBezTo>
                    <a:pt x="487" y="635"/>
                    <a:pt x="487" y="635"/>
                    <a:pt x="487" y="635"/>
                  </a:cubicBezTo>
                  <a:cubicBezTo>
                    <a:pt x="488" y="468"/>
                    <a:pt x="488" y="468"/>
                    <a:pt x="488" y="468"/>
                  </a:cubicBezTo>
                  <a:cubicBezTo>
                    <a:pt x="571" y="470"/>
                    <a:pt x="571" y="470"/>
                    <a:pt x="571" y="470"/>
                  </a:cubicBezTo>
                  <a:cubicBezTo>
                    <a:pt x="571" y="470"/>
                    <a:pt x="582" y="470"/>
                    <a:pt x="584" y="463"/>
                  </a:cubicBezTo>
                  <a:cubicBezTo>
                    <a:pt x="586" y="456"/>
                    <a:pt x="580" y="440"/>
                    <a:pt x="580" y="440"/>
                  </a:cubicBezTo>
                  <a:cubicBezTo>
                    <a:pt x="593" y="437"/>
                    <a:pt x="593" y="437"/>
                    <a:pt x="593" y="437"/>
                  </a:cubicBezTo>
                  <a:cubicBezTo>
                    <a:pt x="585" y="426"/>
                    <a:pt x="585" y="426"/>
                    <a:pt x="585" y="426"/>
                  </a:cubicBezTo>
                  <a:cubicBezTo>
                    <a:pt x="583" y="391"/>
                    <a:pt x="583" y="391"/>
                    <a:pt x="583" y="391"/>
                  </a:cubicBezTo>
                  <a:cubicBezTo>
                    <a:pt x="583" y="391"/>
                    <a:pt x="591" y="389"/>
                    <a:pt x="594" y="386"/>
                  </a:cubicBezTo>
                  <a:cubicBezTo>
                    <a:pt x="597" y="383"/>
                    <a:pt x="583" y="362"/>
                    <a:pt x="583" y="36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1" name="Freeform 310"/>
            <p:cNvSpPr>
              <a:spLocks/>
            </p:cNvSpPr>
            <p:nvPr/>
          </p:nvSpPr>
          <p:spPr bwMode="gray">
            <a:xfrm>
              <a:off x="4820229" y="4389783"/>
              <a:ext cx="57493" cy="49853"/>
            </a:xfrm>
            <a:custGeom>
              <a:avLst/>
              <a:gdLst>
                <a:gd name="T0" fmla="*/ 35 w 104"/>
                <a:gd name="T1" fmla="*/ 98 h 98"/>
                <a:gd name="T2" fmla="*/ 52 w 104"/>
                <a:gd name="T3" fmla="*/ 91 h 98"/>
                <a:gd name="T4" fmla="*/ 57 w 104"/>
                <a:gd name="T5" fmla="*/ 74 h 98"/>
                <a:gd name="T6" fmla="*/ 87 w 104"/>
                <a:gd name="T7" fmla="*/ 74 h 98"/>
                <a:gd name="T8" fmla="*/ 90 w 104"/>
                <a:gd name="T9" fmla="*/ 74 h 98"/>
                <a:gd name="T10" fmla="*/ 104 w 104"/>
                <a:gd name="T11" fmla="*/ 64 h 98"/>
                <a:gd name="T12" fmla="*/ 98 w 104"/>
                <a:gd name="T13" fmla="*/ 44 h 98"/>
                <a:gd name="T14" fmla="*/ 100 w 104"/>
                <a:gd name="T15" fmla="*/ 31 h 98"/>
                <a:gd name="T16" fmla="*/ 86 w 104"/>
                <a:gd name="T17" fmla="*/ 13 h 98"/>
                <a:gd name="T18" fmla="*/ 91 w 104"/>
                <a:gd name="T19" fmla="*/ 0 h 98"/>
                <a:gd name="T20" fmla="*/ 75 w 104"/>
                <a:gd name="T21" fmla="*/ 1 h 98"/>
                <a:gd name="T22" fmla="*/ 64 w 104"/>
                <a:gd name="T23" fmla="*/ 25 h 98"/>
                <a:gd name="T24" fmla="*/ 52 w 104"/>
                <a:gd name="T25" fmla="*/ 17 h 98"/>
                <a:gd name="T26" fmla="*/ 42 w 104"/>
                <a:gd name="T27" fmla="*/ 17 h 98"/>
                <a:gd name="T28" fmla="*/ 17 w 104"/>
                <a:gd name="T29" fmla="*/ 36 h 98"/>
                <a:gd name="T30" fmla="*/ 24 w 104"/>
                <a:gd name="T31" fmla="*/ 58 h 98"/>
                <a:gd name="T32" fmla="*/ 4 w 104"/>
                <a:gd name="T33" fmla="*/ 80 h 98"/>
                <a:gd name="T34" fmla="*/ 22 w 104"/>
                <a:gd name="T35" fmla="*/ 85 h 98"/>
                <a:gd name="T36" fmla="*/ 35 w 104"/>
                <a:gd name="T37" fmla="*/ 9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4" h="98">
                  <a:moveTo>
                    <a:pt x="35" y="98"/>
                  </a:moveTo>
                  <a:cubicBezTo>
                    <a:pt x="39" y="98"/>
                    <a:pt x="52" y="91"/>
                    <a:pt x="52" y="91"/>
                  </a:cubicBezTo>
                  <a:cubicBezTo>
                    <a:pt x="57" y="74"/>
                    <a:pt x="57" y="74"/>
                    <a:pt x="57" y="74"/>
                  </a:cubicBezTo>
                  <a:cubicBezTo>
                    <a:pt x="87" y="74"/>
                    <a:pt x="87" y="74"/>
                    <a:pt x="87" y="74"/>
                  </a:cubicBezTo>
                  <a:cubicBezTo>
                    <a:pt x="90" y="74"/>
                    <a:pt x="90" y="74"/>
                    <a:pt x="90" y="74"/>
                  </a:cubicBezTo>
                  <a:cubicBezTo>
                    <a:pt x="96" y="73"/>
                    <a:pt x="104" y="71"/>
                    <a:pt x="104" y="64"/>
                  </a:cubicBezTo>
                  <a:cubicBezTo>
                    <a:pt x="104" y="52"/>
                    <a:pt x="98" y="44"/>
                    <a:pt x="98" y="44"/>
                  </a:cubicBezTo>
                  <a:cubicBezTo>
                    <a:pt x="98" y="44"/>
                    <a:pt x="104" y="39"/>
                    <a:pt x="100" y="31"/>
                  </a:cubicBezTo>
                  <a:cubicBezTo>
                    <a:pt x="96" y="23"/>
                    <a:pt x="86" y="13"/>
                    <a:pt x="86" y="13"/>
                  </a:cubicBezTo>
                  <a:cubicBezTo>
                    <a:pt x="91" y="0"/>
                    <a:pt x="91" y="0"/>
                    <a:pt x="91" y="0"/>
                  </a:cubicBezTo>
                  <a:cubicBezTo>
                    <a:pt x="75" y="1"/>
                    <a:pt x="75" y="1"/>
                    <a:pt x="75" y="1"/>
                  </a:cubicBezTo>
                  <a:cubicBezTo>
                    <a:pt x="75" y="1"/>
                    <a:pt x="71" y="17"/>
                    <a:pt x="64" y="25"/>
                  </a:cubicBezTo>
                  <a:cubicBezTo>
                    <a:pt x="58" y="32"/>
                    <a:pt x="52" y="17"/>
                    <a:pt x="52" y="17"/>
                  </a:cubicBezTo>
                  <a:cubicBezTo>
                    <a:pt x="42" y="17"/>
                    <a:pt x="42" y="17"/>
                    <a:pt x="42" y="17"/>
                  </a:cubicBezTo>
                  <a:cubicBezTo>
                    <a:pt x="42" y="17"/>
                    <a:pt x="18" y="28"/>
                    <a:pt x="17" y="36"/>
                  </a:cubicBezTo>
                  <a:cubicBezTo>
                    <a:pt x="15" y="44"/>
                    <a:pt x="25" y="55"/>
                    <a:pt x="24" y="58"/>
                  </a:cubicBezTo>
                  <a:cubicBezTo>
                    <a:pt x="22" y="62"/>
                    <a:pt x="0" y="72"/>
                    <a:pt x="4" y="80"/>
                  </a:cubicBezTo>
                  <a:cubicBezTo>
                    <a:pt x="8" y="88"/>
                    <a:pt x="22" y="85"/>
                    <a:pt x="22" y="85"/>
                  </a:cubicBezTo>
                  <a:cubicBezTo>
                    <a:pt x="22" y="85"/>
                    <a:pt x="31" y="98"/>
                    <a:pt x="35" y="98"/>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2" name="Freeform 311"/>
            <p:cNvSpPr>
              <a:spLocks/>
            </p:cNvSpPr>
            <p:nvPr/>
          </p:nvSpPr>
          <p:spPr bwMode="gray">
            <a:xfrm>
              <a:off x="4441476" y="4061867"/>
              <a:ext cx="340502" cy="237019"/>
            </a:xfrm>
            <a:custGeom>
              <a:avLst/>
              <a:gdLst>
                <a:gd name="T0" fmla="*/ 589 w 614"/>
                <a:gd name="T1" fmla="*/ 267 h 467"/>
                <a:gd name="T2" fmla="*/ 575 w 614"/>
                <a:gd name="T3" fmla="*/ 253 h 467"/>
                <a:gd name="T4" fmla="*/ 573 w 614"/>
                <a:gd name="T5" fmla="*/ 236 h 467"/>
                <a:gd name="T6" fmla="*/ 542 w 614"/>
                <a:gd name="T7" fmla="*/ 203 h 467"/>
                <a:gd name="T8" fmla="*/ 521 w 614"/>
                <a:gd name="T9" fmla="*/ 175 h 467"/>
                <a:gd name="T10" fmla="*/ 502 w 614"/>
                <a:gd name="T11" fmla="*/ 152 h 467"/>
                <a:gd name="T12" fmla="*/ 467 w 614"/>
                <a:gd name="T13" fmla="*/ 130 h 467"/>
                <a:gd name="T14" fmla="*/ 433 w 614"/>
                <a:gd name="T15" fmla="*/ 120 h 467"/>
                <a:gd name="T16" fmla="*/ 431 w 614"/>
                <a:gd name="T17" fmla="*/ 102 h 467"/>
                <a:gd name="T18" fmla="*/ 402 w 614"/>
                <a:gd name="T19" fmla="*/ 8 h 467"/>
                <a:gd name="T20" fmla="*/ 385 w 614"/>
                <a:gd name="T21" fmla="*/ 0 h 467"/>
                <a:gd name="T22" fmla="*/ 345 w 614"/>
                <a:gd name="T23" fmla="*/ 38 h 467"/>
                <a:gd name="T24" fmla="*/ 320 w 614"/>
                <a:gd name="T25" fmla="*/ 55 h 467"/>
                <a:gd name="T26" fmla="*/ 222 w 614"/>
                <a:gd name="T27" fmla="*/ 107 h 467"/>
                <a:gd name="T28" fmla="*/ 223 w 614"/>
                <a:gd name="T29" fmla="*/ 132 h 467"/>
                <a:gd name="T30" fmla="*/ 151 w 614"/>
                <a:gd name="T31" fmla="*/ 160 h 467"/>
                <a:gd name="T32" fmla="*/ 108 w 614"/>
                <a:gd name="T33" fmla="*/ 165 h 467"/>
                <a:gd name="T34" fmla="*/ 56 w 614"/>
                <a:gd name="T35" fmla="*/ 186 h 467"/>
                <a:gd name="T36" fmla="*/ 35 w 614"/>
                <a:gd name="T37" fmla="*/ 224 h 467"/>
                <a:gd name="T38" fmla="*/ 24 w 614"/>
                <a:gd name="T39" fmla="*/ 249 h 467"/>
                <a:gd name="T40" fmla="*/ 15 w 614"/>
                <a:gd name="T41" fmla="*/ 273 h 467"/>
                <a:gd name="T42" fmla="*/ 7 w 614"/>
                <a:gd name="T43" fmla="*/ 306 h 467"/>
                <a:gd name="T44" fmla="*/ 19 w 614"/>
                <a:gd name="T45" fmla="*/ 344 h 467"/>
                <a:gd name="T46" fmla="*/ 36 w 614"/>
                <a:gd name="T47" fmla="*/ 381 h 467"/>
                <a:gd name="T48" fmla="*/ 79 w 614"/>
                <a:gd name="T49" fmla="*/ 428 h 467"/>
                <a:gd name="T50" fmla="*/ 83 w 614"/>
                <a:gd name="T51" fmla="*/ 461 h 467"/>
                <a:gd name="T52" fmla="*/ 106 w 614"/>
                <a:gd name="T53" fmla="*/ 441 h 467"/>
                <a:gd name="T54" fmla="*/ 108 w 614"/>
                <a:gd name="T55" fmla="*/ 400 h 467"/>
                <a:gd name="T56" fmla="*/ 147 w 614"/>
                <a:gd name="T57" fmla="*/ 390 h 467"/>
                <a:gd name="T58" fmla="*/ 193 w 614"/>
                <a:gd name="T59" fmla="*/ 394 h 467"/>
                <a:gd name="T60" fmla="*/ 203 w 614"/>
                <a:gd name="T61" fmla="*/ 370 h 467"/>
                <a:gd name="T62" fmla="*/ 218 w 614"/>
                <a:gd name="T63" fmla="*/ 344 h 467"/>
                <a:gd name="T64" fmla="*/ 273 w 614"/>
                <a:gd name="T65" fmla="*/ 330 h 467"/>
                <a:gd name="T66" fmla="*/ 295 w 614"/>
                <a:gd name="T67" fmla="*/ 351 h 467"/>
                <a:gd name="T68" fmla="*/ 335 w 614"/>
                <a:gd name="T69" fmla="*/ 362 h 467"/>
                <a:gd name="T70" fmla="*/ 385 w 614"/>
                <a:gd name="T71" fmla="*/ 368 h 467"/>
                <a:gd name="T72" fmla="*/ 410 w 614"/>
                <a:gd name="T73" fmla="*/ 328 h 467"/>
                <a:gd name="T74" fmla="*/ 449 w 614"/>
                <a:gd name="T75" fmla="*/ 330 h 467"/>
                <a:gd name="T76" fmla="*/ 477 w 614"/>
                <a:gd name="T77" fmla="*/ 316 h 467"/>
                <a:gd name="T78" fmla="*/ 512 w 614"/>
                <a:gd name="T79" fmla="*/ 321 h 467"/>
                <a:gd name="T80" fmla="*/ 539 w 614"/>
                <a:gd name="T81" fmla="*/ 311 h 467"/>
                <a:gd name="T82" fmla="*/ 586 w 614"/>
                <a:gd name="T83" fmla="*/ 319 h 467"/>
                <a:gd name="T84" fmla="*/ 606 w 614"/>
                <a:gd name="T85" fmla="*/ 28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4" h="467">
                  <a:moveTo>
                    <a:pt x="606" y="281"/>
                  </a:moveTo>
                  <a:cubicBezTo>
                    <a:pt x="598" y="273"/>
                    <a:pt x="589" y="267"/>
                    <a:pt x="589" y="267"/>
                  </a:cubicBezTo>
                  <a:cubicBezTo>
                    <a:pt x="574" y="266"/>
                    <a:pt x="574" y="266"/>
                    <a:pt x="574" y="266"/>
                  </a:cubicBezTo>
                  <a:cubicBezTo>
                    <a:pt x="575" y="253"/>
                    <a:pt x="575" y="253"/>
                    <a:pt x="575" y="253"/>
                  </a:cubicBezTo>
                  <a:cubicBezTo>
                    <a:pt x="575" y="253"/>
                    <a:pt x="568" y="250"/>
                    <a:pt x="567" y="244"/>
                  </a:cubicBezTo>
                  <a:cubicBezTo>
                    <a:pt x="566" y="238"/>
                    <a:pt x="573" y="244"/>
                    <a:pt x="573" y="236"/>
                  </a:cubicBezTo>
                  <a:cubicBezTo>
                    <a:pt x="573" y="228"/>
                    <a:pt x="558" y="227"/>
                    <a:pt x="558" y="227"/>
                  </a:cubicBezTo>
                  <a:cubicBezTo>
                    <a:pt x="558" y="227"/>
                    <a:pt x="549" y="204"/>
                    <a:pt x="542" y="203"/>
                  </a:cubicBezTo>
                  <a:cubicBezTo>
                    <a:pt x="535" y="202"/>
                    <a:pt x="521" y="200"/>
                    <a:pt x="515" y="190"/>
                  </a:cubicBezTo>
                  <a:cubicBezTo>
                    <a:pt x="509" y="180"/>
                    <a:pt x="524" y="186"/>
                    <a:pt x="521" y="175"/>
                  </a:cubicBezTo>
                  <a:cubicBezTo>
                    <a:pt x="518" y="164"/>
                    <a:pt x="502" y="165"/>
                    <a:pt x="502" y="165"/>
                  </a:cubicBezTo>
                  <a:cubicBezTo>
                    <a:pt x="502" y="152"/>
                    <a:pt x="502" y="152"/>
                    <a:pt x="502" y="152"/>
                  </a:cubicBezTo>
                  <a:cubicBezTo>
                    <a:pt x="502" y="152"/>
                    <a:pt x="472" y="154"/>
                    <a:pt x="466" y="146"/>
                  </a:cubicBezTo>
                  <a:cubicBezTo>
                    <a:pt x="460" y="138"/>
                    <a:pt x="467" y="130"/>
                    <a:pt x="467" y="130"/>
                  </a:cubicBezTo>
                  <a:cubicBezTo>
                    <a:pt x="467" y="123"/>
                    <a:pt x="467" y="123"/>
                    <a:pt x="467" y="123"/>
                  </a:cubicBezTo>
                  <a:cubicBezTo>
                    <a:pt x="433" y="120"/>
                    <a:pt x="433" y="120"/>
                    <a:pt x="433" y="120"/>
                  </a:cubicBezTo>
                  <a:cubicBezTo>
                    <a:pt x="439" y="109"/>
                    <a:pt x="439" y="109"/>
                    <a:pt x="439" y="109"/>
                  </a:cubicBezTo>
                  <a:cubicBezTo>
                    <a:pt x="439" y="109"/>
                    <a:pt x="430" y="112"/>
                    <a:pt x="431" y="102"/>
                  </a:cubicBezTo>
                  <a:cubicBezTo>
                    <a:pt x="432" y="92"/>
                    <a:pt x="447" y="85"/>
                    <a:pt x="443" y="63"/>
                  </a:cubicBezTo>
                  <a:cubicBezTo>
                    <a:pt x="439" y="41"/>
                    <a:pt x="402" y="8"/>
                    <a:pt x="402" y="8"/>
                  </a:cubicBezTo>
                  <a:cubicBezTo>
                    <a:pt x="401" y="1"/>
                    <a:pt x="401" y="1"/>
                    <a:pt x="401" y="1"/>
                  </a:cubicBezTo>
                  <a:cubicBezTo>
                    <a:pt x="385" y="0"/>
                    <a:pt x="385" y="0"/>
                    <a:pt x="385" y="0"/>
                  </a:cubicBezTo>
                  <a:cubicBezTo>
                    <a:pt x="348" y="18"/>
                    <a:pt x="348" y="18"/>
                    <a:pt x="348" y="18"/>
                  </a:cubicBezTo>
                  <a:cubicBezTo>
                    <a:pt x="345" y="38"/>
                    <a:pt x="345" y="38"/>
                    <a:pt x="345" y="38"/>
                  </a:cubicBezTo>
                  <a:cubicBezTo>
                    <a:pt x="333" y="50"/>
                    <a:pt x="333" y="50"/>
                    <a:pt x="333" y="50"/>
                  </a:cubicBezTo>
                  <a:cubicBezTo>
                    <a:pt x="320" y="55"/>
                    <a:pt x="320" y="55"/>
                    <a:pt x="320" y="55"/>
                  </a:cubicBezTo>
                  <a:cubicBezTo>
                    <a:pt x="320" y="55"/>
                    <a:pt x="325" y="77"/>
                    <a:pt x="293" y="92"/>
                  </a:cubicBezTo>
                  <a:cubicBezTo>
                    <a:pt x="262" y="107"/>
                    <a:pt x="222" y="107"/>
                    <a:pt x="222" y="107"/>
                  </a:cubicBezTo>
                  <a:cubicBezTo>
                    <a:pt x="208" y="115"/>
                    <a:pt x="208" y="115"/>
                    <a:pt x="208" y="115"/>
                  </a:cubicBezTo>
                  <a:cubicBezTo>
                    <a:pt x="208" y="115"/>
                    <a:pt x="228" y="125"/>
                    <a:pt x="223" y="132"/>
                  </a:cubicBezTo>
                  <a:cubicBezTo>
                    <a:pt x="218" y="138"/>
                    <a:pt x="203" y="160"/>
                    <a:pt x="203" y="160"/>
                  </a:cubicBezTo>
                  <a:cubicBezTo>
                    <a:pt x="203" y="160"/>
                    <a:pt x="170" y="160"/>
                    <a:pt x="151" y="160"/>
                  </a:cubicBezTo>
                  <a:cubicBezTo>
                    <a:pt x="133" y="160"/>
                    <a:pt x="138" y="180"/>
                    <a:pt x="120" y="185"/>
                  </a:cubicBezTo>
                  <a:cubicBezTo>
                    <a:pt x="101" y="190"/>
                    <a:pt x="108" y="165"/>
                    <a:pt x="108" y="165"/>
                  </a:cubicBezTo>
                  <a:cubicBezTo>
                    <a:pt x="108" y="165"/>
                    <a:pt x="88" y="180"/>
                    <a:pt x="78" y="187"/>
                  </a:cubicBezTo>
                  <a:cubicBezTo>
                    <a:pt x="68" y="193"/>
                    <a:pt x="56" y="186"/>
                    <a:pt x="56" y="186"/>
                  </a:cubicBezTo>
                  <a:cubicBezTo>
                    <a:pt x="56" y="186"/>
                    <a:pt x="38" y="196"/>
                    <a:pt x="37" y="204"/>
                  </a:cubicBezTo>
                  <a:cubicBezTo>
                    <a:pt x="36" y="212"/>
                    <a:pt x="35" y="224"/>
                    <a:pt x="35" y="224"/>
                  </a:cubicBezTo>
                  <a:cubicBezTo>
                    <a:pt x="29" y="224"/>
                    <a:pt x="29" y="224"/>
                    <a:pt x="29" y="224"/>
                  </a:cubicBezTo>
                  <a:cubicBezTo>
                    <a:pt x="24" y="249"/>
                    <a:pt x="24" y="249"/>
                    <a:pt x="24" y="249"/>
                  </a:cubicBezTo>
                  <a:cubicBezTo>
                    <a:pt x="24" y="249"/>
                    <a:pt x="2" y="256"/>
                    <a:pt x="1" y="264"/>
                  </a:cubicBezTo>
                  <a:cubicBezTo>
                    <a:pt x="0" y="272"/>
                    <a:pt x="15" y="273"/>
                    <a:pt x="15" y="273"/>
                  </a:cubicBezTo>
                  <a:cubicBezTo>
                    <a:pt x="14" y="298"/>
                    <a:pt x="14" y="298"/>
                    <a:pt x="14" y="298"/>
                  </a:cubicBezTo>
                  <a:cubicBezTo>
                    <a:pt x="7" y="306"/>
                    <a:pt x="7" y="306"/>
                    <a:pt x="7" y="306"/>
                  </a:cubicBezTo>
                  <a:cubicBezTo>
                    <a:pt x="19" y="313"/>
                    <a:pt x="19" y="313"/>
                    <a:pt x="19" y="313"/>
                  </a:cubicBezTo>
                  <a:cubicBezTo>
                    <a:pt x="19" y="344"/>
                    <a:pt x="19" y="344"/>
                    <a:pt x="19" y="344"/>
                  </a:cubicBezTo>
                  <a:cubicBezTo>
                    <a:pt x="19" y="344"/>
                    <a:pt x="36" y="355"/>
                    <a:pt x="38" y="358"/>
                  </a:cubicBezTo>
                  <a:cubicBezTo>
                    <a:pt x="40" y="361"/>
                    <a:pt x="36" y="381"/>
                    <a:pt x="36" y="381"/>
                  </a:cubicBezTo>
                  <a:cubicBezTo>
                    <a:pt x="36" y="381"/>
                    <a:pt x="47" y="404"/>
                    <a:pt x="57" y="412"/>
                  </a:cubicBezTo>
                  <a:cubicBezTo>
                    <a:pt x="67" y="420"/>
                    <a:pt x="79" y="428"/>
                    <a:pt x="79" y="428"/>
                  </a:cubicBezTo>
                  <a:cubicBezTo>
                    <a:pt x="83" y="442"/>
                    <a:pt x="83" y="442"/>
                    <a:pt x="83" y="442"/>
                  </a:cubicBezTo>
                  <a:cubicBezTo>
                    <a:pt x="83" y="461"/>
                    <a:pt x="83" y="461"/>
                    <a:pt x="83" y="461"/>
                  </a:cubicBezTo>
                  <a:cubicBezTo>
                    <a:pt x="88" y="467"/>
                    <a:pt x="88" y="467"/>
                    <a:pt x="88" y="467"/>
                  </a:cubicBezTo>
                  <a:cubicBezTo>
                    <a:pt x="88" y="467"/>
                    <a:pt x="104" y="448"/>
                    <a:pt x="106" y="441"/>
                  </a:cubicBezTo>
                  <a:cubicBezTo>
                    <a:pt x="108" y="434"/>
                    <a:pt x="98" y="421"/>
                    <a:pt x="98" y="421"/>
                  </a:cubicBezTo>
                  <a:cubicBezTo>
                    <a:pt x="108" y="400"/>
                    <a:pt x="108" y="400"/>
                    <a:pt x="108" y="400"/>
                  </a:cubicBezTo>
                  <a:cubicBezTo>
                    <a:pt x="128" y="401"/>
                    <a:pt x="128" y="401"/>
                    <a:pt x="128" y="401"/>
                  </a:cubicBezTo>
                  <a:cubicBezTo>
                    <a:pt x="128" y="401"/>
                    <a:pt x="141" y="390"/>
                    <a:pt x="147" y="390"/>
                  </a:cubicBezTo>
                  <a:cubicBezTo>
                    <a:pt x="153" y="390"/>
                    <a:pt x="167" y="398"/>
                    <a:pt x="178" y="399"/>
                  </a:cubicBezTo>
                  <a:cubicBezTo>
                    <a:pt x="189" y="400"/>
                    <a:pt x="193" y="394"/>
                    <a:pt x="193" y="394"/>
                  </a:cubicBezTo>
                  <a:cubicBezTo>
                    <a:pt x="203" y="380"/>
                    <a:pt x="203" y="380"/>
                    <a:pt x="203" y="380"/>
                  </a:cubicBezTo>
                  <a:cubicBezTo>
                    <a:pt x="203" y="370"/>
                    <a:pt x="203" y="370"/>
                    <a:pt x="203" y="370"/>
                  </a:cubicBezTo>
                  <a:cubicBezTo>
                    <a:pt x="203" y="370"/>
                    <a:pt x="193" y="367"/>
                    <a:pt x="201" y="357"/>
                  </a:cubicBezTo>
                  <a:cubicBezTo>
                    <a:pt x="209" y="347"/>
                    <a:pt x="208" y="358"/>
                    <a:pt x="218" y="344"/>
                  </a:cubicBezTo>
                  <a:cubicBezTo>
                    <a:pt x="228" y="330"/>
                    <a:pt x="218" y="311"/>
                    <a:pt x="247" y="313"/>
                  </a:cubicBezTo>
                  <a:cubicBezTo>
                    <a:pt x="276" y="315"/>
                    <a:pt x="273" y="330"/>
                    <a:pt x="273" y="330"/>
                  </a:cubicBezTo>
                  <a:cubicBezTo>
                    <a:pt x="273" y="330"/>
                    <a:pt x="286" y="328"/>
                    <a:pt x="289" y="332"/>
                  </a:cubicBezTo>
                  <a:cubicBezTo>
                    <a:pt x="292" y="336"/>
                    <a:pt x="280" y="351"/>
                    <a:pt x="295" y="351"/>
                  </a:cubicBezTo>
                  <a:cubicBezTo>
                    <a:pt x="310" y="351"/>
                    <a:pt x="319" y="351"/>
                    <a:pt x="319" y="351"/>
                  </a:cubicBezTo>
                  <a:cubicBezTo>
                    <a:pt x="319" y="351"/>
                    <a:pt x="325" y="363"/>
                    <a:pt x="335" y="362"/>
                  </a:cubicBezTo>
                  <a:cubicBezTo>
                    <a:pt x="345" y="361"/>
                    <a:pt x="363" y="361"/>
                    <a:pt x="363" y="361"/>
                  </a:cubicBezTo>
                  <a:cubicBezTo>
                    <a:pt x="363" y="361"/>
                    <a:pt x="376" y="375"/>
                    <a:pt x="385" y="368"/>
                  </a:cubicBezTo>
                  <a:cubicBezTo>
                    <a:pt x="394" y="361"/>
                    <a:pt x="389" y="347"/>
                    <a:pt x="396" y="344"/>
                  </a:cubicBezTo>
                  <a:cubicBezTo>
                    <a:pt x="403" y="341"/>
                    <a:pt x="410" y="328"/>
                    <a:pt x="410" y="328"/>
                  </a:cubicBezTo>
                  <a:cubicBezTo>
                    <a:pt x="410" y="328"/>
                    <a:pt x="424" y="349"/>
                    <a:pt x="430" y="344"/>
                  </a:cubicBezTo>
                  <a:cubicBezTo>
                    <a:pt x="436" y="339"/>
                    <a:pt x="449" y="330"/>
                    <a:pt x="449" y="330"/>
                  </a:cubicBezTo>
                  <a:cubicBezTo>
                    <a:pt x="461" y="330"/>
                    <a:pt x="461" y="330"/>
                    <a:pt x="461" y="330"/>
                  </a:cubicBezTo>
                  <a:cubicBezTo>
                    <a:pt x="477" y="316"/>
                    <a:pt x="477" y="316"/>
                    <a:pt x="477" y="316"/>
                  </a:cubicBezTo>
                  <a:cubicBezTo>
                    <a:pt x="477" y="316"/>
                    <a:pt x="486" y="326"/>
                    <a:pt x="490" y="326"/>
                  </a:cubicBezTo>
                  <a:cubicBezTo>
                    <a:pt x="494" y="326"/>
                    <a:pt x="512" y="321"/>
                    <a:pt x="512" y="321"/>
                  </a:cubicBezTo>
                  <a:cubicBezTo>
                    <a:pt x="512" y="321"/>
                    <a:pt x="517" y="300"/>
                    <a:pt x="524" y="299"/>
                  </a:cubicBezTo>
                  <a:cubicBezTo>
                    <a:pt x="531" y="298"/>
                    <a:pt x="539" y="311"/>
                    <a:pt x="539" y="311"/>
                  </a:cubicBezTo>
                  <a:cubicBezTo>
                    <a:pt x="560" y="308"/>
                    <a:pt x="560" y="308"/>
                    <a:pt x="560" y="308"/>
                  </a:cubicBezTo>
                  <a:cubicBezTo>
                    <a:pt x="560" y="308"/>
                    <a:pt x="566" y="324"/>
                    <a:pt x="586" y="319"/>
                  </a:cubicBezTo>
                  <a:cubicBezTo>
                    <a:pt x="606" y="314"/>
                    <a:pt x="610" y="303"/>
                    <a:pt x="610" y="303"/>
                  </a:cubicBezTo>
                  <a:cubicBezTo>
                    <a:pt x="610" y="303"/>
                    <a:pt x="614" y="289"/>
                    <a:pt x="606" y="28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3" name="Freeform 312"/>
            <p:cNvSpPr>
              <a:spLocks/>
            </p:cNvSpPr>
            <p:nvPr/>
          </p:nvSpPr>
          <p:spPr bwMode="gray">
            <a:xfrm>
              <a:off x="4356057" y="4259777"/>
              <a:ext cx="197355" cy="236589"/>
            </a:xfrm>
            <a:custGeom>
              <a:avLst/>
              <a:gdLst>
                <a:gd name="T0" fmla="*/ 238 w 356"/>
                <a:gd name="T1" fmla="*/ 83 h 466"/>
                <a:gd name="T2" fmla="*/ 219 w 356"/>
                <a:gd name="T3" fmla="*/ 95 h 466"/>
                <a:gd name="T4" fmla="*/ 166 w 356"/>
                <a:gd name="T5" fmla="*/ 83 h 466"/>
                <a:gd name="T6" fmla="*/ 96 w 356"/>
                <a:gd name="T7" fmla="*/ 108 h 466"/>
                <a:gd name="T8" fmla="*/ 115 w 356"/>
                <a:gd name="T9" fmla="*/ 134 h 466"/>
                <a:gd name="T10" fmla="*/ 149 w 356"/>
                <a:gd name="T11" fmla="*/ 128 h 466"/>
                <a:gd name="T12" fmla="*/ 159 w 356"/>
                <a:gd name="T13" fmla="*/ 146 h 466"/>
                <a:gd name="T14" fmla="*/ 140 w 356"/>
                <a:gd name="T15" fmla="*/ 172 h 466"/>
                <a:gd name="T16" fmla="*/ 130 w 356"/>
                <a:gd name="T17" fmla="*/ 212 h 466"/>
                <a:gd name="T18" fmla="*/ 147 w 356"/>
                <a:gd name="T19" fmla="*/ 225 h 466"/>
                <a:gd name="T20" fmla="*/ 158 w 356"/>
                <a:gd name="T21" fmla="*/ 243 h 466"/>
                <a:gd name="T22" fmla="*/ 155 w 356"/>
                <a:gd name="T23" fmla="*/ 284 h 466"/>
                <a:gd name="T24" fmla="*/ 146 w 356"/>
                <a:gd name="T25" fmla="*/ 316 h 466"/>
                <a:gd name="T26" fmla="*/ 127 w 356"/>
                <a:gd name="T27" fmla="*/ 311 h 466"/>
                <a:gd name="T28" fmla="*/ 90 w 356"/>
                <a:gd name="T29" fmla="*/ 327 h 466"/>
                <a:gd name="T30" fmla="*/ 64 w 356"/>
                <a:gd name="T31" fmla="*/ 297 h 466"/>
                <a:gd name="T32" fmla="*/ 58 w 356"/>
                <a:gd name="T33" fmla="*/ 329 h 466"/>
                <a:gd name="T34" fmla="*/ 25 w 356"/>
                <a:gd name="T35" fmla="*/ 346 h 466"/>
                <a:gd name="T36" fmla="*/ 35 w 356"/>
                <a:gd name="T37" fmla="*/ 359 h 466"/>
                <a:gd name="T38" fmla="*/ 38 w 356"/>
                <a:gd name="T39" fmla="*/ 376 h 466"/>
                <a:gd name="T40" fmla="*/ 19 w 356"/>
                <a:gd name="T41" fmla="*/ 389 h 466"/>
                <a:gd name="T42" fmla="*/ 0 w 356"/>
                <a:gd name="T43" fmla="*/ 411 h 466"/>
                <a:gd name="T44" fmla="*/ 37 w 356"/>
                <a:gd name="T45" fmla="*/ 454 h 466"/>
                <a:gd name="T46" fmla="*/ 50 w 356"/>
                <a:gd name="T47" fmla="*/ 460 h 466"/>
                <a:gd name="T48" fmla="*/ 61 w 356"/>
                <a:gd name="T49" fmla="*/ 446 h 466"/>
                <a:gd name="T50" fmla="*/ 91 w 356"/>
                <a:gd name="T51" fmla="*/ 448 h 466"/>
                <a:gd name="T52" fmla="*/ 114 w 356"/>
                <a:gd name="T53" fmla="*/ 461 h 466"/>
                <a:gd name="T54" fmla="*/ 138 w 356"/>
                <a:gd name="T55" fmla="*/ 441 h 466"/>
                <a:gd name="T56" fmla="*/ 159 w 356"/>
                <a:gd name="T57" fmla="*/ 462 h 466"/>
                <a:gd name="T58" fmla="*/ 209 w 356"/>
                <a:gd name="T59" fmla="*/ 418 h 466"/>
                <a:gd name="T60" fmla="*/ 242 w 356"/>
                <a:gd name="T61" fmla="*/ 385 h 466"/>
                <a:gd name="T62" fmla="*/ 260 w 356"/>
                <a:gd name="T63" fmla="*/ 302 h 466"/>
                <a:gd name="T64" fmla="*/ 298 w 356"/>
                <a:gd name="T65" fmla="*/ 251 h 466"/>
                <a:gd name="T66" fmla="*/ 317 w 356"/>
                <a:gd name="T67" fmla="*/ 197 h 466"/>
                <a:gd name="T68" fmla="*/ 320 w 356"/>
                <a:gd name="T69" fmla="*/ 152 h 466"/>
                <a:gd name="T70" fmla="*/ 332 w 356"/>
                <a:gd name="T71" fmla="*/ 77 h 466"/>
                <a:gd name="T72" fmla="*/ 356 w 356"/>
                <a:gd name="T73" fmla="*/ 11 h 466"/>
                <a:gd name="T74" fmla="*/ 332 w 356"/>
                <a:gd name="T75" fmla="*/ 9 h 466"/>
                <a:gd name="T76" fmla="*/ 282 w 356"/>
                <a:gd name="T77" fmla="*/ 11 h 466"/>
                <a:gd name="T78" fmla="*/ 252 w 356"/>
                <a:gd name="T79" fmla="*/ 31 h 466"/>
                <a:gd name="T80" fmla="*/ 242 w 356"/>
                <a:gd name="T81" fmla="*/ 77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56" h="466">
                  <a:moveTo>
                    <a:pt x="242" y="77"/>
                  </a:moveTo>
                  <a:cubicBezTo>
                    <a:pt x="238" y="83"/>
                    <a:pt x="238" y="83"/>
                    <a:pt x="238" y="83"/>
                  </a:cubicBezTo>
                  <a:cubicBezTo>
                    <a:pt x="237" y="110"/>
                    <a:pt x="237" y="110"/>
                    <a:pt x="237" y="110"/>
                  </a:cubicBezTo>
                  <a:cubicBezTo>
                    <a:pt x="219" y="95"/>
                    <a:pt x="219" y="95"/>
                    <a:pt x="219" y="95"/>
                  </a:cubicBezTo>
                  <a:cubicBezTo>
                    <a:pt x="199" y="96"/>
                    <a:pt x="199" y="96"/>
                    <a:pt x="199" y="96"/>
                  </a:cubicBezTo>
                  <a:cubicBezTo>
                    <a:pt x="199" y="96"/>
                    <a:pt x="171" y="83"/>
                    <a:pt x="166" y="83"/>
                  </a:cubicBezTo>
                  <a:cubicBezTo>
                    <a:pt x="161" y="83"/>
                    <a:pt x="106" y="86"/>
                    <a:pt x="106" y="86"/>
                  </a:cubicBezTo>
                  <a:cubicBezTo>
                    <a:pt x="96" y="108"/>
                    <a:pt x="96" y="108"/>
                    <a:pt x="96" y="108"/>
                  </a:cubicBezTo>
                  <a:cubicBezTo>
                    <a:pt x="98" y="129"/>
                    <a:pt x="98" y="129"/>
                    <a:pt x="98" y="129"/>
                  </a:cubicBezTo>
                  <a:cubicBezTo>
                    <a:pt x="98" y="129"/>
                    <a:pt x="106" y="134"/>
                    <a:pt x="115" y="134"/>
                  </a:cubicBezTo>
                  <a:cubicBezTo>
                    <a:pt x="124" y="134"/>
                    <a:pt x="124" y="119"/>
                    <a:pt x="129" y="119"/>
                  </a:cubicBezTo>
                  <a:cubicBezTo>
                    <a:pt x="134" y="119"/>
                    <a:pt x="146" y="124"/>
                    <a:pt x="149" y="128"/>
                  </a:cubicBezTo>
                  <a:cubicBezTo>
                    <a:pt x="152" y="132"/>
                    <a:pt x="153" y="142"/>
                    <a:pt x="153" y="142"/>
                  </a:cubicBezTo>
                  <a:cubicBezTo>
                    <a:pt x="159" y="146"/>
                    <a:pt x="159" y="146"/>
                    <a:pt x="159" y="146"/>
                  </a:cubicBezTo>
                  <a:cubicBezTo>
                    <a:pt x="159" y="146"/>
                    <a:pt x="159" y="159"/>
                    <a:pt x="153" y="166"/>
                  </a:cubicBezTo>
                  <a:cubicBezTo>
                    <a:pt x="147" y="173"/>
                    <a:pt x="140" y="172"/>
                    <a:pt x="140" y="172"/>
                  </a:cubicBezTo>
                  <a:cubicBezTo>
                    <a:pt x="131" y="188"/>
                    <a:pt x="131" y="188"/>
                    <a:pt x="131" y="188"/>
                  </a:cubicBezTo>
                  <a:cubicBezTo>
                    <a:pt x="130" y="212"/>
                    <a:pt x="130" y="212"/>
                    <a:pt x="130" y="212"/>
                  </a:cubicBezTo>
                  <a:cubicBezTo>
                    <a:pt x="142" y="213"/>
                    <a:pt x="142" y="213"/>
                    <a:pt x="142" y="213"/>
                  </a:cubicBezTo>
                  <a:cubicBezTo>
                    <a:pt x="147" y="225"/>
                    <a:pt x="147" y="225"/>
                    <a:pt x="147" y="225"/>
                  </a:cubicBezTo>
                  <a:cubicBezTo>
                    <a:pt x="147" y="225"/>
                    <a:pt x="163" y="226"/>
                    <a:pt x="165" y="232"/>
                  </a:cubicBezTo>
                  <a:cubicBezTo>
                    <a:pt x="167" y="238"/>
                    <a:pt x="158" y="243"/>
                    <a:pt x="158" y="243"/>
                  </a:cubicBezTo>
                  <a:cubicBezTo>
                    <a:pt x="159" y="273"/>
                    <a:pt x="159" y="273"/>
                    <a:pt x="159" y="273"/>
                  </a:cubicBezTo>
                  <a:cubicBezTo>
                    <a:pt x="155" y="284"/>
                    <a:pt x="155" y="284"/>
                    <a:pt x="155" y="284"/>
                  </a:cubicBezTo>
                  <a:cubicBezTo>
                    <a:pt x="159" y="298"/>
                    <a:pt x="159" y="298"/>
                    <a:pt x="159" y="298"/>
                  </a:cubicBezTo>
                  <a:cubicBezTo>
                    <a:pt x="159" y="298"/>
                    <a:pt x="146" y="302"/>
                    <a:pt x="146" y="316"/>
                  </a:cubicBezTo>
                  <a:cubicBezTo>
                    <a:pt x="146" y="330"/>
                    <a:pt x="144" y="336"/>
                    <a:pt x="134" y="336"/>
                  </a:cubicBezTo>
                  <a:cubicBezTo>
                    <a:pt x="124" y="336"/>
                    <a:pt x="131" y="314"/>
                    <a:pt x="127" y="311"/>
                  </a:cubicBezTo>
                  <a:cubicBezTo>
                    <a:pt x="123" y="308"/>
                    <a:pt x="120" y="324"/>
                    <a:pt x="112" y="326"/>
                  </a:cubicBezTo>
                  <a:cubicBezTo>
                    <a:pt x="104" y="328"/>
                    <a:pt x="90" y="327"/>
                    <a:pt x="90" y="327"/>
                  </a:cubicBezTo>
                  <a:cubicBezTo>
                    <a:pt x="81" y="298"/>
                    <a:pt x="81" y="298"/>
                    <a:pt x="81" y="298"/>
                  </a:cubicBezTo>
                  <a:cubicBezTo>
                    <a:pt x="81" y="298"/>
                    <a:pt x="70" y="296"/>
                    <a:pt x="64" y="297"/>
                  </a:cubicBezTo>
                  <a:cubicBezTo>
                    <a:pt x="58" y="298"/>
                    <a:pt x="71" y="316"/>
                    <a:pt x="71" y="316"/>
                  </a:cubicBezTo>
                  <a:cubicBezTo>
                    <a:pt x="71" y="316"/>
                    <a:pt x="62" y="324"/>
                    <a:pt x="58" y="329"/>
                  </a:cubicBezTo>
                  <a:cubicBezTo>
                    <a:pt x="54" y="334"/>
                    <a:pt x="30" y="325"/>
                    <a:pt x="24" y="323"/>
                  </a:cubicBezTo>
                  <a:cubicBezTo>
                    <a:pt x="18" y="321"/>
                    <a:pt x="25" y="346"/>
                    <a:pt x="25" y="346"/>
                  </a:cubicBezTo>
                  <a:cubicBezTo>
                    <a:pt x="18" y="346"/>
                    <a:pt x="18" y="346"/>
                    <a:pt x="18" y="346"/>
                  </a:cubicBezTo>
                  <a:cubicBezTo>
                    <a:pt x="35" y="359"/>
                    <a:pt x="35" y="359"/>
                    <a:pt x="35" y="359"/>
                  </a:cubicBezTo>
                  <a:cubicBezTo>
                    <a:pt x="26" y="368"/>
                    <a:pt x="26" y="368"/>
                    <a:pt x="26" y="368"/>
                  </a:cubicBezTo>
                  <a:cubicBezTo>
                    <a:pt x="38" y="376"/>
                    <a:pt x="38" y="376"/>
                    <a:pt x="38" y="376"/>
                  </a:cubicBezTo>
                  <a:cubicBezTo>
                    <a:pt x="38" y="376"/>
                    <a:pt x="42" y="389"/>
                    <a:pt x="38" y="398"/>
                  </a:cubicBezTo>
                  <a:cubicBezTo>
                    <a:pt x="34" y="407"/>
                    <a:pt x="19" y="389"/>
                    <a:pt x="19" y="389"/>
                  </a:cubicBezTo>
                  <a:cubicBezTo>
                    <a:pt x="5" y="398"/>
                    <a:pt x="5" y="398"/>
                    <a:pt x="5" y="398"/>
                  </a:cubicBezTo>
                  <a:cubicBezTo>
                    <a:pt x="0" y="411"/>
                    <a:pt x="0" y="411"/>
                    <a:pt x="0" y="411"/>
                  </a:cubicBezTo>
                  <a:cubicBezTo>
                    <a:pt x="36" y="442"/>
                    <a:pt x="36" y="442"/>
                    <a:pt x="36" y="442"/>
                  </a:cubicBezTo>
                  <a:cubicBezTo>
                    <a:pt x="37" y="454"/>
                    <a:pt x="37" y="454"/>
                    <a:pt x="37" y="454"/>
                  </a:cubicBezTo>
                  <a:cubicBezTo>
                    <a:pt x="46" y="466"/>
                    <a:pt x="46" y="466"/>
                    <a:pt x="46" y="466"/>
                  </a:cubicBezTo>
                  <a:cubicBezTo>
                    <a:pt x="50" y="460"/>
                    <a:pt x="50" y="460"/>
                    <a:pt x="50" y="460"/>
                  </a:cubicBezTo>
                  <a:cubicBezTo>
                    <a:pt x="61" y="460"/>
                    <a:pt x="61" y="460"/>
                    <a:pt x="61" y="460"/>
                  </a:cubicBezTo>
                  <a:cubicBezTo>
                    <a:pt x="61" y="446"/>
                    <a:pt x="61" y="446"/>
                    <a:pt x="61" y="446"/>
                  </a:cubicBezTo>
                  <a:cubicBezTo>
                    <a:pt x="61" y="446"/>
                    <a:pt x="75" y="433"/>
                    <a:pt x="82" y="432"/>
                  </a:cubicBezTo>
                  <a:cubicBezTo>
                    <a:pt x="89" y="431"/>
                    <a:pt x="91" y="448"/>
                    <a:pt x="91" y="448"/>
                  </a:cubicBezTo>
                  <a:cubicBezTo>
                    <a:pt x="98" y="445"/>
                    <a:pt x="98" y="445"/>
                    <a:pt x="98" y="445"/>
                  </a:cubicBezTo>
                  <a:cubicBezTo>
                    <a:pt x="98" y="445"/>
                    <a:pt x="102" y="466"/>
                    <a:pt x="114" y="461"/>
                  </a:cubicBezTo>
                  <a:cubicBezTo>
                    <a:pt x="126" y="456"/>
                    <a:pt x="125" y="440"/>
                    <a:pt x="125" y="440"/>
                  </a:cubicBezTo>
                  <a:cubicBezTo>
                    <a:pt x="138" y="441"/>
                    <a:pt x="138" y="441"/>
                    <a:pt x="138" y="441"/>
                  </a:cubicBezTo>
                  <a:cubicBezTo>
                    <a:pt x="138" y="441"/>
                    <a:pt x="148" y="425"/>
                    <a:pt x="155" y="432"/>
                  </a:cubicBezTo>
                  <a:cubicBezTo>
                    <a:pt x="162" y="439"/>
                    <a:pt x="144" y="462"/>
                    <a:pt x="159" y="462"/>
                  </a:cubicBezTo>
                  <a:cubicBezTo>
                    <a:pt x="174" y="462"/>
                    <a:pt x="177" y="457"/>
                    <a:pt x="184" y="448"/>
                  </a:cubicBezTo>
                  <a:cubicBezTo>
                    <a:pt x="191" y="439"/>
                    <a:pt x="203" y="418"/>
                    <a:pt x="209" y="418"/>
                  </a:cubicBezTo>
                  <a:cubicBezTo>
                    <a:pt x="215" y="418"/>
                    <a:pt x="225" y="415"/>
                    <a:pt x="225" y="415"/>
                  </a:cubicBezTo>
                  <a:cubicBezTo>
                    <a:pt x="242" y="385"/>
                    <a:pt x="242" y="385"/>
                    <a:pt x="242" y="385"/>
                  </a:cubicBezTo>
                  <a:cubicBezTo>
                    <a:pt x="241" y="318"/>
                    <a:pt x="241" y="318"/>
                    <a:pt x="241" y="318"/>
                  </a:cubicBezTo>
                  <a:cubicBezTo>
                    <a:pt x="241" y="318"/>
                    <a:pt x="259" y="311"/>
                    <a:pt x="260" y="302"/>
                  </a:cubicBezTo>
                  <a:cubicBezTo>
                    <a:pt x="261" y="293"/>
                    <a:pt x="261" y="270"/>
                    <a:pt x="268" y="267"/>
                  </a:cubicBezTo>
                  <a:cubicBezTo>
                    <a:pt x="275" y="264"/>
                    <a:pt x="288" y="258"/>
                    <a:pt x="298" y="251"/>
                  </a:cubicBezTo>
                  <a:cubicBezTo>
                    <a:pt x="308" y="244"/>
                    <a:pt x="314" y="229"/>
                    <a:pt x="314" y="229"/>
                  </a:cubicBezTo>
                  <a:cubicBezTo>
                    <a:pt x="317" y="197"/>
                    <a:pt x="317" y="197"/>
                    <a:pt x="317" y="197"/>
                  </a:cubicBezTo>
                  <a:cubicBezTo>
                    <a:pt x="317" y="197"/>
                    <a:pt x="327" y="189"/>
                    <a:pt x="327" y="178"/>
                  </a:cubicBezTo>
                  <a:cubicBezTo>
                    <a:pt x="327" y="167"/>
                    <a:pt x="318" y="160"/>
                    <a:pt x="320" y="152"/>
                  </a:cubicBezTo>
                  <a:cubicBezTo>
                    <a:pt x="322" y="144"/>
                    <a:pt x="332" y="136"/>
                    <a:pt x="331" y="125"/>
                  </a:cubicBezTo>
                  <a:cubicBezTo>
                    <a:pt x="330" y="114"/>
                    <a:pt x="323" y="87"/>
                    <a:pt x="332" y="77"/>
                  </a:cubicBezTo>
                  <a:cubicBezTo>
                    <a:pt x="341" y="67"/>
                    <a:pt x="356" y="38"/>
                    <a:pt x="356" y="30"/>
                  </a:cubicBezTo>
                  <a:cubicBezTo>
                    <a:pt x="356" y="22"/>
                    <a:pt x="356" y="11"/>
                    <a:pt x="356" y="11"/>
                  </a:cubicBezTo>
                  <a:cubicBezTo>
                    <a:pt x="347" y="4"/>
                    <a:pt x="347" y="4"/>
                    <a:pt x="347" y="4"/>
                  </a:cubicBezTo>
                  <a:cubicBezTo>
                    <a:pt x="347" y="4"/>
                    <a:pt x="343" y="10"/>
                    <a:pt x="332" y="9"/>
                  </a:cubicBezTo>
                  <a:cubicBezTo>
                    <a:pt x="321" y="8"/>
                    <a:pt x="307" y="0"/>
                    <a:pt x="301" y="0"/>
                  </a:cubicBezTo>
                  <a:cubicBezTo>
                    <a:pt x="295" y="0"/>
                    <a:pt x="282" y="11"/>
                    <a:pt x="282" y="11"/>
                  </a:cubicBezTo>
                  <a:cubicBezTo>
                    <a:pt x="262" y="10"/>
                    <a:pt x="262" y="10"/>
                    <a:pt x="262" y="10"/>
                  </a:cubicBezTo>
                  <a:cubicBezTo>
                    <a:pt x="252" y="31"/>
                    <a:pt x="252" y="31"/>
                    <a:pt x="252" y="31"/>
                  </a:cubicBezTo>
                  <a:cubicBezTo>
                    <a:pt x="252" y="31"/>
                    <a:pt x="262" y="44"/>
                    <a:pt x="260" y="51"/>
                  </a:cubicBezTo>
                  <a:cubicBezTo>
                    <a:pt x="258" y="58"/>
                    <a:pt x="242" y="77"/>
                    <a:pt x="242" y="77"/>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4" name="Freeform 313"/>
            <p:cNvSpPr>
              <a:spLocks/>
            </p:cNvSpPr>
            <p:nvPr/>
          </p:nvSpPr>
          <p:spPr bwMode="gray">
            <a:xfrm>
              <a:off x="4635546" y="3731373"/>
              <a:ext cx="432961" cy="535065"/>
            </a:xfrm>
            <a:custGeom>
              <a:avLst/>
              <a:gdLst>
                <a:gd name="T0" fmla="*/ 569 w 781"/>
                <a:gd name="T1" fmla="*/ 46 h 1054"/>
                <a:gd name="T2" fmla="*/ 443 w 781"/>
                <a:gd name="T3" fmla="*/ 56 h 1054"/>
                <a:gd name="T4" fmla="*/ 143 w 781"/>
                <a:gd name="T5" fmla="*/ 56 h 1054"/>
                <a:gd name="T6" fmla="*/ 101 w 781"/>
                <a:gd name="T7" fmla="*/ 398 h 1054"/>
                <a:gd name="T8" fmla="*/ 41 w 781"/>
                <a:gd name="T9" fmla="*/ 434 h 1054"/>
                <a:gd name="T10" fmla="*/ 30 w 781"/>
                <a:gd name="T11" fmla="*/ 468 h 1054"/>
                <a:gd name="T12" fmla="*/ 15 w 781"/>
                <a:gd name="T13" fmla="*/ 504 h 1054"/>
                <a:gd name="T14" fmla="*/ 11 w 781"/>
                <a:gd name="T15" fmla="*/ 565 h 1054"/>
                <a:gd name="T16" fmla="*/ 42 w 781"/>
                <a:gd name="T17" fmla="*/ 598 h 1054"/>
                <a:gd name="T18" fmla="*/ 56 w 781"/>
                <a:gd name="T19" fmla="*/ 634 h 1054"/>
                <a:gd name="T20" fmla="*/ 93 w 781"/>
                <a:gd name="T21" fmla="*/ 714 h 1054"/>
                <a:gd name="T22" fmla="*/ 83 w 781"/>
                <a:gd name="T23" fmla="*/ 771 h 1054"/>
                <a:gd name="T24" fmla="*/ 116 w 781"/>
                <a:gd name="T25" fmla="*/ 797 h 1054"/>
                <a:gd name="T26" fmla="*/ 171 w 781"/>
                <a:gd name="T27" fmla="*/ 826 h 1054"/>
                <a:gd name="T28" fmla="*/ 208 w 781"/>
                <a:gd name="T29" fmla="*/ 878 h 1054"/>
                <a:gd name="T30" fmla="*/ 225 w 781"/>
                <a:gd name="T31" fmla="*/ 904 h 1054"/>
                <a:gd name="T32" fmla="*/ 256 w 781"/>
                <a:gd name="T33" fmla="*/ 932 h 1054"/>
                <a:gd name="T34" fmla="*/ 285 w 781"/>
                <a:gd name="T35" fmla="*/ 981 h 1054"/>
                <a:gd name="T36" fmla="*/ 333 w 781"/>
                <a:gd name="T37" fmla="*/ 994 h 1054"/>
                <a:gd name="T38" fmla="*/ 390 w 781"/>
                <a:gd name="T39" fmla="*/ 1017 h 1054"/>
                <a:gd name="T40" fmla="*/ 431 w 781"/>
                <a:gd name="T41" fmla="*/ 1049 h 1054"/>
                <a:gd name="T42" fmla="*/ 474 w 781"/>
                <a:gd name="T43" fmla="*/ 1037 h 1054"/>
                <a:gd name="T44" fmla="*/ 508 w 781"/>
                <a:gd name="T45" fmla="*/ 1039 h 1054"/>
                <a:gd name="T46" fmla="*/ 553 w 781"/>
                <a:gd name="T47" fmla="*/ 1040 h 1054"/>
                <a:gd name="T48" fmla="*/ 597 w 781"/>
                <a:gd name="T49" fmla="*/ 995 h 1054"/>
                <a:gd name="T50" fmla="*/ 669 w 781"/>
                <a:gd name="T51" fmla="*/ 976 h 1054"/>
                <a:gd name="T52" fmla="*/ 628 w 781"/>
                <a:gd name="T53" fmla="*/ 912 h 1054"/>
                <a:gd name="T54" fmla="*/ 610 w 781"/>
                <a:gd name="T55" fmla="*/ 882 h 1054"/>
                <a:gd name="T56" fmla="*/ 587 w 781"/>
                <a:gd name="T57" fmla="*/ 846 h 1054"/>
                <a:gd name="T58" fmla="*/ 542 w 781"/>
                <a:gd name="T59" fmla="*/ 802 h 1054"/>
                <a:gd name="T60" fmla="*/ 568 w 781"/>
                <a:gd name="T61" fmla="*/ 792 h 1054"/>
                <a:gd name="T62" fmla="*/ 580 w 781"/>
                <a:gd name="T63" fmla="*/ 719 h 1054"/>
                <a:gd name="T64" fmla="*/ 603 w 781"/>
                <a:gd name="T65" fmla="*/ 656 h 1054"/>
                <a:gd name="T66" fmla="*/ 621 w 781"/>
                <a:gd name="T67" fmla="*/ 631 h 1054"/>
                <a:gd name="T68" fmla="*/ 642 w 781"/>
                <a:gd name="T69" fmla="*/ 596 h 1054"/>
                <a:gd name="T70" fmla="*/ 677 w 781"/>
                <a:gd name="T71" fmla="*/ 555 h 1054"/>
                <a:gd name="T72" fmla="*/ 691 w 781"/>
                <a:gd name="T73" fmla="*/ 471 h 1054"/>
                <a:gd name="T74" fmla="*/ 696 w 781"/>
                <a:gd name="T75" fmla="*/ 414 h 1054"/>
                <a:gd name="T76" fmla="*/ 703 w 781"/>
                <a:gd name="T77" fmla="*/ 346 h 1054"/>
                <a:gd name="T78" fmla="*/ 733 w 781"/>
                <a:gd name="T79" fmla="*/ 321 h 1054"/>
                <a:gd name="T80" fmla="*/ 781 w 781"/>
                <a:gd name="T81" fmla="*/ 271 h 1054"/>
                <a:gd name="T82" fmla="*/ 722 w 781"/>
                <a:gd name="T83" fmla="*/ 228 h 1054"/>
                <a:gd name="T84" fmla="*/ 708 w 781"/>
                <a:gd name="T85" fmla="*/ 127 h 1054"/>
                <a:gd name="T86" fmla="*/ 696 w 781"/>
                <a:gd name="T87" fmla="*/ 84 h 1054"/>
                <a:gd name="T88" fmla="*/ 661 w 781"/>
                <a:gd name="T89" fmla="*/ 23 h 1054"/>
                <a:gd name="T90" fmla="*/ 618 w 781"/>
                <a:gd name="T91" fmla="*/ 15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81" h="1054">
                  <a:moveTo>
                    <a:pt x="601" y="16"/>
                  </a:moveTo>
                  <a:cubicBezTo>
                    <a:pt x="601" y="16"/>
                    <a:pt x="601" y="39"/>
                    <a:pt x="591" y="43"/>
                  </a:cubicBezTo>
                  <a:cubicBezTo>
                    <a:pt x="581" y="47"/>
                    <a:pt x="579" y="43"/>
                    <a:pt x="569" y="46"/>
                  </a:cubicBezTo>
                  <a:cubicBezTo>
                    <a:pt x="559" y="49"/>
                    <a:pt x="560" y="70"/>
                    <a:pt x="547" y="77"/>
                  </a:cubicBezTo>
                  <a:cubicBezTo>
                    <a:pt x="534" y="84"/>
                    <a:pt x="522" y="59"/>
                    <a:pt x="522" y="59"/>
                  </a:cubicBezTo>
                  <a:cubicBezTo>
                    <a:pt x="443" y="56"/>
                    <a:pt x="443" y="56"/>
                    <a:pt x="443" y="56"/>
                  </a:cubicBezTo>
                  <a:cubicBezTo>
                    <a:pt x="443" y="56"/>
                    <a:pt x="445" y="46"/>
                    <a:pt x="438" y="48"/>
                  </a:cubicBezTo>
                  <a:cubicBezTo>
                    <a:pt x="431" y="50"/>
                    <a:pt x="429" y="60"/>
                    <a:pt x="429" y="60"/>
                  </a:cubicBezTo>
                  <a:cubicBezTo>
                    <a:pt x="143" y="56"/>
                    <a:pt x="143" y="56"/>
                    <a:pt x="143" y="56"/>
                  </a:cubicBezTo>
                  <a:cubicBezTo>
                    <a:pt x="144" y="164"/>
                    <a:pt x="144" y="164"/>
                    <a:pt x="144" y="164"/>
                  </a:cubicBezTo>
                  <a:cubicBezTo>
                    <a:pt x="96" y="165"/>
                    <a:pt x="96" y="165"/>
                    <a:pt x="96" y="165"/>
                  </a:cubicBezTo>
                  <a:cubicBezTo>
                    <a:pt x="101" y="398"/>
                    <a:pt x="101" y="398"/>
                    <a:pt x="101" y="398"/>
                  </a:cubicBezTo>
                  <a:cubicBezTo>
                    <a:pt x="101" y="398"/>
                    <a:pt x="69" y="393"/>
                    <a:pt x="56" y="397"/>
                  </a:cubicBezTo>
                  <a:cubicBezTo>
                    <a:pt x="43" y="401"/>
                    <a:pt x="52" y="412"/>
                    <a:pt x="54" y="420"/>
                  </a:cubicBezTo>
                  <a:cubicBezTo>
                    <a:pt x="56" y="428"/>
                    <a:pt x="47" y="428"/>
                    <a:pt x="41" y="434"/>
                  </a:cubicBezTo>
                  <a:cubicBezTo>
                    <a:pt x="35" y="440"/>
                    <a:pt x="37" y="452"/>
                    <a:pt x="37" y="452"/>
                  </a:cubicBezTo>
                  <a:cubicBezTo>
                    <a:pt x="27" y="452"/>
                    <a:pt x="27" y="452"/>
                    <a:pt x="27" y="452"/>
                  </a:cubicBezTo>
                  <a:cubicBezTo>
                    <a:pt x="30" y="468"/>
                    <a:pt x="30" y="468"/>
                    <a:pt x="30" y="468"/>
                  </a:cubicBezTo>
                  <a:cubicBezTo>
                    <a:pt x="35" y="479"/>
                    <a:pt x="35" y="479"/>
                    <a:pt x="35" y="479"/>
                  </a:cubicBezTo>
                  <a:cubicBezTo>
                    <a:pt x="24" y="486"/>
                    <a:pt x="24" y="486"/>
                    <a:pt x="24" y="486"/>
                  </a:cubicBezTo>
                  <a:cubicBezTo>
                    <a:pt x="24" y="486"/>
                    <a:pt x="9" y="494"/>
                    <a:pt x="15" y="504"/>
                  </a:cubicBezTo>
                  <a:cubicBezTo>
                    <a:pt x="21" y="514"/>
                    <a:pt x="24" y="518"/>
                    <a:pt x="22" y="527"/>
                  </a:cubicBezTo>
                  <a:cubicBezTo>
                    <a:pt x="20" y="536"/>
                    <a:pt x="6" y="536"/>
                    <a:pt x="3" y="547"/>
                  </a:cubicBezTo>
                  <a:cubicBezTo>
                    <a:pt x="0" y="558"/>
                    <a:pt x="6" y="563"/>
                    <a:pt x="11" y="565"/>
                  </a:cubicBezTo>
                  <a:cubicBezTo>
                    <a:pt x="16" y="567"/>
                    <a:pt x="21" y="557"/>
                    <a:pt x="28" y="560"/>
                  </a:cubicBezTo>
                  <a:cubicBezTo>
                    <a:pt x="35" y="563"/>
                    <a:pt x="33" y="590"/>
                    <a:pt x="33" y="590"/>
                  </a:cubicBezTo>
                  <a:cubicBezTo>
                    <a:pt x="42" y="598"/>
                    <a:pt x="42" y="598"/>
                    <a:pt x="42" y="598"/>
                  </a:cubicBezTo>
                  <a:cubicBezTo>
                    <a:pt x="31" y="603"/>
                    <a:pt x="31" y="603"/>
                    <a:pt x="31" y="603"/>
                  </a:cubicBezTo>
                  <a:cubicBezTo>
                    <a:pt x="35" y="620"/>
                    <a:pt x="35" y="620"/>
                    <a:pt x="35" y="620"/>
                  </a:cubicBezTo>
                  <a:cubicBezTo>
                    <a:pt x="35" y="620"/>
                    <a:pt x="44" y="621"/>
                    <a:pt x="56" y="634"/>
                  </a:cubicBezTo>
                  <a:cubicBezTo>
                    <a:pt x="68" y="647"/>
                    <a:pt x="50" y="643"/>
                    <a:pt x="50" y="643"/>
                  </a:cubicBezTo>
                  <a:cubicBezTo>
                    <a:pt x="52" y="659"/>
                    <a:pt x="52" y="659"/>
                    <a:pt x="52" y="659"/>
                  </a:cubicBezTo>
                  <a:cubicBezTo>
                    <a:pt x="52" y="659"/>
                    <a:pt x="89" y="692"/>
                    <a:pt x="93" y="714"/>
                  </a:cubicBezTo>
                  <a:cubicBezTo>
                    <a:pt x="97" y="736"/>
                    <a:pt x="82" y="743"/>
                    <a:pt x="81" y="753"/>
                  </a:cubicBezTo>
                  <a:cubicBezTo>
                    <a:pt x="80" y="763"/>
                    <a:pt x="89" y="760"/>
                    <a:pt x="89" y="760"/>
                  </a:cubicBezTo>
                  <a:cubicBezTo>
                    <a:pt x="83" y="771"/>
                    <a:pt x="83" y="771"/>
                    <a:pt x="83" y="771"/>
                  </a:cubicBezTo>
                  <a:cubicBezTo>
                    <a:pt x="117" y="774"/>
                    <a:pt x="117" y="774"/>
                    <a:pt x="117" y="774"/>
                  </a:cubicBezTo>
                  <a:cubicBezTo>
                    <a:pt x="117" y="781"/>
                    <a:pt x="117" y="781"/>
                    <a:pt x="117" y="781"/>
                  </a:cubicBezTo>
                  <a:cubicBezTo>
                    <a:pt x="117" y="781"/>
                    <a:pt x="110" y="789"/>
                    <a:pt x="116" y="797"/>
                  </a:cubicBezTo>
                  <a:cubicBezTo>
                    <a:pt x="122" y="805"/>
                    <a:pt x="152" y="803"/>
                    <a:pt x="152" y="803"/>
                  </a:cubicBezTo>
                  <a:cubicBezTo>
                    <a:pt x="152" y="816"/>
                    <a:pt x="152" y="816"/>
                    <a:pt x="152" y="816"/>
                  </a:cubicBezTo>
                  <a:cubicBezTo>
                    <a:pt x="152" y="816"/>
                    <a:pt x="168" y="815"/>
                    <a:pt x="171" y="826"/>
                  </a:cubicBezTo>
                  <a:cubicBezTo>
                    <a:pt x="174" y="837"/>
                    <a:pt x="159" y="831"/>
                    <a:pt x="165" y="841"/>
                  </a:cubicBezTo>
                  <a:cubicBezTo>
                    <a:pt x="171" y="851"/>
                    <a:pt x="185" y="853"/>
                    <a:pt x="192" y="854"/>
                  </a:cubicBezTo>
                  <a:cubicBezTo>
                    <a:pt x="199" y="855"/>
                    <a:pt x="208" y="878"/>
                    <a:pt x="208" y="878"/>
                  </a:cubicBezTo>
                  <a:cubicBezTo>
                    <a:pt x="208" y="878"/>
                    <a:pt x="223" y="879"/>
                    <a:pt x="223" y="887"/>
                  </a:cubicBezTo>
                  <a:cubicBezTo>
                    <a:pt x="223" y="895"/>
                    <a:pt x="216" y="889"/>
                    <a:pt x="217" y="895"/>
                  </a:cubicBezTo>
                  <a:cubicBezTo>
                    <a:pt x="218" y="901"/>
                    <a:pt x="225" y="904"/>
                    <a:pt x="225" y="904"/>
                  </a:cubicBezTo>
                  <a:cubicBezTo>
                    <a:pt x="224" y="917"/>
                    <a:pt x="224" y="917"/>
                    <a:pt x="224" y="917"/>
                  </a:cubicBezTo>
                  <a:cubicBezTo>
                    <a:pt x="239" y="918"/>
                    <a:pt x="239" y="918"/>
                    <a:pt x="239" y="918"/>
                  </a:cubicBezTo>
                  <a:cubicBezTo>
                    <a:pt x="239" y="918"/>
                    <a:pt x="248" y="924"/>
                    <a:pt x="256" y="932"/>
                  </a:cubicBezTo>
                  <a:cubicBezTo>
                    <a:pt x="264" y="940"/>
                    <a:pt x="260" y="954"/>
                    <a:pt x="260" y="954"/>
                  </a:cubicBezTo>
                  <a:cubicBezTo>
                    <a:pt x="264" y="962"/>
                    <a:pt x="264" y="962"/>
                    <a:pt x="264" y="962"/>
                  </a:cubicBezTo>
                  <a:cubicBezTo>
                    <a:pt x="285" y="981"/>
                    <a:pt x="285" y="981"/>
                    <a:pt x="285" y="981"/>
                  </a:cubicBezTo>
                  <a:cubicBezTo>
                    <a:pt x="285" y="995"/>
                    <a:pt x="285" y="995"/>
                    <a:pt x="285" y="995"/>
                  </a:cubicBezTo>
                  <a:cubicBezTo>
                    <a:pt x="316" y="1010"/>
                    <a:pt x="316" y="1010"/>
                    <a:pt x="316" y="1010"/>
                  </a:cubicBezTo>
                  <a:cubicBezTo>
                    <a:pt x="316" y="1010"/>
                    <a:pt x="324" y="994"/>
                    <a:pt x="333" y="994"/>
                  </a:cubicBezTo>
                  <a:cubicBezTo>
                    <a:pt x="342" y="994"/>
                    <a:pt x="343" y="1006"/>
                    <a:pt x="354" y="1006"/>
                  </a:cubicBezTo>
                  <a:cubicBezTo>
                    <a:pt x="365" y="1006"/>
                    <a:pt x="364" y="988"/>
                    <a:pt x="371" y="988"/>
                  </a:cubicBezTo>
                  <a:cubicBezTo>
                    <a:pt x="378" y="988"/>
                    <a:pt x="382" y="1005"/>
                    <a:pt x="390" y="1017"/>
                  </a:cubicBezTo>
                  <a:cubicBezTo>
                    <a:pt x="398" y="1029"/>
                    <a:pt x="417" y="1033"/>
                    <a:pt x="417" y="1033"/>
                  </a:cubicBezTo>
                  <a:cubicBezTo>
                    <a:pt x="420" y="1047"/>
                    <a:pt x="420" y="1047"/>
                    <a:pt x="420" y="1047"/>
                  </a:cubicBezTo>
                  <a:cubicBezTo>
                    <a:pt x="431" y="1049"/>
                    <a:pt x="431" y="1049"/>
                    <a:pt x="431" y="1049"/>
                  </a:cubicBezTo>
                  <a:cubicBezTo>
                    <a:pt x="431" y="1049"/>
                    <a:pt x="442" y="1036"/>
                    <a:pt x="447" y="1036"/>
                  </a:cubicBezTo>
                  <a:cubicBezTo>
                    <a:pt x="452" y="1036"/>
                    <a:pt x="461" y="1043"/>
                    <a:pt x="467" y="1044"/>
                  </a:cubicBezTo>
                  <a:cubicBezTo>
                    <a:pt x="473" y="1045"/>
                    <a:pt x="474" y="1037"/>
                    <a:pt x="474" y="1037"/>
                  </a:cubicBezTo>
                  <a:cubicBezTo>
                    <a:pt x="481" y="1036"/>
                    <a:pt x="481" y="1036"/>
                    <a:pt x="481" y="1036"/>
                  </a:cubicBezTo>
                  <a:cubicBezTo>
                    <a:pt x="495" y="1054"/>
                    <a:pt x="495" y="1054"/>
                    <a:pt x="495" y="1054"/>
                  </a:cubicBezTo>
                  <a:cubicBezTo>
                    <a:pt x="508" y="1039"/>
                    <a:pt x="508" y="1039"/>
                    <a:pt x="508" y="1039"/>
                  </a:cubicBezTo>
                  <a:cubicBezTo>
                    <a:pt x="524" y="1040"/>
                    <a:pt x="524" y="1040"/>
                    <a:pt x="524" y="1040"/>
                  </a:cubicBezTo>
                  <a:cubicBezTo>
                    <a:pt x="524" y="1040"/>
                    <a:pt x="531" y="1032"/>
                    <a:pt x="536" y="1032"/>
                  </a:cubicBezTo>
                  <a:cubicBezTo>
                    <a:pt x="541" y="1032"/>
                    <a:pt x="540" y="1038"/>
                    <a:pt x="553" y="1040"/>
                  </a:cubicBezTo>
                  <a:cubicBezTo>
                    <a:pt x="566" y="1042"/>
                    <a:pt x="575" y="1015"/>
                    <a:pt x="575" y="1015"/>
                  </a:cubicBezTo>
                  <a:cubicBezTo>
                    <a:pt x="583" y="1015"/>
                    <a:pt x="583" y="1015"/>
                    <a:pt x="583" y="1015"/>
                  </a:cubicBezTo>
                  <a:cubicBezTo>
                    <a:pt x="597" y="995"/>
                    <a:pt x="597" y="995"/>
                    <a:pt x="597" y="995"/>
                  </a:cubicBezTo>
                  <a:cubicBezTo>
                    <a:pt x="657" y="994"/>
                    <a:pt x="657" y="994"/>
                    <a:pt x="657" y="994"/>
                  </a:cubicBezTo>
                  <a:cubicBezTo>
                    <a:pt x="670" y="986"/>
                    <a:pt x="670" y="986"/>
                    <a:pt x="670" y="986"/>
                  </a:cubicBezTo>
                  <a:cubicBezTo>
                    <a:pt x="669" y="976"/>
                    <a:pt x="669" y="976"/>
                    <a:pt x="669" y="976"/>
                  </a:cubicBezTo>
                  <a:cubicBezTo>
                    <a:pt x="669" y="976"/>
                    <a:pt x="670" y="962"/>
                    <a:pt x="665" y="954"/>
                  </a:cubicBezTo>
                  <a:cubicBezTo>
                    <a:pt x="660" y="946"/>
                    <a:pt x="650" y="955"/>
                    <a:pt x="640" y="947"/>
                  </a:cubicBezTo>
                  <a:cubicBezTo>
                    <a:pt x="630" y="939"/>
                    <a:pt x="628" y="912"/>
                    <a:pt x="628" y="912"/>
                  </a:cubicBezTo>
                  <a:cubicBezTo>
                    <a:pt x="621" y="908"/>
                    <a:pt x="621" y="908"/>
                    <a:pt x="621" y="908"/>
                  </a:cubicBezTo>
                  <a:cubicBezTo>
                    <a:pt x="619" y="883"/>
                    <a:pt x="619" y="883"/>
                    <a:pt x="619" y="883"/>
                  </a:cubicBezTo>
                  <a:cubicBezTo>
                    <a:pt x="610" y="882"/>
                    <a:pt x="610" y="882"/>
                    <a:pt x="610" y="882"/>
                  </a:cubicBezTo>
                  <a:cubicBezTo>
                    <a:pt x="607" y="869"/>
                    <a:pt x="607" y="869"/>
                    <a:pt x="607" y="869"/>
                  </a:cubicBezTo>
                  <a:cubicBezTo>
                    <a:pt x="607" y="869"/>
                    <a:pt x="596" y="871"/>
                    <a:pt x="592" y="866"/>
                  </a:cubicBezTo>
                  <a:cubicBezTo>
                    <a:pt x="588" y="861"/>
                    <a:pt x="587" y="846"/>
                    <a:pt x="587" y="846"/>
                  </a:cubicBezTo>
                  <a:cubicBezTo>
                    <a:pt x="587" y="846"/>
                    <a:pt x="570" y="831"/>
                    <a:pt x="562" y="827"/>
                  </a:cubicBezTo>
                  <a:cubicBezTo>
                    <a:pt x="554" y="823"/>
                    <a:pt x="538" y="829"/>
                    <a:pt x="535" y="824"/>
                  </a:cubicBezTo>
                  <a:cubicBezTo>
                    <a:pt x="532" y="819"/>
                    <a:pt x="542" y="802"/>
                    <a:pt x="542" y="802"/>
                  </a:cubicBezTo>
                  <a:cubicBezTo>
                    <a:pt x="540" y="786"/>
                    <a:pt x="540" y="786"/>
                    <a:pt x="540" y="786"/>
                  </a:cubicBezTo>
                  <a:cubicBezTo>
                    <a:pt x="563" y="787"/>
                    <a:pt x="563" y="787"/>
                    <a:pt x="563" y="787"/>
                  </a:cubicBezTo>
                  <a:cubicBezTo>
                    <a:pt x="568" y="792"/>
                    <a:pt x="568" y="792"/>
                    <a:pt x="568" y="792"/>
                  </a:cubicBezTo>
                  <a:cubicBezTo>
                    <a:pt x="568" y="792"/>
                    <a:pt x="575" y="787"/>
                    <a:pt x="582" y="782"/>
                  </a:cubicBezTo>
                  <a:cubicBezTo>
                    <a:pt x="589" y="777"/>
                    <a:pt x="586" y="746"/>
                    <a:pt x="586" y="746"/>
                  </a:cubicBezTo>
                  <a:cubicBezTo>
                    <a:pt x="586" y="746"/>
                    <a:pt x="579" y="727"/>
                    <a:pt x="580" y="719"/>
                  </a:cubicBezTo>
                  <a:cubicBezTo>
                    <a:pt x="581" y="711"/>
                    <a:pt x="596" y="700"/>
                    <a:pt x="597" y="697"/>
                  </a:cubicBezTo>
                  <a:cubicBezTo>
                    <a:pt x="598" y="694"/>
                    <a:pt x="592" y="683"/>
                    <a:pt x="592" y="676"/>
                  </a:cubicBezTo>
                  <a:cubicBezTo>
                    <a:pt x="592" y="669"/>
                    <a:pt x="598" y="656"/>
                    <a:pt x="603" y="656"/>
                  </a:cubicBezTo>
                  <a:cubicBezTo>
                    <a:pt x="608" y="656"/>
                    <a:pt x="610" y="667"/>
                    <a:pt x="610" y="667"/>
                  </a:cubicBezTo>
                  <a:cubicBezTo>
                    <a:pt x="610" y="667"/>
                    <a:pt x="616" y="670"/>
                    <a:pt x="622" y="662"/>
                  </a:cubicBezTo>
                  <a:cubicBezTo>
                    <a:pt x="628" y="654"/>
                    <a:pt x="621" y="631"/>
                    <a:pt x="621" y="631"/>
                  </a:cubicBezTo>
                  <a:cubicBezTo>
                    <a:pt x="628" y="620"/>
                    <a:pt x="628" y="620"/>
                    <a:pt x="628" y="620"/>
                  </a:cubicBezTo>
                  <a:cubicBezTo>
                    <a:pt x="626" y="605"/>
                    <a:pt x="626" y="605"/>
                    <a:pt x="626" y="605"/>
                  </a:cubicBezTo>
                  <a:cubicBezTo>
                    <a:pt x="626" y="605"/>
                    <a:pt x="637" y="601"/>
                    <a:pt x="642" y="596"/>
                  </a:cubicBezTo>
                  <a:cubicBezTo>
                    <a:pt x="647" y="591"/>
                    <a:pt x="642" y="581"/>
                    <a:pt x="643" y="576"/>
                  </a:cubicBezTo>
                  <a:cubicBezTo>
                    <a:pt x="644" y="571"/>
                    <a:pt x="655" y="557"/>
                    <a:pt x="655" y="557"/>
                  </a:cubicBezTo>
                  <a:cubicBezTo>
                    <a:pt x="677" y="555"/>
                    <a:pt x="677" y="555"/>
                    <a:pt x="677" y="555"/>
                  </a:cubicBezTo>
                  <a:cubicBezTo>
                    <a:pt x="677" y="555"/>
                    <a:pt x="675" y="537"/>
                    <a:pt x="675" y="529"/>
                  </a:cubicBezTo>
                  <a:cubicBezTo>
                    <a:pt x="675" y="521"/>
                    <a:pt x="691" y="501"/>
                    <a:pt x="691" y="501"/>
                  </a:cubicBezTo>
                  <a:cubicBezTo>
                    <a:pt x="691" y="471"/>
                    <a:pt x="691" y="471"/>
                    <a:pt x="691" y="471"/>
                  </a:cubicBezTo>
                  <a:cubicBezTo>
                    <a:pt x="689" y="438"/>
                    <a:pt x="689" y="438"/>
                    <a:pt x="689" y="438"/>
                  </a:cubicBezTo>
                  <a:cubicBezTo>
                    <a:pt x="689" y="438"/>
                    <a:pt x="683" y="436"/>
                    <a:pt x="684" y="428"/>
                  </a:cubicBezTo>
                  <a:cubicBezTo>
                    <a:pt x="685" y="420"/>
                    <a:pt x="696" y="421"/>
                    <a:pt x="696" y="414"/>
                  </a:cubicBezTo>
                  <a:cubicBezTo>
                    <a:pt x="696" y="407"/>
                    <a:pt x="697" y="397"/>
                    <a:pt x="697" y="397"/>
                  </a:cubicBezTo>
                  <a:cubicBezTo>
                    <a:pt x="697" y="397"/>
                    <a:pt x="709" y="395"/>
                    <a:pt x="709" y="377"/>
                  </a:cubicBezTo>
                  <a:cubicBezTo>
                    <a:pt x="709" y="359"/>
                    <a:pt x="703" y="349"/>
                    <a:pt x="703" y="346"/>
                  </a:cubicBezTo>
                  <a:cubicBezTo>
                    <a:pt x="703" y="343"/>
                    <a:pt x="714" y="338"/>
                    <a:pt x="714" y="338"/>
                  </a:cubicBezTo>
                  <a:cubicBezTo>
                    <a:pt x="714" y="328"/>
                    <a:pt x="714" y="328"/>
                    <a:pt x="714" y="328"/>
                  </a:cubicBezTo>
                  <a:cubicBezTo>
                    <a:pt x="714" y="328"/>
                    <a:pt x="732" y="328"/>
                    <a:pt x="733" y="321"/>
                  </a:cubicBezTo>
                  <a:cubicBezTo>
                    <a:pt x="734" y="314"/>
                    <a:pt x="734" y="306"/>
                    <a:pt x="734" y="306"/>
                  </a:cubicBezTo>
                  <a:cubicBezTo>
                    <a:pt x="734" y="306"/>
                    <a:pt x="761" y="304"/>
                    <a:pt x="770" y="296"/>
                  </a:cubicBezTo>
                  <a:cubicBezTo>
                    <a:pt x="775" y="292"/>
                    <a:pt x="779" y="280"/>
                    <a:pt x="781" y="271"/>
                  </a:cubicBezTo>
                  <a:cubicBezTo>
                    <a:pt x="756" y="256"/>
                    <a:pt x="756" y="256"/>
                    <a:pt x="756" y="256"/>
                  </a:cubicBezTo>
                  <a:cubicBezTo>
                    <a:pt x="756" y="256"/>
                    <a:pt x="753" y="240"/>
                    <a:pt x="747" y="236"/>
                  </a:cubicBezTo>
                  <a:cubicBezTo>
                    <a:pt x="741" y="232"/>
                    <a:pt x="726" y="242"/>
                    <a:pt x="722" y="228"/>
                  </a:cubicBezTo>
                  <a:cubicBezTo>
                    <a:pt x="718" y="214"/>
                    <a:pt x="717" y="176"/>
                    <a:pt x="717" y="176"/>
                  </a:cubicBezTo>
                  <a:cubicBezTo>
                    <a:pt x="710" y="174"/>
                    <a:pt x="710" y="174"/>
                    <a:pt x="710" y="174"/>
                  </a:cubicBezTo>
                  <a:cubicBezTo>
                    <a:pt x="710" y="174"/>
                    <a:pt x="708" y="132"/>
                    <a:pt x="708" y="127"/>
                  </a:cubicBezTo>
                  <a:cubicBezTo>
                    <a:pt x="708" y="122"/>
                    <a:pt x="703" y="111"/>
                    <a:pt x="703" y="111"/>
                  </a:cubicBezTo>
                  <a:cubicBezTo>
                    <a:pt x="715" y="108"/>
                    <a:pt x="715" y="108"/>
                    <a:pt x="715" y="108"/>
                  </a:cubicBezTo>
                  <a:cubicBezTo>
                    <a:pt x="715" y="108"/>
                    <a:pt x="697" y="93"/>
                    <a:pt x="696" y="84"/>
                  </a:cubicBezTo>
                  <a:cubicBezTo>
                    <a:pt x="695" y="75"/>
                    <a:pt x="701" y="59"/>
                    <a:pt x="693" y="53"/>
                  </a:cubicBezTo>
                  <a:cubicBezTo>
                    <a:pt x="685" y="47"/>
                    <a:pt x="674" y="39"/>
                    <a:pt x="674" y="39"/>
                  </a:cubicBezTo>
                  <a:cubicBezTo>
                    <a:pt x="674" y="39"/>
                    <a:pt x="665" y="27"/>
                    <a:pt x="661" y="23"/>
                  </a:cubicBezTo>
                  <a:cubicBezTo>
                    <a:pt x="657" y="19"/>
                    <a:pt x="656" y="26"/>
                    <a:pt x="650" y="22"/>
                  </a:cubicBezTo>
                  <a:cubicBezTo>
                    <a:pt x="646" y="19"/>
                    <a:pt x="639" y="10"/>
                    <a:pt x="634" y="0"/>
                  </a:cubicBezTo>
                  <a:cubicBezTo>
                    <a:pt x="618" y="15"/>
                    <a:pt x="618" y="15"/>
                    <a:pt x="618" y="15"/>
                  </a:cubicBezTo>
                  <a:lnTo>
                    <a:pt x="601" y="16"/>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5" name="Freeform 314"/>
            <p:cNvSpPr>
              <a:spLocks noEditPoints="1"/>
            </p:cNvSpPr>
            <p:nvPr/>
          </p:nvSpPr>
          <p:spPr bwMode="gray">
            <a:xfrm>
              <a:off x="7544716" y="2765033"/>
              <a:ext cx="110294" cy="402910"/>
            </a:xfrm>
            <a:custGeom>
              <a:avLst/>
              <a:gdLst>
                <a:gd name="T0" fmla="*/ 0 w 199"/>
                <a:gd name="T1" fmla="*/ 794 h 794"/>
                <a:gd name="T2" fmla="*/ 9 w 199"/>
                <a:gd name="T3" fmla="*/ 791 h 794"/>
                <a:gd name="T4" fmla="*/ 25 w 199"/>
                <a:gd name="T5" fmla="*/ 764 h 794"/>
                <a:gd name="T6" fmla="*/ 12 w 199"/>
                <a:gd name="T7" fmla="*/ 755 h 794"/>
                <a:gd name="T8" fmla="*/ 0 w 199"/>
                <a:gd name="T9" fmla="*/ 794 h 794"/>
                <a:gd name="T10" fmla="*/ 76 w 199"/>
                <a:gd name="T11" fmla="*/ 712 h 794"/>
                <a:gd name="T12" fmla="*/ 49 w 199"/>
                <a:gd name="T13" fmla="*/ 708 h 794"/>
                <a:gd name="T14" fmla="*/ 36 w 199"/>
                <a:gd name="T15" fmla="*/ 755 h 794"/>
                <a:gd name="T16" fmla="*/ 43 w 199"/>
                <a:gd name="T17" fmla="*/ 757 h 794"/>
                <a:gd name="T18" fmla="*/ 55 w 199"/>
                <a:gd name="T19" fmla="*/ 733 h 794"/>
                <a:gd name="T20" fmla="*/ 88 w 199"/>
                <a:gd name="T21" fmla="*/ 715 h 794"/>
                <a:gd name="T22" fmla="*/ 79 w 199"/>
                <a:gd name="T23" fmla="*/ 699 h 794"/>
                <a:gd name="T24" fmla="*/ 76 w 199"/>
                <a:gd name="T25" fmla="*/ 712 h 794"/>
                <a:gd name="T26" fmla="*/ 128 w 199"/>
                <a:gd name="T27" fmla="*/ 672 h 794"/>
                <a:gd name="T28" fmla="*/ 117 w 199"/>
                <a:gd name="T29" fmla="*/ 697 h 794"/>
                <a:gd name="T30" fmla="*/ 128 w 199"/>
                <a:gd name="T31" fmla="*/ 672 h 794"/>
                <a:gd name="T32" fmla="*/ 189 w 199"/>
                <a:gd name="T33" fmla="*/ 423 h 794"/>
                <a:gd name="T34" fmla="*/ 177 w 199"/>
                <a:gd name="T35" fmla="*/ 434 h 794"/>
                <a:gd name="T36" fmla="*/ 185 w 199"/>
                <a:gd name="T37" fmla="*/ 449 h 794"/>
                <a:gd name="T38" fmla="*/ 173 w 199"/>
                <a:gd name="T39" fmla="*/ 449 h 794"/>
                <a:gd name="T40" fmla="*/ 173 w 199"/>
                <a:gd name="T41" fmla="*/ 469 h 794"/>
                <a:gd name="T42" fmla="*/ 189 w 199"/>
                <a:gd name="T43" fmla="*/ 467 h 794"/>
                <a:gd name="T44" fmla="*/ 198 w 199"/>
                <a:gd name="T45" fmla="*/ 456 h 794"/>
                <a:gd name="T46" fmla="*/ 189 w 199"/>
                <a:gd name="T47" fmla="*/ 437 h 794"/>
                <a:gd name="T48" fmla="*/ 199 w 199"/>
                <a:gd name="T49" fmla="*/ 435 h 794"/>
                <a:gd name="T50" fmla="*/ 189 w 199"/>
                <a:gd name="T51" fmla="*/ 423 h 794"/>
                <a:gd name="T52" fmla="*/ 184 w 199"/>
                <a:gd name="T53" fmla="*/ 513 h 794"/>
                <a:gd name="T54" fmla="*/ 195 w 199"/>
                <a:gd name="T55" fmla="*/ 499 h 794"/>
                <a:gd name="T56" fmla="*/ 178 w 199"/>
                <a:gd name="T57" fmla="*/ 485 h 794"/>
                <a:gd name="T58" fmla="*/ 184 w 199"/>
                <a:gd name="T59" fmla="*/ 513 h 794"/>
                <a:gd name="T60" fmla="*/ 170 w 199"/>
                <a:gd name="T61" fmla="*/ 636 h 794"/>
                <a:gd name="T62" fmla="*/ 171 w 199"/>
                <a:gd name="T63" fmla="*/ 615 h 794"/>
                <a:gd name="T64" fmla="*/ 162 w 199"/>
                <a:gd name="T65" fmla="*/ 632 h 794"/>
                <a:gd name="T66" fmla="*/ 170 w 199"/>
                <a:gd name="T67" fmla="*/ 636 h 794"/>
                <a:gd name="T68" fmla="*/ 169 w 199"/>
                <a:gd name="T69" fmla="*/ 573 h 794"/>
                <a:gd name="T70" fmla="*/ 181 w 199"/>
                <a:gd name="T71" fmla="*/ 571 h 794"/>
                <a:gd name="T72" fmla="*/ 169 w 199"/>
                <a:gd name="T73" fmla="*/ 559 h 794"/>
                <a:gd name="T74" fmla="*/ 169 w 199"/>
                <a:gd name="T75" fmla="*/ 573 h 794"/>
                <a:gd name="T76" fmla="*/ 82 w 199"/>
                <a:gd name="T77" fmla="*/ 14 h 794"/>
                <a:gd name="T78" fmla="*/ 94 w 199"/>
                <a:gd name="T79" fmla="*/ 38 h 794"/>
                <a:gd name="T80" fmla="*/ 114 w 199"/>
                <a:gd name="T81" fmla="*/ 14 h 794"/>
                <a:gd name="T82" fmla="*/ 106 w 199"/>
                <a:gd name="T83" fmla="*/ 0 h 794"/>
                <a:gd name="T84" fmla="*/ 82 w 199"/>
                <a:gd name="T85" fmla="*/ 14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9" h="794">
                  <a:moveTo>
                    <a:pt x="0" y="794"/>
                  </a:moveTo>
                  <a:cubicBezTo>
                    <a:pt x="9" y="791"/>
                    <a:pt x="9" y="791"/>
                    <a:pt x="9" y="791"/>
                  </a:cubicBezTo>
                  <a:cubicBezTo>
                    <a:pt x="25" y="764"/>
                    <a:pt x="25" y="764"/>
                    <a:pt x="25" y="764"/>
                  </a:cubicBezTo>
                  <a:cubicBezTo>
                    <a:pt x="12" y="755"/>
                    <a:pt x="12" y="755"/>
                    <a:pt x="12" y="755"/>
                  </a:cubicBezTo>
                  <a:lnTo>
                    <a:pt x="0" y="794"/>
                  </a:lnTo>
                  <a:close/>
                  <a:moveTo>
                    <a:pt x="76" y="712"/>
                  </a:moveTo>
                  <a:cubicBezTo>
                    <a:pt x="49" y="708"/>
                    <a:pt x="49" y="708"/>
                    <a:pt x="49" y="708"/>
                  </a:cubicBezTo>
                  <a:cubicBezTo>
                    <a:pt x="36" y="755"/>
                    <a:pt x="36" y="755"/>
                    <a:pt x="36" y="755"/>
                  </a:cubicBezTo>
                  <a:cubicBezTo>
                    <a:pt x="43" y="757"/>
                    <a:pt x="43" y="757"/>
                    <a:pt x="43" y="757"/>
                  </a:cubicBezTo>
                  <a:cubicBezTo>
                    <a:pt x="55" y="733"/>
                    <a:pt x="55" y="733"/>
                    <a:pt x="55" y="733"/>
                  </a:cubicBezTo>
                  <a:cubicBezTo>
                    <a:pt x="88" y="715"/>
                    <a:pt x="88" y="715"/>
                    <a:pt x="88" y="715"/>
                  </a:cubicBezTo>
                  <a:cubicBezTo>
                    <a:pt x="79" y="699"/>
                    <a:pt x="79" y="699"/>
                    <a:pt x="79" y="699"/>
                  </a:cubicBezTo>
                  <a:lnTo>
                    <a:pt x="76" y="712"/>
                  </a:lnTo>
                  <a:close/>
                  <a:moveTo>
                    <a:pt x="128" y="672"/>
                  </a:moveTo>
                  <a:cubicBezTo>
                    <a:pt x="119" y="670"/>
                    <a:pt x="109" y="694"/>
                    <a:pt x="117" y="697"/>
                  </a:cubicBezTo>
                  <a:cubicBezTo>
                    <a:pt x="128" y="701"/>
                    <a:pt x="138" y="675"/>
                    <a:pt x="128" y="672"/>
                  </a:cubicBezTo>
                  <a:close/>
                  <a:moveTo>
                    <a:pt x="189" y="423"/>
                  </a:moveTo>
                  <a:cubicBezTo>
                    <a:pt x="177" y="434"/>
                    <a:pt x="177" y="434"/>
                    <a:pt x="177" y="434"/>
                  </a:cubicBezTo>
                  <a:cubicBezTo>
                    <a:pt x="185" y="449"/>
                    <a:pt x="185" y="449"/>
                    <a:pt x="185" y="449"/>
                  </a:cubicBezTo>
                  <a:cubicBezTo>
                    <a:pt x="173" y="449"/>
                    <a:pt x="173" y="449"/>
                    <a:pt x="173" y="449"/>
                  </a:cubicBezTo>
                  <a:cubicBezTo>
                    <a:pt x="173" y="469"/>
                    <a:pt x="173" y="469"/>
                    <a:pt x="173" y="469"/>
                  </a:cubicBezTo>
                  <a:cubicBezTo>
                    <a:pt x="189" y="467"/>
                    <a:pt x="189" y="467"/>
                    <a:pt x="189" y="467"/>
                  </a:cubicBezTo>
                  <a:cubicBezTo>
                    <a:pt x="198" y="456"/>
                    <a:pt x="198" y="456"/>
                    <a:pt x="198" y="456"/>
                  </a:cubicBezTo>
                  <a:cubicBezTo>
                    <a:pt x="189" y="437"/>
                    <a:pt x="189" y="437"/>
                    <a:pt x="189" y="437"/>
                  </a:cubicBezTo>
                  <a:cubicBezTo>
                    <a:pt x="199" y="435"/>
                    <a:pt x="199" y="435"/>
                    <a:pt x="199" y="435"/>
                  </a:cubicBezTo>
                  <a:lnTo>
                    <a:pt x="189" y="423"/>
                  </a:lnTo>
                  <a:close/>
                  <a:moveTo>
                    <a:pt x="184" y="513"/>
                  </a:moveTo>
                  <a:cubicBezTo>
                    <a:pt x="195" y="499"/>
                    <a:pt x="195" y="499"/>
                    <a:pt x="195" y="499"/>
                  </a:cubicBezTo>
                  <a:cubicBezTo>
                    <a:pt x="178" y="485"/>
                    <a:pt x="178" y="485"/>
                    <a:pt x="178" y="485"/>
                  </a:cubicBezTo>
                  <a:lnTo>
                    <a:pt x="184" y="513"/>
                  </a:lnTo>
                  <a:close/>
                  <a:moveTo>
                    <a:pt x="170" y="636"/>
                  </a:moveTo>
                  <a:cubicBezTo>
                    <a:pt x="171" y="615"/>
                    <a:pt x="171" y="615"/>
                    <a:pt x="171" y="615"/>
                  </a:cubicBezTo>
                  <a:cubicBezTo>
                    <a:pt x="162" y="632"/>
                    <a:pt x="162" y="632"/>
                    <a:pt x="162" y="632"/>
                  </a:cubicBezTo>
                  <a:lnTo>
                    <a:pt x="170" y="636"/>
                  </a:lnTo>
                  <a:close/>
                  <a:moveTo>
                    <a:pt x="169" y="573"/>
                  </a:moveTo>
                  <a:cubicBezTo>
                    <a:pt x="181" y="571"/>
                    <a:pt x="181" y="571"/>
                    <a:pt x="181" y="571"/>
                  </a:cubicBezTo>
                  <a:cubicBezTo>
                    <a:pt x="169" y="559"/>
                    <a:pt x="169" y="559"/>
                    <a:pt x="169" y="559"/>
                  </a:cubicBezTo>
                  <a:lnTo>
                    <a:pt x="169" y="573"/>
                  </a:lnTo>
                  <a:close/>
                  <a:moveTo>
                    <a:pt x="82" y="14"/>
                  </a:moveTo>
                  <a:cubicBezTo>
                    <a:pt x="94" y="38"/>
                    <a:pt x="94" y="38"/>
                    <a:pt x="94" y="38"/>
                  </a:cubicBezTo>
                  <a:cubicBezTo>
                    <a:pt x="114" y="14"/>
                    <a:pt x="114" y="14"/>
                    <a:pt x="114" y="14"/>
                  </a:cubicBezTo>
                  <a:cubicBezTo>
                    <a:pt x="106" y="0"/>
                    <a:pt x="106" y="0"/>
                    <a:pt x="106" y="0"/>
                  </a:cubicBezTo>
                  <a:lnTo>
                    <a:pt x="82" y="14"/>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6" name="Freeform 315"/>
            <p:cNvSpPr>
              <a:spLocks noEditPoints="1"/>
            </p:cNvSpPr>
            <p:nvPr/>
          </p:nvSpPr>
          <p:spPr bwMode="gray">
            <a:xfrm>
              <a:off x="6954293" y="3886306"/>
              <a:ext cx="42240" cy="26431"/>
            </a:xfrm>
            <a:custGeom>
              <a:avLst/>
              <a:gdLst>
                <a:gd name="T0" fmla="*/ 16 w 76"/>
                <a:gd name="T1" fmla="*/ 34 h 52"/>
                <a:gd name="T2" fmla="*/ 11 w 76"/>
                <a:gd name="T3" fmla="*/ 52 h 52"/>
                <a:gd name="T4" fmla="*/ 16 w 76"/>
                <a:gd name="T5" fmla="*/ 34 h 52"/>
                <a:gd name="T6" fmla="*/ 35 w 76"/>
                <a:gd name="T7" fmla="*/ 8 h 52"/>
                <a:gd name="T8" fmla="*/ 47 w 76"/>
                <a:gd name="T9" fmla="*/ 26 h 52"/>
                <a:gd name="T10" fmla="*/ 58 w 76"/>
                <a:gd name="T11" fmla="*/ 21 h 52"/>
                <a:gd name="T12" fmla="*/ 35 w 76"/>
                <a:gd name="T13" fmla="*/ 8 h 52"/>
                <a:gd name="T14" fmla="*/ 71 w 76"/>
                <a:gd name="T15" fmla="*/ 32 h 52"/>
                <a:gd name="T16" fmla="*/ 58 w 76"/>
                <a:gd name="T17" fmla="*/ 42 h 52"/>
                <a:gd name="T18" fmla="*/ 71 w 76"/>
                <a:gd name="T19"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52">
                  <a:moveTo>
                    <a:pt x="16" y="34"/>
                  </a:moveTo>
                  <a:cubicBezTo>
                    <a:pt x="0" y="34"/>
                    <a:pt x="11" y="52"/>
                    <a:pt x="11" y="52"/>
                  </a:cubicBezTo>
                  <a:cubicBezTo>
                    <a:pt x="23" y="52"/>
                    <a:pt x="32" y="34"/>
                    <a:pt x="16" y="34"/>
                  </a:cubicBezTo>
                  <a:close/>
                  <a:moveTo>
                    <a:pt x="35" y="8"/>
                  </a:moveTo>
                  <a:cubicBezTo>
                    <a:pt x="28" y="16"/>
                    <a:pt x="47" y="26"/>
                    <a:pt x="47" y="26"/>
                  </a:cubicBezTo>
                  <a:cubicBezTo>
                    <a:pt x="58" y="21"/>
                    <a:pt x="58" y="21"/>
                    <a:pt x="58" y="21"/>
                  </a:cubicBezTo>
                  <a:cubicBezTo>
                    <a:pt x="58" y="21"/>
                    <a:pt x="41" y="0"/>
                    <a:pt x="35" y="8"/>
                  </a:cubicBezTo>
                  <a:close/>
                  <a:moveTo>
                    <a:pt x="71" y="32"/>
                  </a:moveTo>
                  <a:cubicBezTo>
                    <a:pt x="66" y="26"/>
                    <a:pt x="51" y="38"/>
                    <a:pt x="58" y="42"/>
                  </a:cubicBezTo>
                  <a:cubicBezTo>
                    <a:pt x="68" y="48"/>
                    <a:pt x="76" y="37"/>
                    <a:pt x="71" y="3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7" name="Freeform 316"/>
            <p:cNvSpPr>
              <a:spLocks noEditPoints="1"/>
            </p:cNvSpPr>
            <p:nvPr/>
          </p:nvSpPr>
          <p:spPr bwMode="gray">
            <a:xfrm>
              <a:off x="7237067" y="3116800"/>
              <a:ext cx="327596" cy="585133"/>
            </a:xfrm>
            <a:custGeom>
              <a:avLst/>
              <a:gdLst>
                <a:gd name="T0" fmla="*/ 529 w 591"/>
                <a:gd name="T1" fmla="*/ 401 h 1153"/>
                <a:gd name="T2" fmla="*/ 547 w 591"/>
                <a:gd name="T3" fmla="*/ 349 h 1153"/>
                <a:gd name="T4" fmla="*/ 492 w 591"/>
                <a:gd name="T5" fmla="*/ 276 h 1153"/>
                <a:gd name="T6" fmla="*/ 448 w 591"/>
                <a:gd name="T7" fmla="*/ 241 h 1153"/>
                <a:gd name="T8" fmla="*/ 441 w 591"/>
                <a:gd name="T9" fmla="*/ 258 h 1153"/>
                <a:gd name="T10" fmla="*/ 418 w 591"/>
                <a:gd name="T11" fmla="*/ 264 h 1153"/>
                <a:gd name="T12" fmla="*/ 456 w 591"/>
                <a:gd name="T13" fmla="*/ 373 h 1153"/>
                <a:gd name="T14" fmla="*/ 443 w 591"/>
                <a:gd name="T15" fmla="*/ 450 h 1153"/>
                <a:gd name="T16" fmla="*/ 383 w 591"/>
                <a:gd name="T17" fmla="*/ 448 h 1153"/>
                <a:gd name="T18" fmla="*/ 367 w 591"/>
                <a:gd name="T19" fmla="*/ 514 h 1153"/>
                <a:gd name="T20" fmla="*/ 259 w 591"/>
                <a:gd name="T21" fmla="*/ 546 h 1153"/>
                <a:gd name="T22" fmla="*/ 179 w 591"/>
                <a:gd name="T23" fmla="*/ 601 h 1153"/>
                <a:gd name="T24" fmla="*/ 241 w 591"/>
                <a:gd name="T25" fmla="*/ 607 h 1153"/>
                <a:gd name="T26" fmla="*/ 331 w 591"/>
                <a:gd name="T27" fmla="*/ 584 h 1153"/>
                <a:gd name="T28" fmla="*/ 407 w 591"/>
                <a:gd name="T29" fmla="*/ 654 h 1153"/>
                <a:gd name="T30" fmla="*/ 415 w 591"/>
                <a:gd name="T31" fmla="*/ 583 h 1153"/>
                <a:gd name="T32" fmla="*/ 464 w 591"/>
                <a:gd name="T33" fmla="*/ 585 h 1153"/>
                <a:gd name="T34" fmla="*/ 528 w 591"/>
                <a:gd name="T35" fmla="*/ 556 h 1153"/>
                <a:gd name="T36" fmla="*/ 578 w 591"/>
                <a:gd name="T37" fmla="*/ 538 h 1153"/>
                <a:gd name="T38" fmla="*/ 299 w 591"/>
                <a:gd name="T39" fmla="*/ 628 h 1153"/>
                <a:gd name="T40" fmla="*/ 276 w 591"/>
                <a:gd name="T41" fmla="*/ 674 h 1153"/>
                <a:gd name="T42" fmla="*/ 358 w 591"/>
                <a:gd name="T43" fmla="*/ 638 h 1153"/>
                <a:gd name="T44" fmla="*/ 256 w 591"/>
                <a:gd name="T45" fmla="*/ 689 h 1153"/>
                <a:gd name="T46" fmla="*/ 184 w 591"/>
                <a:gd name="T47" fmla="*/ 634 h 1153"/>
                <a:gd name="T48" fmla="*/ 174 w 591"/>
                <a:gd name="T49" fmla="*/ 687 h 1153"/>
                <a:gd name="T50" fmla="*/ 182 w 591"/>
                <a:gd name="T51" fmla="*/ 727 h 1153"/>
                <a:gd name="T52" fmla="*/ 233 w 591"/>
                <a:gd name="T53" fmla="*/ 780 h 1153"/>
                <a:gd name="T54" fmla="*/ 172 w 591"/>
                <a:gd name="T55" fmla="*/ 718 h 1153"/>
                <a:gd name="T56" fmla="*/ 432 w 591"/>
                <a:gd name="T57" fmla="*/ 423 h 1153"/>
                <a:gd name="T58" fmla="*/ 411 w 591"/>
                <a:gd name="T59" fmla="*/ 400 h 1153"/>
                <a:gd name="T60" fmla="*/ 374 w 591"/>
                <a:gd name="T61" fmla="*/ 72 h 1153"/>
                <a:gd name="T62" fmla="*/ 354 w 591"/>
                <a:gd name="T63" fmla="*/ 123 h 1153"/>
                <a:gd name="T64" fmla="*/ 390 w 591"/>
                <a:gd name="T65" fmla="*/ 198 h 1153"/>
                <a:gd name="T66" fmla="*/ 437 w 591"/>
                <a:gd name="T67" fmla="*/ 205 h 1153"/>
                <a:gd name="T68" fmla="*/ 409 w 591"/>
                <a:gd name="T69" fmla="*/ 179 h 1153"/>
                <a:gd name="T70" fmla="*/ 557 w 591"/>
                <a:gd name="T71" fmla="*/ 147 h 1153"/>
                <a:gd name="T72" fmla="*/ 523 w 591"/>
                <a:gd name="T73" fmla="*/ 96 h 1153"/>
                <a:gd name="T74" fmla="*/ 194 w 591"/>
                <a:gd name="T75" fmla="*/ 984 h 1153"/>
                <a:gd name="T76" fmla="*/ 208 w 591"/>
                <a:gd name="T77" fmla="*/ 933 h 1153"/>
                <a:gd name="T78" fmla="*/ 208 w 591"/>
                <a:gd name="T79" fmla="*/ 933 h 1153"/>
                <a:gd name="T80" fmla="*/ 230 w 591"/>
                <a:gd name="T81" fmla="*/ 810 h 1153"/>
                <a:gd name="T82" fmla="*/ 252 w 591"/>
                <a:gd name="T83" fmla="*/ 792 h 1153"/>
                <a:gd name="T84" fmla="*/ 252 w 591"/>
                <a:gd name="T85" fmla="*/ 792 h 1153"/>
                <a:gd name="T86" fmla="*/ 32 w 591"/>
                <a:gd name="T87" fmla="*/ 1144 h 1153"/>
                <a:gd name="T88" fmla="*/ 90 w 591"/>
                <a:gd name="T89" fmla="*/ 1125 h 1153"/>
                <a:gd name="T90" fmla="*/ 16 w 591"/>
                <a:gd name="T91" fmla="*/ 1134 h 1153"/>
                <a:gd name="T92" fmla="*/ 184 w 591"/>
                <a:gd name="T93" fmla="*/ 1008 h 1153"/>
                <a:gd name="T94" fmla="*/ 198 w 591"/>
                <a:gd name="T95" fmla="*/ 1014 h 1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91" h="1153">
                  <a:moveTo>
                    <a:pt x="591" y="531"/>
                  </a:moveTo>
                  <a:cubicBezTo>
                    <a:pt x="591" y="531"/>
                    <a:pt x="559" y="513"/>
                    <a:pt x="560" y="499"/>
                  </a:cubicBezTo>
                  <a:cubicBezTo>
                    <a:pt x="561" y="485"/>
                    <a:pt x="562" y="459"/>
                    <a:pt x="556" y="447"/>
                  </a:cubicBezTo>
                  <a:cubicBezTo>
                    <a:pt x="550" y="435"/>
                    <a:pt x="526" y="418"/>
                    <a:pt x="529" y="401"/>
                  </a:cubicBezTo>
                  <a:cubicBezTo>
                    <a:pt x="532" y="384"/>
                    <a:pt x="548" y="389"/>
                    <a:pt x="548" y="389"/>
                  </a:cubicBezTo>
                  <a:cubicBezTo>
                    <a:pt x="545" y="362"/>
                    <a:pt x="545" y="362"/>
                    <a:pt x="545" y="362"/>
                  </a:cubicBezTo>
                  <a:cubicBezTo>
                    <a:pt x="537" y="356"/>
                    <a:pt x="537" y="356"/>
                    <a:pt x="537" y="356"/>
                  </a:cubicBezTo>
                  <a:cubicBezTo>
                    <a:pt x="547" y="349"/>
                    <a:pt x="547" y="349"/>
                    <a:pt x="547" y="349"/>
                  </a:cubicBezTo>
                  <a:cubicBezTo>
                    <a:pt x="547" y="349"/>
                    <a:pt x="542" y="331"/>
                    <a:pt x="538" y="321"/>
                  </a:cubicBezTo>
                  <a:cubicBezTo>
                    <a:pt x="534" y="311"/>
                    <a:pt x="520" y="303"/>
                    <a:pt x="520" y="303"/>
                  </a:cubicBezTo>
                  <a:cubicBezTo>
                    <a:pt x="516" y="290"/>
                    <a:pt x="516" y="290"/>
                    <a:pt x="516" y="290"/>
                  </a:cubicBezTo>
                  <a:cubicBezTo>
                    <a:pt x="516" y="290"/>
                    <a:pt x="501" y="283"/>
                    <a:pt x="492" y="276"/>
                  </a:cubicBezTo>
                  <a:cubicBezTo>
                    <a:pt x="483" y="269"/>
                    <a:pt x="468" y="253"/>
                    <a:pt x="468" y="244"/>
                  </a:cubicBezTo>
                  <a:cubicBezTo>
                    <a:pt x="468" y="235"/>
                    <a:pt x="465" y="231"/>
                    <a:pt x="465" y="231"/>
                  </a:cubicBezTo>
                  <a:cubicBezTo>
                    <a:pt x="465" y="231"/>
                    <a:pt x="442" y="214"/>
                    <a:pt x="439" y="226"/>
                  </a:cubicBezTo>
                  <a:cubicBezTo>
                    <a:pt x="436" y="238"/>
                    <a:pt x="448" y="241"/>
                    <a:pt x="448" y="241"/>
                  </a:cubicBezTo>
                  <a:cubicBezTo>
                    <a:pt x="455" y="237"/>
                    <a:pt x="455" y="237"/>
                    <a:pt x="455" y="237"/>
                  </a:cubicBezTo>
                  <a:cubicBezTo>
                    <a:pt x="455" y="237"/>
                    <a:pt x="463" y="256"/>
                    <a:pt x="459" y="256"/>
                  </a:cubicBezTo>
                  <a:cubicBezTo>
                    <a:pt x="455" y="256"/>
                    <a:pt x="450" y="249"/>
                    <a:pt x="450" y="249"/>
                  </a:cubicBezTo>
                  <a:cubicBezTo>
                    <a:pt x="441" y="258"/>
                    <a:pt x="441" y="258"/>
                    <a:pt x="441" y="258"/>
                  </a:cubicBezTo>
                  <a:cubicBezTo>
                    <a:pt x="428" y="237"/>
                    <a:pt x="428" y="237"/>
                    <a:pt x="428" y="237"/>
                  </a:cubicBezTo>
                  <a:cubicBezTo>
                    <a:pt x="416" y="237"/>
                    <a:pt x="416" y="237"/>
                    <a:pt x="416" y="237"/>
                  </a:cubicBezTo>
                  <a:cubicBezTo>
                    <a:pt x="430" y="261"/>
                    <a:pt x="430" y="261"/>
                    <a:pt x="430" y="261"/>
                  </a:cubicBezTo>
                  <a:cubicBezTo>
                    <a:pt x="418" y="264"/>
                    <a:pt x="418" y="264"/>
                    <a:pt x="418" y="264"/>
                  </a:cubicBezTo>
                  <a:cubicBezTo>
                    <a:pt x="437" y="296"/>
                    <a:pt x="437" y="296"/>
                    <a:pt x="437" y="296"/>
                  </a:cubicBezTo>
                  <a:cubicBezTo>
                    <a:pt x="430" y="304"/>
                    <a:pt x="430" y="304"/>
                    <a:pt x="430" y="304"/>
                  </a:cubicBezTo>
                  <a:cubicBezTo>
                    <a:pt x="430" y="304"/>
                    <a:pt x="466" y="322"/>
                    <a:pt x="464" y="337"/>
                  </a:cubicBezTo>
                  <a:cubicBezTo>
                    <a:pt x="462" y="352"/>
                    <a:pt x="456" y="373"/>
                    <a:pt x="456" y="373"/>
                  </a:cubicBezTo>
                  <a:cubicBezTo>
                    <a:pt x="454" y="391"/>
                    <a:pt x="454" y="391"/>
                    <a:pt x="454" y="391"/>
                  </a:cubicBezTo>
                  <a:cubicBezTo>
                    <a:pt x="454" y="391"/>
                    <a:pt x="475" y="404"/>
                    <a:pt x="465" y="411"/>
                  </a:cubicBezTo>
                  <a:cubicBezTo>
                    <a:pt x="455" y="418"/>
                    <a:pt x="447" y="414"/>
                    <a:pt x="447" y="414"/>
                  </a:cubicBezTo>
                  <a:cubicBezTo>
                    <a:pt x="447" y="414"/>
                    <a:pt x="454" y="444"/>
                    <a:pt x="443" y="450"/>
                  </a:cubicBezTo>
                  <a:cubicBezTo>
                    <a:pt x="432" y="456"/>
                    <a:pt x="409" y="464"/>
                    <a:pt x="409" y="464"/>
                  </a:cubicBezTo>
                  <a:cubicBezTo>
                    <a:pt x="409" y="473"/>
                    <a:pt x="409" y="473"/>
                    <a:pt x="409" y="473"/>
                  </a:cubicBezTo>
                  <a:cubicBezTo>
                    <a:pt x="409" y="473"/>
                    <a:pt x="398" y="477"/>
                    <a:pt x="389" y="467"/>
                  </a:cubicBezTo>
                  <a:cubicBezTo>
                    <a:pt x="380" y="457"/>
                    <a:pt x="383" y="448"/>
                    <a:pt x="383" y="448"/>
                  </a:cubicBezTo>
                  <a:cubicBezTo>
                    <a:pt x="386" y="435"/>
                    <a:pt x="386" y="435"/>
                    <a:pt x="386" y="435"/>
                  </a:cubicBezTo>
                  <a:cubicBezTo>
                    <a:pt x="386" y="435"/>
                    <a:pt x="360" y="440"/>
                    <a:pt x="364" y="450"/>
                  </a:cubicBezTo>
                  <a:cubicBezTo>
                    <a:pt x="368" y="460"/>
                    <a:pt x="381" y="474"/>
                    <a:pt x="379" y="481"/>
                  </a:cubicBezTo>
                  <a:cubicBezTo>
                    <a:pt x="377" y="488"/>
                    <a:pt x="363" y="504"/>
                    <a:pt x="367" y="514"/>
                  </a:cubicBezTo>
                  <a:cubicBezTo>
                    <a:pt x="371" y="524"/>
                    <a:pt x="384" y="539"/>
                    <a:pt x="374" y="540"/>
                  </a:cubicBezTo>
                  <a:cubicBezTo>
                    <a:pt x="364" y="541"/>
                    <a:pt x="338" y="529"/>
                    <a:pt x="329" y="530"/>
                  </a:cubicBezTo>
                  <a:cubicBezTo>
                    <a:pt x="320" y="531"/>
                    <a:pt x="281" y="546"/>
                    <a:pt x="278" y="546"/>
                  </a:cubicBezTo>
                  <a:cubicBezTo>
                    <a:pt x="275" y="546"/>
                    <a:pt x="259" y="546"/>
                    <a:pt x="259" y="546"/>
                  </a:cubicBezTo>
                  <a:cubicBezTo>
                    <a:pt x="251" y="538"/>
                    <a:pt x="251" y="538"/>
                    <a:pt x="251" y="538"/>
                  </a:cubicBezTo>
                  <a:cubicBezTo>
                    <a:pt x="229" y="555"/>
                    <a:pt x="229" y="555"/>
                    <a:pt x="229" y="555"/>
                  </a:cubicBezTo>
                  <a:cubicBezTo>
                    <a:pt x="229" y="555"/>
                    <a:pt x="202" y="600"/>
                    <a:pt x="198" y="600"/>
                  </a:cubicBezTo>
                  <a:cubicBezTo>
                    <a:pt x="194" y="600"/>
                    <a:pt x="179" y="601"/>
                    <a:pt x="179" y="601"/>
                  </a:cubicBezTo>
                  <a:cubicBezTo>
                    <a:pt x="179" y="601"/>
                    <a:pt x="184" y="625"/>
                    <a:pt x="191" y="625"/>
                  </a:cubicBezTo>
                  <a:cubicBezTo>
                    <a:pt x="198" y="625"/>
                    <a:pt x="210" y="621"/>
                    <a:pt x="210" y="621"/>
                  </a:cubicBezTo>
                  <a:cubicBezTo>
                    <a:pt x="210" y="621"/>
                    <a:pt x="229" y="632"/>
                    <a:pt x="234" y="630"/>
                  </a:cubicBezTo>
                  <a:cubicBezTo>
                    <a:pt x="239" y="628"/>
                    <a:pt x="241" y="607"/>
                    <a:pt x="241" y="607"/>
                  </a:cubicBezTo>
                  <a:cubicBezTo>
                    <a:pt x="256" y="615"/>
                    <a:pt x="256" y="615"/>
                    <a:pt x="256" y="615"/>
                  </a:cubicBezTo>
                  <a:cubicBezTo>
                    <a:pt x="256" y="615"/>
                    <a:pt x="290" y="598"/>
                    <a:pt x="295" y="595"/>
                  </a:cubicBezTo>
                  <a:cubicBezTo>
                    <a:pt x="300" y="592"/>
                    <a:pt x="313" y="601"/>
                    <a:pt x="321" y="600"/>
                  </a:cubicBezTo>
                  <a:cubicBezTo>
                    <a:pt x="329" y="599"/>
                    <a:pt x="314" y="584"/>
                    <a:pt x="331" y="584"/>
                  </a:cubicBezTo>
                  <a:cubicBezTo>
                    <a:pt x="348" y="584"/>
                    <a:pt x="352" y="593"/>
                    <a:pt x="352" y="593"/>
                  </a:cubicBezTo>
                  <a:cubicBezTo>
                    <a:pt x="352" y="593"/>
                    <a:pt x="372" y="580"/>
                    <a:pt x="376" y="588"/>
                  </a:cubicBezTo>
                  <a:cubicBezTo>
                    <a:pt x="380" y="596"/>
                    <a:pt x="367" y="615"/>
                    <a:pt x="367" y="615"/>
                  </a:cubicBezTo>
                  <a:cubicBezTo>
                    <a:pt x="367" y="615"/>
                    <a:pt x="387" y="654"/>
                    <a:pt x="407" y="654"/>
                  </a:cubicBezTo>
                  <a:cubicBezTo>
                    <a:pt x="427" y="654"/>
                    <a:pt x="425" y="616"/>
                    <a:pt x="425" y="616"/>
                  </a:cubicBezTo>
                  <a:cubicBezTo>
                    <a:pt x="447" y="612"/>
                    <a:pt x="447" y="612"/>
                    <a:pt x="447" y="612"/>
                  </a:cubicBezTo>
                  <a:cubicBezTo>
                    <a:pt x="447" y="612"/>
                    <a:pt x="430" y="592"/>
                    <a:pt x="427" y="591"/>
                  </a:cubicBezTo>
                  <a:cubicBezTo>
                    <a:pt x="424" y="590"/>
                    <a:pt x="415" y="583"/>
                    <a:pt x="415" y="583"/>
                  </a:cubicBezTo>
                  <a:cubicBezTo>
                    <a:pt x="426" y="568"/>
                    <a:pt x="426" y="568"/>
                    <a:pt x="426" y="568"/>
                  </a:cubicBezTo>
                  <a:cubicBezTo>
                    <a:pt x="435" y="567"/>
                    <a:pt x="429" y="581"/>
                    <a:pt x="439" y="581"/>
                  </a:cubicBezTo>
                  <a:cubicBezTo>
                    <a:pt x="449" y="581"/>
                    <a:pt x="452" y="594"/>
                    <a:pt x="452" y="594"/>
                  </a:cubicBezTo>
                  <a:cubicBezTo>
                    <a:pt x="464" y="585"/>
                    <a:pt x="464" y="585"/>
                    <a:pt x="464" y="585"/>
                  </a:cubicBezTo>
                  <a:cubicBezTo>
                    <a:pt x="464" y="585"/>
                    <a:pt x="479" y="593"/>
                    <a:pt x="494" y="589"/>
                  </a:cubicBezTo>
                  <a:cubicBezTo>
                    <a:pt x="509" y="585"/>
                    <a:pt x="491" y="564"/>
                    <a:pt x="508" y="566"/>
                  </a:cubicBezTo>
                  <a:cubicBezTo>
                    <a:pt x="525" y="568"/>
                    <a:pt x="516" y="596"/>
                    <a:pt x="527" y="590"/>
                  </a:cubicBezTo>
                  <a:cubicBezTo>
                    <a:pt x="538" y="584"/>
                    <a:pt x="520" y="561"/>
                    <a:pt x="528" y="556"/>
                  </a:cubicBezTo>
                  <a:cubicBezTo>
                    <a:pt x="536" y="551"/>
                    <a:pt x="541" y="553"/>
                    <a:pt x="541" y="553"/>
                  </a:cubicBezTo>
                  <a:cubicBezTo>
                    <a:pt x="541" y="553"/>
                    <a:pt x="543" y="522"/>
                    <a:pt x="555" y="534"/>
                  </a:cubicBezTo>
                  <a:cubicBezTo>
                    <a:pt x="567" y="546"/>
                    <a:pt x="548" y="571"/>
                    <a:pt x="568" y="570"/>
                  </a:cubicBezTo>
                  <a:cubicBezTo>
                    <a:pt x="588" y="569"/>
                    <a:pt x="578" y="538"/>
                    <a:pt x="578" y="538"/>
                  </a:cubicBezTo>
                  <a:lnTo>
                    <a:pt x="591" y="531"/>
                  </a:lnTo>
                  <a:close/>
                  <a:moveTo>
                    <a:pt x="338" y="618"/>
                  </a:moveTo>
                  <a:cubicBezTo>
                    <a:pt x="338" y="618"/>
                    <a:pt x="321" y="605"/>
                    <a:pt x="312" y="606"/>
                  </a:cubicBezTo>
                  <a:cubicBezTo>
                    <a:pt x="292" y="608"/>
                    <a:pt x="299" y="628"/>
                    <a:pt x="299" y="628"/>
                  </a:cubicBezTo>
                  <a:cubicBezTo>
                    <a:pt x="299" y="628"/>
                    <a:pt x="282" y="622"/>
                    <a:pt x="272" y="624"/>
                  </a:cubicBezTo>
                  <a:cubicBezTo>
                    <a:pt x="262" y="626"/>
                    <a:pt x="269" y="648"/>
                    <a:pt x="269" y="648"/>
                  </a:cubicBezTo>
                  <a:cubicBezTo>
                    <a:pt x="257" y="659"/>
                    <a:pt x="257" y="659"/>
                    <a:pt x="257" y="659"/>
                  </a:cubicBezTo>
                  <a:cubicBezTo>
                    <a:pt x="257" y="659"/>
                    <a:pt x="270" y="667"/>
                    <a:pt x="276" y="674"/>
                  </a:cubicBezTo>
                  <a:cubicBezTo>
                    <a:pt x="282" y="681"/>
                    <a:pt x="305" y="695"/>
                    <a:pt x="305" y="695"/>
                  </a:cubicBezTo>
                  <a:cubicBezTo>
                    <a:pt x="305" y="695"/>
                    <a:pt x="299" y="664"/>
                    <a:pt x="314" y="654"/>
                  </a:cubicBezTo>
                  <a:cubicBezTo>
                    <a:pt x="329" y="644"/>
                    <a:pt x="351" y="672"/>
                    <a:pt x="351" y="672"/>
                  </a:cubicBezTo>
                  <a:cubicBezTo>
                    <a:pt x="351" y="672"/>
                    <a:pt x="356" y="650"/>
                    <a:pt x="358" y="638"/>
                  </a:cubicBezTo>
                  <a:cubicBezTo>
                    <a:pt x="360" y="626"/>
                    <a:pt x="351" y="615"/>
                    <a:pt x="351" y="615"/>
                  </a:cubicBezTo>
                  <a:lnTo>
                    <a:pt x="338" y="618"/>
                  </a:lnTo>
                  <a:close/>
                  <a:moveTo>
                    <a:pt x="241" y="709"/>
                  </a:moveTo>
                  <a:cubicBezTo>
                    <a:pt x="241" y="698"/>
                    <a:pt x="256" y="689"/>
                    <a:pt x="256" y="689"/>
                  </a:cubicBezTo>
                  <a:cubicBezTo>
                    <a:pt x="255" y="677"/>
                    <a:pt x="232" y="662"/>
                    <a:pt x="232" y="662"/>
                  </a:cubicBezTo>
                  <a:cubicBezTo>
                    <a:pt x="232" y="662"/>
                    <a:pt x="231" y="652"/>
                    <a:pt x="224" y="649"/>
                  </a:cubicBezTo>
                  <a:cubicBezTo>
                    <a:pt x="217" y="646"/>
                    <a:pt x="212" y="648"/>
                    <a:pt x="212" y="648"/>
                  </a:cubicBezTo>
                  <a:cubicBezTo>
                    <a:pt x="212" y="648"/>
                    <a:pt x="191" y="634"/>
                    <a:pt x="184" y="634"/>
                  </a:cubicBezTo>
                  <a:cubicBezTo>
                    <a:pt x="177" y="634"/>
                    <a:pt x="168" y="646"/>
                    <a:pt x="168" y="646"/>
                  </a:cubicBezTo>
                  <a:cubicBezTo>
                    <a:pt x="143" y="660"/>
                    <a:pt x="143" y="660"/>
                    <a:pt x="143" y="660"/>
                  </a:cubicBezTo>
                  <a:cubicBezTo>
                    <a:pt x="162" y="693"/>
                    <a:pt x="162" y="693"/>
                    <a:pt x="162" y="693"/>
                  </a:cubicBezTo>
                  <a:cubicBezTo>
                    <a:pt x="174" y="687"/>
                    <a:pt x="174" y="687"/>
                    <a:pt x="174" y="687"/>
                  </a:cubicBezTo>
                  <a:cubicBezTo>
                    <a:pt x="174" y="687"/>
                    <a:pt x="167" y="668"/>
                    <a:pt x="175" y="672"/>
                  </a:cubicBezTo>
                  <a:cubicBezTo>
                    <a:pt x="183" y="676"/>
                    <a:pt x="195" y="697"/>
                    <a:pt x="195" y="697"/>
                  </a:cubicBezTo>
                  <a:cubicBezTo>
                    <a:pt x="194" y="722"/>
                    <a:pt x="194" y="722"/>
                    <a:pt x="194" y="722"/>
                  </a:cubicBezTo>
                  <a:cubicBezTo>
                    <a:pt x="182" y="727"/>
                    <a:pt x="182" y="727"/>
                    <a:pt x="182" y="727"/>
                  </a:cubicBezTo>
                  <a:cubicBezTo>
                    <a:pt x="182" y="727"/>
                    <a:pt x="193" y="774"/>
                    <a:pt x="203" y="776"/>
                  </a:cubicBezTo>
                  <a:cubicBezTo>
                    <a:pt x="213" y="778"/>
                    <a:pt x="211" y="746"/>
                    <a:pt x="211" y="746"/>
                  </a:cubicBezTo>
                  <a:cubicBezTo>
                    <a:pt x="232" y="753"/>
                    <a:pt x="232" y="753"/>
                    <a:pt x="232" y="753"/>
                  </a:cubicBezTo>
                  <a:cubicBezTo>
                    <a:pt x="232" y="753"/>
                    <a:pt x="229" y="780"/>
                    <a:pt x="233" y="780"/>
                  </a:cubicBezTo>
                  <a:cubicBezTo>
                    <a:pt x="237" y="780"/>
                    <a:pt x="251" y="756"/>
                    <a:pt x="251" y="756"/>
                  </a:cubicBezTo>
                  <a:cubicBezTo>
                    <a:pt x="251" y="756"/>
                    <a:pt x="241" y="720"/>
                    <a:pt x="241" y="709"/>
                  </a:cubicBezTo>
                  <a:close/>
                  <a:moveTo>
                    <a:pt x="183" y="693"/>
                  </a:moveTo>
                  <a:cubicBezTo>
                    <a:pt x="172" y="718"/>
                    <a:pt x="172" y="718"/>
                    <a:pt x="172" y="718"/>
                  </a:cubicBezTo>
                  <a:cubicBezTo>
                    <a:pt x="184" y="715"/>
                    <a:pt x="184" y="715"/>
                    <a:pt x="184" y="715"/>
                  </a:cubicBezTo>
                  <a:lnTo>
                    <a:pt x="183" y="693"/>
                  </a:lnTo>
                  <a:close/>
                  <a:moveTo>
                    <a:pt x="424" y="424"/>
                  </a:moveTo>
                  <a:cubicBezTo>
                    <a:pt x="432" y="423"/>
                    <a:pt x="432" y="423"/>
                    <a:pt x="432" y="423"/>
                  </a:cubicBezTo>
                  <a:cubicBezTo>
                    <a:pt x="431" y="407"/>
                    <a:pt x="431" y="407"/>
                    <a:pt x="431" y="407"/>
                  </a:cubicBezTo>
                  <a:cubicBezTo>
                    <a:pt x="425" y="405"/>
                    <a:pt x="425" y="405"/>
                    <a:pt x="425" y="405"/>
                  </a:cubicBezTo>
                  <a:cubicBezTo>
                    <a:pt x="415" y="392"/>
                    <a:pt x="415" y="392"/>
                    <a:pt x="415" y="392"/>
                  </a:cubicBezTo>
                  <a:cubicBezTo>
                    <a:pt x="411" y="400"/>
                    <a:pt x="411" y="400"/>
                    <a:pt x="411" y="400"/>
                  </a:cubicBezTo>
                  <a:cubicBezTo>
                    <a:pt x="419" y="409"/>
                    <a:pt x="419" y="409"/>
                    <a:pt x="419" y="409"/>
                  </a:cubicBezTo>
                  <a:lnTo>
                    <a:pt x="424" y="424"/>
                  </a:lnTo>
                  <a:close/>
                  <a:moveTo>
                    <a:pt x="372" y="57"/>
                  </a:moveTo>
                  <a:cubicBezTo>
                    <a:pt x="374" y="72"/>
                    <a:pt x="374" y="72"/>
                    <a:pt x="374" y="72"/>
                  </a:cubicBezTo>
                  <a:cubicBezTo>
                    <a:pt x="374" y="72"/>
                    <a:pt x="391" y="83"/>
                    <a:pt x="391" y="90"/>
                  </a:cubicBezTo>
                  <a:cubicBezTo>
                    <a:pt x="391" y="97"/>
                    <a:pt x="384" y="110"/>
                    <a:pt x="384" y="110"/>
                  </a:cubicBezTo>
                  <a:cubicBezTo>
                    <a:pt x="384" y="110"/>
                    <a:pt x="402" y="132"/>
                    <a:pt x="397" y="133"/>
                  </a:cubicBezTo>
                  <a:cubicBezTo>
                    <a:pt x="391" y="134"/>
                    <a:pt x="359" y="125"/>
                    <a:pt x="354" y="123"/>
                  </a:cubicBezTo>
                  <a:cubicBezTo>
                    <a:pt x="348" y="122"/>
                    <a:pt x="369" y="143"/>
                    <a:pt x="369" y="143"/>
                  </a:cubicBezTo>
                  <a:cubicBezTo>
                    <a:pt x="352" y="161"/>
                    <a:pt x="352" y="161"/>
                    <a:pt x="352" y="161"/>
                  </a:cubicBezTo>
                  <a:cubicBezTo>
                    <a:pt x="352" y="161"/>
                    <a:pt x="358" y="173"/>
                    <a:pt x="361" y="179"/>
                  </a:cubicBezTo>
                  <a:cubicBezTo>
                    <a:pt x="363" y="184"/>
                    <a:pt x="390" y="198"/>
                    <a:pt x="390" y="198"/>
                  </a:cubicBezTo>
                  <a:cubicBezTo>
                    <a:pt x="390" y="198"/>
                    <a:pt x="381" y="231"/>
                    <a:pt x="404" y="230"/>
                  </a:cubicBezTo>
                  <a:cubicBezTo>
                    <a:pt x="414" y="229"/>
                    <a:pt x="398" y="211"/>
                    <a:pt x="410" y="211"/>
                  </a:cubicBezTo>
                  <a:cubicBezTo>
                    <a:pt x="423" y="211"/>
                    <a:pt x="433" y="211"/>
                    <a:pt x="433" y="211"/>
                  </a:cubicBezTo>
                  <a:cubicBezTo>
                    <a:pt x="437" y="205"/>
                    <a:pt x="437" y="205"/>
                    <a:pt x="437" y="205"/>
                  </a:cubicBezTo>
                  <a:cubicBezTo>
                    <a:pt x="412" y="189"/>
                    <a:pt x="412" y="189"/>
                    <a:pt x="412" y="189"/>
                  </a:cubicBezTo>
                  <a:cubicBezTo>
                    <a:pt x="399" y="189"/>
                    <a:pt x="399" y="189"/>
                    <a:pt x="399" y="189"/>
                  </a:cubicBezTo>
                  <a:cubicBezTo>
                    <a:pt x="399" y="189"/>
                    <a:pt x="365" y="176"/>
                    <a:pt x="381" y="169"/>
                  </a:cubicBezTo>
                  <a:cubicBezTo>
                    <a:pt x="398" y="162"/>
                    <a:pt x="409" y="179"/>
                    <a:pt x="409" y="179"/>
                  </a:cubicBezTo>
                  <a:cubicBezTo>
                    <a:pt x="409" y="179"/>
                    <a:pt x="423" y="168"/>
                    <a:pt x="433" y="166"/>
                  </a:cubicBezTo>
                  <a:cubicBezTo>
                    <a:pt x="442" y="165"/>
                    <a:pt x="513" y="202"/>
                    <a:pt x="519" y="198"/>
                  </a:cubicBezTo>
                  <a:cubicBezTo>
                    <a:pt x="524" y="194"/>
                    <a:pt x="505" y="155"/>
                    <a:pt x="523" y="148"/>
                  </a:cubicBezTo>
                  <a:cubicBezTo>
                    <a:pt x="541" y="141"/>
                    <a:pt x="539" y="157"/>
                    <a:pt x="557" y="147"/>
                  </a:cubicBezTo>
                  <a:cubicBezTo>
                    <a:pt x="575" y="137"/>
                    <a:pt x="578" y="130"/>
                    <a:pt x="578" y="130"/>
                  </a:cubicBezTo>
                  <a:cubicBezTo>
                    <a:pt x="542" y="107"/>
                    <a:pt x="542" y="107"/>
                    <a:pt x="542" y="107"/>
                  </a:cubicBezTo>
                  <a:cubicBezTo>
                    <a:pt x="542" y="107"/>
                    <a:pt x="542" y="83"/>
                    <a:pt x="535" y="78"/>
                  </a:cubicBezTo>
                  <a:cubicBezTo>
                    <a:pt x="528" y="72"/>
                    <a:pt x="523" y="96"/>
                    <a:pt x="523" y="96"/>
                  </a:cubicBezTo>
                  <a:cubicBezTo>
                    <a:pt x="523" y="96"/>
                    <a:pt x="455" y="80"/>
                    <a:pt x="440" y="69"/>
                  </a:cubicBezTo>
                  <a:cubicBezTo>
                    <a:pt x="424" y="58"/>
                    <a:pt x="350" y="0"/>
                    <a:pt x="340" y="11"/>
                  </a:cubicBezTo>
                  <a:cubicBezTo>
                    <a:pt x="330" y="22"/>
                    <a:pt x="372" y="57"/>
                    <a:pt x="372" y="57"/>
                  </a:cubicBezTo>
                  <a:close/>
                  <a:moveTo>
                    <a:pt x="194" y="984"/>
                  </a:moveTo>
                  <a:cubicBezTo>
                    <a:pt x="209" y="984"/>
                    <a:pt x="209" y="984"/>
                    <a:pt x="209" y="984"/>
                  </a:cubicBezTo>
                  <a:cubicBezTo>
                    <a:pt x="192" y="972"/>
                    <a:pt x="192" y="972"/>
                    <a:pt x="192" y="972"/>
                  </a:cubicBezTo>
                  <a:lnTo>
                    <a:pt x="194" y="984"/>
                  </a:lnTo>
                  <a:close/>
                  <a:moveTo>
                    <a:pt x="208" y="933"/>
                  </a:moveTo>
                  <a:cubicBezTo>
                    <a:pt x="210" y="942"/>
                    <a:pt x="214" y="942"/>
                    <a:pt x="214" y="942"/>
                  </a:cubicBezTo>
                  <a:cubicBezTo>
                    <a:pt x="224" y="944"/>
                    <a:pt x="225" y="934"/>
                    <a:pt x="225" y="934"/>
                  </a:cubicBezTo>
                  <a:cubicBezTo>
                    <a:pt x="225" y="934"/>
                    <a:pt x="240" y="933"/>
                    <a:pt x="233" y="922"/>
                  </a:cubicBezTo>
                  <a:cubicBezTo>
                    <a:pt x="226" y="912"/>
                    <a:pt x="205" y="924"/>
                    <a:pt x="208" y="933"/>
                  </a:cubicBezTo>
                  <a:close/>
                  <a:moveTo>
                    <a:pt x="214" y="956"/>
                  </a:moveTo>
                  <a:cubicBezTo>
                    <a:pt x="204" y="952"/>
                    <a:pt x="205" y="961"/>
                    <a:pt x="205" y="961"/>
                  </a:cubicBezTo>
                  <a:cubicBezTo>
                    <a:pt x="220" y="968"/>
                    <a:pt x="225" y="960"/>
                    <a:pt x="214" y="956"/>
                  </a:cubicBezTo>
                  <a:close/>
                  <a:moveTo>
                    <a:pt x="230" y="810"/>
                  </a:moveTo>
                  <a:cubicBezTo>
                    <a:pt x="230" y="814"/>
                    <a:pt x="217" y="820"/>
                    <a:pt x="217" y="820"/>
                  </a:cubicBezTo>
                  <a:cubicBezTo>
                    <a:pt x="234" y="829"/>
                    <a:pt x="234" y="829"/>
                    <a:pt x="234" y="829"/>
                  </a:cubicBezTo>
                  <a:cubicBezTo>
                    <a:pt x="234" y="829"/>
                    <a:pt x="230" y="806"/>
                    <a:pt x="230" y="810"/>
                  </a:cubicBezTo>
                  <a:close/>
                  <a:moveTo>
                    <a:pt x="252" y="792"/>
                  </a:moveTo>
                  <a:cubicBezTo>
                    <a:pt x="252" y="796"/>
                    <a:pt x="248" y="805"/>
                    <a:pt x="248" y="805"/>
                  </a:cubicBezTo>
                  <a:cubicBezTo>
                    <a:pt x="257" y="825"/>
                    <a:pt x="257" y="825"/>
                    <a:pt x="257" y="825"/>
                  </a:cubicBezTo>
                  <a:cubicBezTo>
                    <a:pt x="258" y="814"/>
                    <a:pt x="258" y="814"/>
                    <a:pt x="258" y="814"/>
                  </a:cubicBezTo>
                  <a:cubicBezTo>
                    <a:pt x="258" y="814"/>
                    <a:pt x="252" y="788"/>
                    <a:pt x="252" y="792"/>
                  </a:cubicBezTo>
                  <a:close/>
                  <a:moveTo>
                    <a:pt x="32" y="1144"/>
                  </a:moveTo>
                  <a:cubicBezTo>
                    <a:pt x="36" y="1144"/>
                    <a:pt x="54" y="1138"/>
                    <a:pt x="54" y="1138"/>
                  </a:cubicBezTo>
                  <a:cubicBezTo>
                    <a:pt x="36" y="1129"/>
                    <a:pt x="36" y="1129"/>
                    <a:pt x="36" y="1129"/>
                  </a:cubicBezTo>
                  <a:cubicBezTo>
                    <a:pt x="36" y="1129"/>
                    <a:pt x="28" y="1144"/>
                    <a:pt x="32" y="1144"/>
                  </a:cubicBezTo>
                  <a:close/>
                  <a:moveTo>
                    <a:pt x="81" y="1117"/>
                  </a:moveTo>
                  <a:cubicBezTo>
                    <a:pt x="72" y="1100"/>
                    <a:pt x="72" y="1100"/>
                    <a:pt x="72" y="1100"/>
                  </a:cubicBezTo>
                  <a:cubicBezTo>
                    <a:pt x="72" y="1110"/>
                    <a:pt x="72" y="1110"/>
                    <a:pt x="72" y="1110"/>
                  </a:cubicBezTo>
                  <a:cubicBezTo>
                    <a:pt x="70" y="1126"/>
                    <a:pt x="85" y="1133"/>
                    <a:pt x="90" y="1125"/>
                  </a:cubicBezTo>
                  <a:cubicBezTo>
                    <a:pt x="96" y="1117"/>
                    <a:pt x="81" y="1117"/>
                    <a:pt x="81" y="1117"/>
                  </a:cubicBezTo>
                  <a:close/>
                  <a:moveTo>
                    <a:pt x="16" y="1134"/>
                  </a:moveTo>
                  <a:cubicBezTo>
                    <a:pt x="0" y="1133"/>
                    <a:pt x="9" y="1150"/>
                    <a:pt x="9" y="1150"/>
                  </a:cubicBezTo>
                  <a:cubicBezTo>
                    <a:pt x="21" y="1153"/>
                    <a:pt x="32" y="1136"/>
                    <a:pt x="16" y="1134"/>
                  </a:cubicBezTo>
                  <a:close/>
                  <a:moveTo>
                    <a:pt x="118" y="1033"/>
                  </a:moveTo>
                  <a:cubicBezTo>
                    <a:pt x="118" y="1041"/>
                    <a:pt x="129" y="1041"/>
                    <a:pt x="129" y="1041"/>
                  </a:cubicBezTo>
                  <a:cubicBezTo>
                    <a:pt x="136" y="1029"/>
                    <a:pt x="118" y="1025"/>
                    <a:pt x="118" y="1033"/>
                  </a:cubicBezTo>
                  <a:close/>
                  <a:moveTo>
                    <a:pt x="184" y="1008"/>
                  </a:moveTo>
                  <a:cubicBezTo>
                    <a:pt x="174" y="1018"/>
                    <a:pt x="165" y="1050"/>
                    <a:pt x="165" y="1050"/>
                  </a:cubicBezTo>
                  <a:cubicBezTo>
                    <a:pt x="178" y="1053"/>
                    <a:pt x="178" y="1053"/>
                    <a:pt x="178" y="1053"/>
                  </a:cubicBezTo>
                  <a:cubicBezTo>
                    <a:pt x="178" y="1053"/>
                    <a:pt x="190" y="1032"/>
                    <a:pt x="186" y="1032"/>
                  </a:cubicBezTo>
                  <a:cubicBezTo>
                    <a:pt x="182" y="1032"/>
                    <a:pt x="198" y="1014"/>
                    <a:pt x="198" y="1014"/>
                  </a:cubicBezTo>
                  <a:cubicBezTo>
                    <a:pt x="198" y="1014"/>
                    <a:pt x="193" y="997"/>
                    <a:pt x="184" y="1008"/>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8" name="Freeform 317"/>
            <p:cNvSpPr>
              <a:spLocks noEditPoints="1"/>
            </p:cNvSpPr>
            <p:nvPr/>
          </p:nvSpPr>
          <p:spPr bwMode="gray">
            <a:xfrm>
              <a:off x="4542383" y="2262845"/>
              <a:ext cx="3351049" cy="976225"/>
            </a:xfrm>
            <a:custGeom>
              <a:avLst/>
              <a:gdLst>
                <a:gd name="T0" fmla="*/ 1604 w 6045"/>
                <a:gd name="T1" fmla="*/ 319 h 1923"/>
                <a:gd name="T2" fmla="*/ 1125 w 6045"/>
                <a:gd name="T3" fmla="*/ 38 h 1923"/>
                <a:gd name="T4" fmla="*/ 1119 w 6045"/>
                <a:gd name="T5" fmla="*/ 335 h 1923"/>
                <a:gd name="T6" fmla="*/ 1136 w 6045"/>
                <a:gd name="T7" fmla="*/ 227 h 1923"/>
                <a:gd name="T8" fmla="*/ 1032 w 6045"/>
                <a:gd name="T9" fmla="*/ 349 h 1923"/>
                <a:gd name="T10" fmla="*/ 4026 w 6045"/>
                <a:gd name="T11" fmla="*/ 259 h 1923"/>
                <a:gd name="T12" fmla="*/ 2394 w 6045"/>
                <a:gd name="T13" fmla="*/ 103 h 1923"/>
                <a:gd name="T14" fmla="*/ 3618 w 6045"/>
                <a:gd name="T15" fmla="*/ 235 h 1923"/>
                <a:gd name="T16" fmla="*/ 113 w 6045"/>
                <a:gd name="T17" fmla="*/ 1236 h 1923"/>
                <a:gd name="T18" fmla="*/ 755 w 6045"/>
                <a:gd name="T19" fmla="*/ 45 h 1923"/>
                <a:gd name="T20" fmla="*/ 5033 w 6045"/>
                <a:gd name="T21" fmla="*/ 1361 h 1923"/>
                <a:gd name="T22" fmla="*/ 5193 w 6045"/>
                <a:gd name="T23" fmla="*/ 1629 h 1923"/>
                <a:gd name="T24" fmla="*/ 5935 w 6045"/>
                <a:gd name="T25" fmla="*/ 632 h 1923"/>
                <a:gd name="T26" fmla="*/ 5061 w 6045"/>
                <a:gd name="T27" fmla="*/ 515 h 1923"/>
                <a:gd name="T28" fmla="*/ 4321 w 6045"/>
                <a:gd name="T29" fmla="*/ 409 h 1923"/>
                <a:gd name="T30" fmla="*/ 3936 w 6045"/>
                <a:gd name="T31" fmla="*/ 365 h 1923"/>
                <a:gd name="T32" fmla="*/ 3577 w 6045"/>
                <a:gd name="T33" fmla="*/ 386 h 1923"/>
                <a:gd name="T34" fmla="*/ 3251 w 6045"/>
                <a:gd name="T35" fmla="*/ 351 h 1923"/>
                <a:gd name="T36" fmla="*/ 2915 w 6045"/>
                <a:gd name="T37" fmla="*/ 313 h 1923"/>
                <a:gd name="T38" fmla="*/ 2906 w 6045"/>
                <a:gd name="T39" fmla="*/ 254 h 1923"/>
                <a:gd name="T40" fmla="*/ 2423 w 6045"/>
                <a:gd name="T41" fmla="*/ 210 h 1923"/>
                <a:gd name="T42" fmla="*/ 2038 w 6045"/>
                <a:gd name="T43" fmla="*/ 402 h 1923"/>
                <a:gd name="T44" fmla="*/ 1740 w 6045"/>
                <a:gd name="T45" fmla="*/ 389 h 1923"/>
                <a:gd name="T46" fmla="*/ 1845 w 6045"/>
                <a:gd name="T47" fmla="*/ 542 h 1923"/>
                <a:gd name="T48" fmla="*/ 1684 w 6045"/>
                <a:gd name="T49" fmla="*/ 417 h 1923"/>
                <a:gd name="T50" fmla="*/ 1499 w 6045"/>
                <a:gd name="T51" fmla="*/ 522 h 1923"/>
                <a:gd name="T52" fmla="*/ 1060 w 6045"/>
                <a:gd name="T53" fmla="*/ 545 h 1923"/>
                <a:gd name="T54" fmla="*/ 795 w 6045"/>
                <a:gd name="T55" fmla="*/ 644 h 1923"/>
                <a:gd name="T56" fmla="*/ 508 w 6045"/>
                <a:gd name="T57" fmla="*/ 670 h 1923"/>
                <a:gd name="T58" fmla="*/ 357 w 6045"/>
                <a:gd name="T59" fmla="*/ 475 h 1923"/>
                <a:gd name="T60" fmla="*/ 323 w 6045"/>
                <a:gd name="T61" fmla="*/ 703 h 1923"/>
                <a:gd name="T62" fmla="*/ 303 w 6045"/>
                <a:gd name="T63" fmla="*/ 980 h 1923"/>
                <a:gd name="T64" fmla="*/ 382 w 6045"/>
                <a:gd name="T65" fmla="*/ 1163 h 1923"/>
                <a:gd name="T66" fmla="*/ 538 w 6045"/>
                <a:gd name="T67" fmla="*/ 1342 h 1923"/>
                <a:gd name="T68" fmla="*/ 827 w 6045"/>
                <a:gd name="T69" fmla="*/ 1472 h 1923"/>
                <a:gd name="T70" fmla="*/ 752 w 6045"/>
                <a:gd name="T71" fmla="*/ 1694 h 1923"/>
                <a:gd name="T72" fmla="*/ 1214 w 6045"/>
                <a:gd name="T73" fmla="*/ 1892 h 1923"/>
                <a:gd name="T74" fmla="*/ 1231 w 6045"/>
                <a:gd name="T75" fmla="*/ 1631 h 1923"/>
                <a:gd name="T76" fmla="*/ 1419 w 6045"/>
                <a:gd name="T77" fmla="*/ 1396 h 1923"/>
                <a:gd name="T78" fmla="*/ 1765 w 6045"/>
                <a:gd name="T79" fmla="*/ 1244 h 1923"/>
                <a:gd name="T80" fmla="*/ 2222 w 6045"/>
                <a:gd name="T81" fmla="*/ 1256 h 1923"/>
                <a:gd name="T82" fmla="*/ 2847 w 6045"/>
                <a:gd name="T83" fmla="*/ 1496 h 1923"/>
                <a:gd name="T84" fmla="*/ 3152 w 6045"/>
                <a:gd name="T85" fmla="*/ 1456 h 1923"/>
                <a:gd name="T86" fmla="*/ 3428 w 6045"/>
                <a:gd name="T87" fmla="*/ 1441 h 1923"/>
                <a:gd name="T88" fmla="*/ 3929 w 6045"/>
                <a:gd name="T89" fmla="*/ 1447 h 1923"/>
                <a:gd name="T90" fmla="*/ 4174 w 6045"/>
                <a:gd name="T91" fmla="*/ 1268 h 1923"/>
                <a:gd name="T92" fmla="*/ 4630 w 6045"/>
                <a:gd name="T93" fmla="*/ 1533 h 1923"/>
                <a:gd name="T94" fmla="*/ 4843 w 6045"/>
                <a:gd name="T95" fmla="*/ 1667 h 1923"/>
                <a:gd name="T96" fmla="*/ 4985 w 6045"/>
                <a:gd name="T97" fmla="*/ 1754 h 1923"/>
                <a:gd name="T98" fmla="*/ 4903 w 6045"/>
                <a:gd name="T99" fmla="*/ 1298 h 1923"/>
                <a:gd name="T100" fmla="*/ 4580 w 6045"/>
                <a:gd name="T101" fmla="*/ 1205 h 1923"/>
                <a:gd name="T102" fmla="*/ 4885 w 6045"/>
                <a:gd name="T103" fmla="*/ 977 h 1923"/>
                <a:gd name="T104" fmla="*/ 5110 w 6045"/>
                <a:gd name="T105" fmla="*/ 890 h 1923"/>
                <a:gd name="T106" fmla="*/ 5374 w 6045"/>
                <a:gd name="T107" fmla="*/ 897 h 1923"/>
                <a:gd name="T108" fmla="*/ 5630 w 6045"/>
                <a:gd name="T109" fmla="*/ 1386 h 1923"/>
                <a:gd name="T110" fmla="*/ 5463 w 6045"/>
                <a:gd name="T111" fmla="*/ 992 h 1923"/>
                <a:gd name="T112" fmla="*/ 5791 w 6045"/>
                <a:gd name="T113" fmla="*/ 813 h 1923"/>
                <a:gd name="T114" fmla="*/ 5719 w 6045"/>
                <a:gd name="T115" fmla="*/ 660 h 1923"/>
                <a:gd name="T116" fmla="*/ 3494 w 6045"/>
                <a:gd name="T117" fmla="*/ 1368 h 1923"/>
                <a:gd name="T118" fmla="*/ 3579 w 6045"/>
                <a:gd name="T119" fmla="*/ 1259 h 1923"/>
                <a:gd name="T120" fmla="*/ 943 w 6045"/>
                <a:gd name="T121" fmla="*/ 537 h 1923"/>
                <a:gd name="T122" fmla="*/ 924 w 6045"/>
                <a:gd name="T123" fmla="*/ 25 h 1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45" h="1923">
                  <a:moveTo>
                    <a:pt x="1866" y="364"/>
                  </a:moveTo>
                  <a:cubicBezTo>
                    <a:pt x="1845" y="359"/>
                    <a:pt x="1845" y="359"/>
                    <a:pt x="1845" y="359"/>
                  </a:cubicBezTo>
                  <a:cubicBezTo>
                    <a:pt x="1828" y="373"/>
                    <a:pt x="1828" y="373"/>
                    <a:pt x="1828" y="373"/>
                  </a:cubicBezTo>
                  <a:cubicBezTo>
                    <a:pt x="1854" y="380"/>
                    <a:pt x="1854" y="380"/>
                    <a:pt x="1854" y="380"/>
                  </a:cubicBezTo>
                  <a:lnTo>
                    <a:pt x="1866" y="364"/>
                  </a:lnTo>
                  <a:close/>
                  <a:moveTo>
                    <a:pt x="1894" y="346"/>
                  </a:moveTo>
                  <a:cubicBezTo>
                    <a:pt x="1869" y="329"/>
                    <a:pt x="1876" y="352"/>
                    <a:pt x="1876" y="352"/>
                  </a:cubicBezTo>
                  <a:cubicBezTo>
                    <a:pt x="1901" y="362"/>
                    <a:pt x="1919" y="363"/>
                    <a:pt x="1894" y="346"/>
                  </a:cubicBezTo>
                  <a:close/>
                  <a:moveTo>
                    <a:pt x="1138" y="13"/>
                  </a:moveTo>
                  <a:cubicBezTo>
                    <a:pt x="1148" y="11"/>
                    <a:pt x="1162" y="1"/>
                    <a:pt x="1155" y="1"/>
                  </a:cubicBezTo>
                  <a:cubicBezTo>
                    <a:pt x="1148" y="1"/>
                    <a:pt x="1100" y="1"/>
                    <a:pt x="1100" y="1"/>
                  </a:cubicBezTo>
                  <a:cubicBezTo>
                    <a:pt x="1097" y="10"/>
                    <a:pt x="1097" y="10"/>
                    <a:pt x="1097" y="10"/>
                  </a:cubicBezTo>
                  <a:cubicBezTo>
                    <a:pt x="1124" y="7"/>
                    <a:pt x="1124" y="7"/>
                    <a:pt x="1124" y="7"/>
                  </a:cubicBezTo>
                  <a:cubicBezTo>
                    <a:pt x="1124" y="7"/>
                    <a:pt x="1128" y="14"/>
                    <a:pt x="1138" y="13"/>
                  </a:cubicBezTo>
                  <a:close/>
                  <a:moveTo>
                    <a:pt x="1163" y="39"/>
                  </a:moveTo>
                  <a:cubicBezTo>
                    <a:pt x="1168" y="39"/>
                    <a:pt x="1176" y="34"/>
                    <a:pt x="1176" y="34"/>
                  </a:cubicBezTo>
                  <a:cubicBezTo>
                    <a:pt x="1176" y="34"/>
                    <a:pt x="1203" y="42"/>
                    <a:pt x="1210" y="35"/>
                  </a:cubicBezTo>
                  <a:cubicBezTo>
                    <a:pt x="1217" y="28"/>
                    <a:pt x="1211" y="17"/>
                    <a:pt x="1189" y="17"/>
                  </a:cubicBezTo>
                  <a:cubicBezTo>
                    <a:pt x="1166" y="17"/>
                    <a:pt x="1145" y="34"/>
                    <a:pt x="1145" y="34"/>
                  </a:cubicBezTo>
                  <a:cubicBezTo>
                    <a:pt x="1149" y="39"/>
                    <a:pt x="1159" y="39"/>
                    <a:pt x="1163" y="39"/>
                  </a:cubicBezTo>
                  <a:close/>
                  <a:moveTo>
                    <a:pt x="1590" y="341"/>
                  </a:moveTo>
                  <a:cubicBezTo>
                    <a:pt x="1623" y="333"/>
                    <a:pt x="1612" y="323"/>
                    <a:pt x="1604" y="319"/>
                  </a:cubicBezTo>
                  <a:cubicBezTo>
                    <a:pt x="1596" y="315"/>
                    <a:pt x="1566" y="319"/>
                    <a:pt x="1566" y="319"/>
                  </a:cubicBezTo>
                  <a:cubicBezTo>
                    <a:pt x="1566" y="319"/>
                    <a:pt x="1572" y="345"/>
                    <a:pt x="1590" y="341"/>
                  </a:cubicBezTo>
                  <a:close/>
                  <a:moveTo>
                    <a:pt x="1062" y="20"/>
                  </a:moveTo>
                  <a:cubicBezTo>
                    <a:pt x="1034" y="17"/>
                    <a:pt x="1034" y="17"/>
                    <a:pt x="1034" y="17"/>
                  </a:cubicBezTo>
                  <a:cubicBezTo>
                    <a:pt x="1041" y="25"/>
                    <a:pt x="1041" y="25"/>
                    <a:pt x="1041" y="25"/>
                  </a:cubicBezTo>
                  <a:lnTo>
                    <a:pt x="1062" y="20"/>
                  </a:lnTo>
                  <a:close/>
                  <a:moveTo>
                    <a:pt x="1264" y="465"/>
                  </a:moveTo>
                  <a:cubicBezTo>
                    <a:pt x="1259" y="473"/>
                    <a:pt x="1324" y="507"/>
                    <a:pt x="1330" y="491"/>
                  </a:cubicBezTo>
                  <a:cubicBezTo>
                    <a:pt x="1336" y="475"/>
                    <a:pt x="1270" y="455"/>
                    <a:pt x="1264" y="465"/>
                  </a:cubicBezTo>
                  <a:close/>
                  <a:moveTo>
                    <a:pt x="2074" y="83"/>
                  </a:moveTo>
                  <a:cubicBezTo>
                    <a:pt x="2084" y="73"/>
                    <a:pt x="2084" y="73"/>
                    <a:pt x="2084" y="73"/>
                  </a:cubicBezTo>
                  <a:cubicBezTo>
                    <a:pt x="2024" y="73"/>
                    <a:pt x="2024" y="73"/>
                    <a:pt x="2024" y="73"/>
                  </a:cubicBezTo>
                  <a:lnTo>
                    <a:pt x="2074" y="83"/>
                  </a:lnTo>
                  <a:close/>
                  <a:moveTo>
                    <a:pt x="1044" y="68"/>
                  </a:moveTo>
                  <a:cubicBezTo>
                    <a:pt x="1090" y="66"/>
                    <a:pt x="1090" y="66"/>
                    <a:pt x="1090" y="66"/>
                  </a:cubicBezTo>
                  <a:cubicBezTo>
                    <a:pt x="1075" y="56"/>
                    <a:pt x="1075" y="56"/>
                    <a:pt x="1075" y="56"/>
                  </a:cubicBezTo>
                  <a:lnTo>
                    <a:pt x="1044" y="68"/>
                  </a:lnTo>
                  <a:close/>
                  <a:moveTo>
                    <a:pt x="1051" y="39"/>
                  </a:moveTo>
                  <a:cubicBezTo>
                    <a:pt x="1064" y="48"/>
                    <a:pt x="1066" y="52"/>
                    <a:pt x="1066" y="52"/>
                  </a:cubicBezTo>
                  <a:cubicBezTo>
                    <a:pt x="1083" y="44"/>
                    <a:pt x="1083" y="44"/>
                    <a:pt x="1083" y="44"/>
                  </a:cubicBezTo>
                  <a:cubicBezTo>
                    <a:pt x="1083" y="44"/>
                    <a:pt x="1076" y="49"/>
                    <a:pt x="1090" y="49"/>
                  </a:cubicBezTo>
                  <a:cubicBezTo>
                    <a:pt x="1104" y="49"/>
                    <a:pt x="1125" y="38"/>
                    <a:pt x="1125" y="38"/>
                  </a:cubicBezTo>
                  <a:cubicBezTo>
                    <a:pt x="1089" y="32"/>
                    <a:pt x="1089" y="32"/>
                    <a:pt x="1089" y="32"/>
                  </a:cubicBezTo>
                  <a:cubicBezTo>
                    <a:pt x="1079" y="38"/>
                    <a:pt x="1079" y="38"/>
                    <a:pt x="1079" y="38"/>
                  </a:cubicBezTo>
                  <a:cubicBezTo>
                    <a:pt x="1079" y="38"/>
                    <a:pt x="1065" y="32"/>
                    <a:pt x="1061" y="34"/>
                  </a:cubicBezTo>
                  <a:cubicBezTo>
                    <a:pt x="1057" y="35"/>
                    <a:pt x="1051" y="39"/>
                    <a:pt x="1051" y="39"/>
                  </a:cubicBezTo>
                  <a:close/>
                  <a:moveTo>
                    <a:pt x="1113" y="23"/>
                  </a:moveTo>
                  <a:cubicBezTo>
                    <a:pt x="1071" y="23"/>
                    <a:pt x="1071" y="23"/>
                    <a:pt x="1071" y="23"/>
                  </a:cubicBezTo>
                  <a:cubicBezTo>
                    <a:pt x="1106" y="31"/>
                    <a:pt x="1106" y="31"/>
                    <a:pt x="1106" y="31"/>
                  </a:cubicBezTo>
                  <a:lnTo>
                    <a:pt x="1113" y="23"/>
                  </a:lnTo>
                  <a:close/>
                  <a:moveTo>
                    <a:pt x="1032" y="349"/>
                  </a:moveTo>
                  <a:cubicBezTo>
                    <a:pt x="1002" y="354"/>
                    <a:pt x="1002" y="354"/>
                    <a:pt x="1002" y="354"/>
                  </a:cubicBezTo>
                  <a:cubicBezTo>
                    <a:pt x="1011" y="366"/>
                    <a:pt x="1011" y="366"/>
                    <a:pt x="1011" y="366"/>
                  </a:cubicBezTo>
                  <a:cubicBezTo>
                    <a:pt x="1030" y="357"/>
                    <a:pt x="1030" y="357"/>
                    <a:pt x="1030" y="357"/>
                  </a:cubicBezTo>
                  <a:cubicBezTo>
                    <a:pt x="1020" y="373"/>
                    <a:pt x="1020" y="373"/>
                    <a:pt x="1020" y="373"/>
                  </a:cubicBezTo>
                  <a:cubicBezTo>
                    <a:pt x="1020" y="373"/>
                    <a:pt x="992" y="379"/>
                    <a:pt x="994" y="390"/>
                  </a:cubicBezTo>
                  <a:cubicBezTo>
                    <a:pt x="996" y="401"/>
                    <a:pt x="1023" y="405"/>
                    <a:pt x="1035" y="405"/>
                  </a:cubicBezTo>
                  <a:cubicBezTo>
                    <a:pt x="1048" y="405"/>
                    <a:pt x="1065" y="408"/>
                    <a:pt x="1076" y="414"/>
                  </a:cubicBezTo>
                  <a:cubicBezTo>
                    <a:pt x="1086" y="420"/>
                    <a:pt x="1085" y="437"/>
                    <a:pt x="1088" y="438"/>
                  </a:cubicBezTo>
                  <a:cubicBezTo>
                    <a:pt x="1091" y="440"/>
                    <a:pt x="1140" y="447"/>
                    <a:pt x="1140" y="447"/>
                  </a:cubicBezTo>
                  <a:cubicBezTo>
                    <a:pt x="1214" y="443"/>
                    <a:pt x="1214" y="443"/>
                    <a:pt x="1214" y="443"/>
                  </a:cubicBezTo>
                  <a:cubicBezTo>
                    <a:pt x="1214" y="443"/>
                    <a:pt x="1154" y="437"/>
                    <a:pt x="1138" y="411"/>
                  </a:cubicBezTo>
                  <a:cubicBezTo>
                    <a:pt x="1122" y="385"/>
                    <a:pt x="1106" y="385"/>
                    <a:pt x="1122" y="361"/>
                  </a:cubicBezTo>
                  <a:cubicBezTo>
                    <a:pt x="1138" y="337"/>
                    <a:pt x="1119" y="335"/>
                    <a:pt x="1119" y="335"/>
                  </a:cubicBezTo>
                  <a:cubicBezTo>
                    <a:pt x="1146" y="331"/>
                    <a:pt x="1146" y="331"/>
                    <a:pt x="1146" y="331"/>
                  </a:cubicBezTo>
                  <a:cubicBezTo>
                    <a:pt x="1135" y="319"/>
                    <a:pt x="1135" y="319"/>
                    <a:pt x="1135" y="319"/>
                  </a:cubicBezTo>
                  <a:cubicBezTo>
                    <a:pt x="1158" y="322"/>
                    <a:pt x="1158" y="322"/>
                    <a:pt x="1158" y="322"/>
                  </a:cubicBezTo>
                  <a:cubicBezTo>
                    <a:pt x="1145" y="314"/>
                    <a:pt x="1145" y="314"/>
                    <a:pt x="1145" y="314"/>
                  </a:cubicBezTo>
                  <a:cubicBezTo>
                    <a:pt x="1161" y="316"/>
                    <a:pt x="1161" y="316"/>
                    <a:pt x="1161" y="316"/>
                  </a:cubicBezTo>
                  <a:cubicBezTo>
                    <a:pt x="1165" y="306"/>
                    <a:pt x="1165" y="306"/>
                    <a:pt x="1165" y="306"/>
                  </a:cubicBezTo>
                  <a:cubicBezTo>
                    <a:pt x="1151" y="299"/>
                    <a:pt x="1151" y="299"/>
                    <a:pt x="1151" y="299"/>
                  </a:cubicBezTo>
                  <a:cubicBezTo>
                    <a:pt x="1151" y="299"/>
                    <a:pt x="1178" y="303"/>
                    <a:pt x="1182" y="299"/>
                  </a:cubicBezTo>
                  <a:cubicBezTo>
                    <a:pt x="1186" y="295"/>
                    <a:pt x="1171" y="285"/>
                    <a:pt x="1171" y="285"/>
                  </a:cubicBezTo>
                  <a:cubicBezTo>
                    <a:pt x="1193" y="287"/>
                    <a:pt x="1193" y="287"/>
                    <a:pt x="1193" y="287"/>
                  </a:cubicBezTo>
                  <a:cubicBezTo>
                    <a:pt x="1191" y="268"/>
                    <a:pt x="1191" y="268"/>
                    <a:pt x="1191" y="268"/>
                  </a:cubicBezTo>
                  <a:cubicBezTo>
                    <a:pt x="1191" y="268"/>
                    <a:pt x="1205" y="279"/>
                    <a:pt x="1223" y="271"/>
                  </a:cubicBezTo>
                  <a:cubicBezTo>
                    <a:pt x="1242" y="264"/>
                    <a:pt x="1254" y="250"/>
                    <a:pt x="1254" y="250"/>
                  </a:cubicBezTo>
                  <a:cubicBezTo>
                    <a:pt x="1254" y="250"/>
                    <a:pt x="1399" y="229"/>
                    <a:pt x="1420" y="220"/>
                  </a:cubicBezTo>
                  <a:cubicBezTo>
                    <a:pt x="1442" y="210"/>
                    <a:pt x="1463" y="195"/>
                    <a:pt x="1430" y="184"/>
                  </a:cubicBezTo>
                  <a:cubicBezTo>
                    <a:pt x="1397" y="172"/>
                    <a:pt x="1363" y="188"/>
                    <a:pt x="1348" y="194"/>
                  </a:cubicBezTo>
                  <a:cubicBezTo>
                    <a:pt x="1334" y="200"/>
                    <a:pt x="1290" y="215"/>
                    <a:pt x="1270" y="212"/>
                  </a:cubicBezTo>
                  <a:cubicBezTo>
                    <a:pt x="1249" y="210"/>
                    <a:pt x="1218" y="206"/>
                    <a:pt x="1218" y="206"/>
                  </a:cubicBezTo>
                  <a:cubicBezTo>
                    <a:pt x="1207" y="223"/>
                    <a:pt x="1207" y="223"/>
                    <a:pt x="1207" y="223"/>
                  </a:cubicBezTo>
                  <a:cubicBezTo>
                    <a:pt x="1190" y="214"/>
                    <a:pt x="1190" y="214"/>
                    <a:pt x="1190" y="214"/>
                  </a:cubicBezTo>
                  <a:cubicBezTo>
                    <a:pt x="1155" y="228"/>
                    <a:pt x="1155" y="228"/>
                    <a:pt x="1155" y="228"/>
                  </a:cubicBezTo>
                  <a:cubicBezTo>
                    <a:pt x="1136" y="227"/>
                    <a:pt x="1136" y="227"/>
                    <a:pt x="1136" y="227"/>
                  </a:cubicBezTo>
                  <a:cubicBezTo>
                    <a:pt x="1117" y="242"/>
                    <a:pt x="1117" y="242"/>
                    <a:pt x="1117" y="242"/>
                  </a:cubicBezTo>
                  <a:cubicBezTo>
                    <a:pt x="1131" y="247"/>
                    <a:pt x="1131" y="247"/>
                    <a:pt x="1131" y="247"/>
                  </a:cubicBezTo>
                  <a:cubicBezTo>
                    <a:pt x="1098" y="248"/>
                    <a:pt x="1098" y="248"/>
                    <a:pt x="1098" y="248"/>
                  </a:cubicBezTo>
                  <a:cubicBezTo>
                    <a:pt x="1079" y="254"/>
                    <a:pt x="1079" y="254"/>
                    <a:pt x="1079" y="254"/>
                  </a:cubicBezTo>
                  <a:cubicBezTo>
                    <a:pt x="1080" y="263"/>
                    <a:pt x="1080" y="263"/>
                    <a:pt x="1080" y="263"/>
                  </a:cubicBezTo>
                  <a:cubicBezTo>
                    <a:pt x="1097" y="254"/>
                    <a:pt x="1097" y="254"/>
                    <a:pt x="1097" y="254"/>
                  </a:cubicBezTo>
                  <a:cubicBezTo>
                    <a:pt x="1098" y="263"/>
                    <a:pt x="1098" y="263"/>
                    <a:pt x="1098" y="263"/>
                  </a:cubicBezTo>
                  <a:cubicBezTo>
                    <a:pt x="1117" y="265"/>
                    <a:pt x="1117" y="265"/>
                    <a:pt x="1117" y="265"/>
                  </a:cubicBezTo>
                  <a:cubicBezTo>
                    <a:pt x="1111" y="273"/>
                    <a:pt x="1111" y="273"/>
                    <a:pt x="1111" y="273"/>
                  </a:cubicBezTo>
                  <a:cubicBezTo>
                    <a:pt x="1085" y="273"/>
                    <a:pt x="1085" y="273"/>
                    <a:pt x="1085" y="273"/>
                  </a:cubicBezTo>
                  <a:cubicBezTo>
                    <a:pt x="1081" y="282"/>
                    <a:pt x="1081" y="282"/>
                    <a:pt x="1081" y="282"/>
                  </a:cubicBezTo>
                  <a:cubicBezTo>
                    <a:pt x="1099" y="285"/>
                    <a:pt x="1099" y="285"/>
                    <a:pt x="1099" y="285"/>
                  </a:cubicBezTo>
                  <a:cubicBezTo>
                    <a:pt x="1068" y="287"/>
                    <a:pt x="1068" y="287"/>
                    <a:pt x="1068" y="287"/>
                  </a:cubicBezTo>
                  <a:cubicBezTo>
                    <a:pt x="1090" y="293"/>
                    <a:pt x="1090" y="293"/>
                    <a:pt x="1090" y="293"/>
                  </a:cubicBezTo>
                  <a:cubicBezTo>
                    <a:pt x="1061" y="295"/>
                    <a:pt x="1061" y="295"/>
                    <a:pt x="1061" y="295"/>
                  </a:cubicBezTo>
                  <a:cubicBezTo>
                    <a:pt x="1059" y="309"/>
                    <a:pt x="1059" y="309"/>
                    <a:pt x="1059" y="309"/>
                  </a:cubicBezTo>
                  <a:cubicBezTo>
                    <a:pt x="1039" y="316"/>
                    <a:pt x="1039" y="316"/>
                    <a:pt x="1039" y="316"/>
                  </a:cubicBezTo>
                  <a:cubicBezTo>
                    <a:pt x="1046" y="326"/>
                    <a:pt x="1046" y="326"/>
                    <a:pt x="1046" y="326"/>
                  </a:cubicBezTo>
                  <a:cubicBezTo>
                    <a:pt x="1073" y="314"/>
                    <a:pt x="1073" y="314"/>
                    <a:pt x="1073" y="314"/>
                  </a:cubicBezTo>
                  <a:cubicBezTo>
                    <a:pt x="1062" y="332"/>
                    <a:pt x="1062" y="332"/>
                    <a:pt x="1062" y="332"/>
                  </a:cubicBezTo>
                  <a:cubicBezTo>
                    <a:pt x="1062" y="332"/>
                    <a:pt x="1041" y="327"/>
                    <a:pt x="1033" y="334"/>
                  </a:cubicBezTo>
                  <a:cubicBezTo>
                    <a:pt x="1026" y="341"/>
                    <a:pt x="1032" y="349"/>
                    <a:pt x="1032" y="349"/>
                  </a:cubicBezTo>
                  <a:close/>
                  <a:moveTo>
                    <a:pt x="3856" y="331"/>
                  </a:moveTo>
                  <a:cubicBezTo>
                    <a:pt x="3904" y="325"/>
                    <a:pt x="3904" y="325"/>
                    <a:pt x="3904" y="325"/>
                  </a:cubicBezTo>
                  <a:cubicBezTo>
                    <a:pt x="3976" y="335"/>
                    <a:pt x="3976" y="335"/>
                    <a:pt x="3976" y="335"/>
                  </a:cubicBezTo>
                  <a:cubicBezTo>
                    <a:pt x="3976" y="335"/>
                    <a:pt x="3954" y="311"/>
                    <a:pt x="3938" y="307"/>
                  </a:cubicBezTo>
                  <a:cubicBezTo>
                    <a:pt x="3922" y="303"/>
                    <a:pt x="3866" y="311"/>
                    <a:pt x="3866" y="311"/>
                  </a:cubicBezTo>
                  <a:lnTo>
                    <a:pt x="3856" y="331"/>
                  </a:lnTo>
                  <a:close/>
                  <a:moveTo>
                    <a:pt x="3858" y="253"/>
                  </a:moveTo>
                  <a:cubicBezTo>
                    <a:pt x="3896" y="257"/>
                    <a:pt x="3896" y="257"/>
                    <a:pt x="3896" y="257"/>
                  </a:cubicBezTo>
                  <a:cubicBezTo>
                    <a:pt x="3906" y="247"/>
                    <a:pt x="3904" y="235"/>
                    <a:pt x="3886" y="235"/>
                  </a:cubicBezTo>
                  <a:cubicBezTo>
                    <a:pt x="3868" y="235"/>
                    <a:pt x="3808" y="221"/>
                    <a:pt x="3816" y="233"/>
                  </a:cubicBezTo>
                  <a:cubicBezTo>
                    <a:pt x="3824" y="245"/>
                    <a:pt x="3858" y="253"/>
                    <a:pt x="3858" y="253"/>
                  </a:cubicBezTo>
                  <a:close/>
                  <a:moveTo>
                    <a:pt x="3818" y="289"/>
                  </a:moveTo>
                  <a:cubicBezTo>
                    <a:pt x="3792" y="315"/>
                    <a:pt x="3848" y="313"/>
                    <a:pt x="3856" y="303"/>
                  </a:cubicBezTo>
                  <a:cubicBezTo>
                    <a:pt x="3864" y="293"/>
                    <a:pt x="3825" y="282"/>
                    <a:pt x="3818" y="289"/>
                  </a:cubicBezTo>
                  <a:close/>
                  <a:moveTo>
                    <a:pt x="2050" y="65"/>
                  </a:moveTo>
                  <a:cubicBezTo>
                    <a:pt x="2050" y="65"/>
                    <a:pt x="2106" y="69"/>
                    <a:pt x="2118" y="65"/>
                  </a:cubicBezTo>
                  <a:cubicBezTo>
                    <a:pt x="2130" y="61"/>
                    <a:pt x="2172" y="65"/>
                    <a:pt x="2164" y="49"/>
                  </a:cubicBezTo>
                  <a:cubicBezTo>
                    <a:pt x="2156" y="33"/>
                    <a:pt x="2082" y="11"/>
                    <a:pt x="2082" y="11"/>
                  </a:cubicBezTo>
                  <a:cubicBezTo>
                    <a:pt x="2082" y="11"/>
                    <a:pt x="2026" y="1"/>
                    <a:pt x="2024" y="21"/>
                  </a:cubicBezTo>
                  <a:cubicBezTo>
                    <a:pt x="2022" y="41"/>
                    <a:pt x="2050" y="65"/>
                    <a:pt x="2050" y="65"/>
                  </a:cubicBezTo>
                  <a:close/>
                  <a:moveTo>
                    <a:pt x="4094" y="273"/>
                  </a:moveTo>
                  <a:cubicBezTo>
                    <a:pt x="4122" y="259"/>
                    <a:pt x="4026" y="259"/>
                    <a:pt x="4026" y="259"/>
                  </a:cubicBezTo>
                  <a:cubicBezTo>
                    <a:pt x="4026" y="259"/>
                    <a:pt x="4006" y="241"/>
                    <a:pt x="3998" y="241"/>
                  </a:cubicBezTo>
                  <a:cubicBezTo>
                    <a:pt x="3990" y="241"/>
                    <a:pt x="3966" y="245"/>
                    <a:pt x="3966" y="245"/>
                  </a:cubicBezTo>
                  <a:cubicBezTo>
                    <a:pt x="3942" y="243"/>
                    <a:pt x="3942" y="243"/>
                    <a:pt x="3942" y="243"/>
                  </a:cubicBezTo>
                  <a:cubicBezTo>
                    <a:pt x="3966" y="259"/>
                    <a:pt x="3966" y="259"/>
                    <a:pt x="3966" y="259"/>
                  </a:cubicBezTo>
                  <a:cubicBezTo>
                    <a:pt x="3966" y="259"/>
                    <a:pt x="4066" y="287"/>
                    <a:pt x="4094" y="273"/>
                  </a:cubicBezTo>
                  <a:close/>
                  <a:moveTo>
                    <a:pt x="5070" y="495"/>
                  </a:moveTo>
                  <a:cubicBezTo>
                    <a:pt x="5078" y="485"/>
                    <a:pt x="5004" y="475"/>
                    <a:pt x="5004" y="475"/>
                  </a:cubicBezTo>
                  <a:cubicBezTo>
                    <a:pt x="5004" y="483"/>
                    <a:pt x="5062" y="505"/>
                    <a:pt x="5070" y="495"/>
                  </a:cubicBezTo>
                  <a:close/>
                  <a:moveTo>
                    <a:pt x="2112" y="81"/>
                  </a:moveTo>
                  <a:cubicBezTo>
                    <a:pt x="2112" y="89"/>
                    <a:pt x="2178" y="95"/>
                    <a:pt x="2178" y="95"/>
                  </a:cubicBezTo>
                  <a:cubicBezTo>
                    <a:pt x="2212" y="91"/>
                    <a:pt x="2212" y="91"/>
                    <a:pt x="2212" y="91"/>
                  </a:cubicBezTo>
                  <a:cubicBezTo>
                    <a:pt x="2250" y="105"/>
                    <a:pt x="2250" y="105"/>
                    <a:pt x="2250" y="105"/>
                  </a:cubicBezTo>
                  <a:cubicBezTo>
                    <a:pt x="2292" y="103"/>
                    <a:pt x="2292" y="103"/>
                    <a:pt x="2292" y="103"/>
                  </a:cubicBezTo>
                  <a:cubicBezTo>
                    <a:pt x="2286" y="85"/>
                    <a:pt x="2268" y="59"/>
                    <a:pt x="2250" y="61"/>
                  </a:cubicBezTo>
                  <a:cubicBezTo>
                    <a:pt x="2232" y="63"/>
                    <a:pt x="2214" y="75"/>
                    <a:pt x="2214" y="75"/>
                  </a:cubicBezTo>
                  <a:cubicBezTo>
                    <a:pt x="2200" y="59"/>
                    <a:pt x="2200" y="59"/>
                    <a:pt x="2200" y="59"/>
                  </a:cubicBezTo>
                  <a:cubicBezTo>
                    <a:pt x="2200" y="59"/>
                    <a:pt x="2112" y="73"/>
                    <a:pt x="2112" y="81"/>
                  </a:cubicBezTo>
                  <a:close/>
                  <a:moveTo>
                    <a:pt x="2392" y="133"/>
                  </a:moveTo>
                  <a:cubicBezTo>
                    <a:pt x="2498" y="127"/>
                    <a:pt x="2498" y="127"/>
                    <a:pt x="2498" y="127"/>
                  </a:cubicBezTo>
                  <a:cubicBezTo>
                    <a:pt x="2470" y="111"/>
                    <a:pt x="2470" y="111"/>
                    <a:pt x="2470" y="111"/>
                  </a:cubicBezTo>
                  <a:cubicBezTo>
                    <a:pt x="2470" y="111"/>
                    <a:pt x="2432" y="91"/>
                    <a:pt x="2422" y="91"/>
                  </a:cubicBezTo>
                  <a:cubicBezTo>
                    <a:pt x="2412" y="91"/>
                    <a:pt x="2394" y="103"/>
                    <a:pt x="2394" y="103"/>
                  </a:cubicBezTo>
                  <a:cubicBezTo>
                    <a:pt x="2394" y="103"/>
                    <a:pt x="2388" y="75"/>
                    <a:pt x="2366" y="75"/>
                  </a:cubicBezTo>
                  <a:cubicBezTo>
                    <a:pt x="2344" y="75"/>
                    <a:pt x="2332" y="141"/>
                    <a:pt x="2332" y="141"/>
                  </a:cubicBezTo>
                  <a:cubicBezTo>
                    <a:pt x="2348" y="149"/>
                    <a:pt x="2348" y="149"/>
                    <a:pt x="2348" y="149"/>
                  </a:cubicBezTo>
                  <a:cubicBezTo>
                    <a:pt x="2366" y="145"/>
                    <a:pt x="2392" y="133"/>
                    <a:pt x="2392" y="133"/>
                  </a:cubicBezTo>
                  <a:close/>
                  <a:moveTo>
                    <a:pt x="3752" y="279"/>
                  </a:moveTo>
                  <a:cubicBezTo>
                    <a:pt x="3762" y="261"/>
                    <a:pt x="3762" y="261"/>
                    <a:pt x="3762" y="261"/>
                  </a:cubicBezTo>
                  <a:cubicBezTo>
                    <a:pt x="3762" y="261"/>
                    <a:pt x="3788" y="261"/>
                    <a:pt x="3798" y="261"/>
                  </a:cubicBezTo>
                  <a:cubicBezTo>
                    <a:pt x="3808" y="261"/>
                    <a:pt x="3838" y="259"/>
                    <a:pt x="3838" y="259"/>
                  </a:cubicBezTo>
                  <a:cubicBezTo>
                    <a:pt x="3796" y="239"/>
                    <a:pt x="3796" y="239"/>
                    <a:pt x="3796" y="239"/>
                  </a:cubicBezTo>
                  <a:cubicBezTo>
                    <a:pt x="3804" y="225"/>
                    <a:pt x="3804" y="225"/>
                    <a:pt x="3804" y="225"/>
                  </a:cubicBezTo>
                  <a:cubicBezTo>
                    <a:pt x="3744" y="213"/>
                    <a:pt x="3744" y="213"/>
                    <a:pt x="3744" y="213"/>
                  </a:cubicBezTo>
                  <a:cubicBezTo>
                    <a:pt x="3754" y="231"/>
                    <a:pt x="3754" y="231"/>
                    <a:pt x="3754" y="231"/>
                  </a:cubicBezTo>
                  <a:cubicBezTo>
                    <a:pt x="3754" y="231"/>
                    <a:pt x="3632" y="191"/>
                    <a:pt x="3634" y="221"/>
                  </a:cubicBezTo>
                  <a:cubicBezTo>
                    <a:pt x="3636" y="251"/>
                    <a:pt x="3752" y="279"/>
                    <a:pt x="3752" y="279"/>
                  </a:cubicBezTo>
                  <a:close/>
                  <a:moveTo>
                    <a:pt x="2882" y="289"/>
                  </a:moveTo>
                  <a:cubicBezTo>
                    <a:pt x="2914" y="295"/>
                    <a:pt x="2914" y="295"/>
                    <a:pt x="2914" y="295"/>
                  </a:cubicBezTo>
                  <a:cubicBezTo>
                    <a:pt x="2934" y="297"/>
                    <a:pt x="2954" y="285"/>
                    <a:pt x="2924" y="279"/>
                  </a:cubicBezTo>
                  <a:cubicBezTo>
                    <a:pt x="2894" y="273"/>
                    <a:pt x="2882" y="289"/>
                    <a:pt x="2882" y="289"/>
                  </a:cubicBezTo>
                  <a:close/>
                  <a:moveTo>
                    <a:pt x="3618" y="235"/>
                  </a:moveTo>
                  <a:cubicBezTo>
                    <a:pt x="3582" y="223"/>
                    <a:pt x="3582" y="223"/>
                    <a:pt x="3582" y="223"/>
                  </a:cubicBezTo>
                  <a:cubicBezTo>
                    <a:pt x="3598" y="245"/>
                    <a:pt x="3598" y="245"/>
                    <a:pt x="3598" y="245"/>
                  </a:cubicBezTo>
                  <a:lnTo>
                    <a:pt x="3618" y="235"/>
                  </a:lnTo>
                  <a:close/>
                  <a:moveTo>
                    <a:pt x="5328" y="443"/>
                  </a:moveTo>
                  <a:cubicBezTo>
                    <a:pt x="5340" y="439"/>
                    <a:pt x="5358" y="437"/>
                    <a:pt x="5384" y="437"/>
                  </a:cubicBezTo>
                  <a:cubicBezTo>
                    <a:pt x="5410" y="437"/>
                    <a:pt x="5414" y="421"/>
                    <a:pt x="5396" y="419"/>
                  </a:cubicBezTo>
                  <a:cubicBezTo>
                    <a:pt x="5378" y="417"/>
                    <a:pt x="5346" y="405"/>
                    <a:pt x="5334" y="405"/>
                  </a:cubicBezTo>
                  <a:cubicBezTo>
                    <a:pt x="5322" y="405"/>
                    <a:pt x="5294" y="405"/>
                    <a:pt x="5294" y="427"/>
                  </a:cubicBezTo>
                  <a:cubicBezTo>
                    <a:pt x="5294" y="451"/>
                    <a:pt x="5316" y="447"/>
                    <a:pt x="5328" y="443"/>
                  </a:cubicBezTo>
                  <a:close/>
                  <a:moveTo>
                    <a:pt x="111" y="1194"/>
                  </a:moveTo>
                  <a:cubicBezTo>
                    <a:pt x="103" y="1195"/>
                    <a:pt x="79" y="1198"/>
                    <a:pt x="79" y="1198"/>
                  </a:cubicBezTo>
                  <a:cubicBezTo>
                    <a:pt x="77" y="1192"/>
                    <a:pt x="77" y="1192"/>
                    <a:pt x="77" y="1192"/>
                  </a:cubicBezTo>
                  <a:cubicBezTo>
                    <a:pt x="69" y="1193"/>
                    <a:pt x="69" y="1193"/>
                    <a:pt x="69" y="1193"/>
                  </a:cubicBezTo>
                  <a:cubicBezTo>
                    <a:pt x="66" y="1187"/>
                    <a:pt x="66" y="1187"/>
                    <a:pt x="66" y="1187"/>
                  </a:cubicBezTo>
                  <a:cubicBezTo>
                    <a:pt x="61" y="1187"/>
                    <a:pt x="61" y="1187"/>
                    <a:pt x="61" y="1187"/>
                  </a:cubicBezTo>
                  <a:cubicBezTo>
                    <a:pt x="61" y="1192"/>
                    <a:pt x="53" y="1201"/>
                    <a:pt x="53" y="1201"/>
                  </a:cubicBezTo>
                  <a:cubicBezTo>
                    <a:pt x="53" y="1201"/>
                    <a:pt x="12" y="1196"/>
                    <a:pt x="6" y="1203"/>
                  </a:cubicBezTo>
                  <a:cubicBezTo>
                    <a:pt x="0" y="1210"/>
                    <a:pt x="13" y="1219"/>
                    <a:pt x="13" y="1219"/>
                  </a:cubicBezTo>
                  <a:cubicBezTo>
                    <a:pt x="8" y="1228"/>
                    <a:pt x="8" y="1228"/>
                    <a:pt x="8" y="1228"/>
                  </a:cubicBezTo>
                  <a:cubicBezTo>
                    <a:pt x="8" y="1227"/>
                    <a:pt x="8" y="1227"/>
                    <a:pt x="8" y="1227"/>
                  </a:cubicBezTo>
                  <a:cubicBezTo>
                    <a:pt x="13" y="1232"/>
                    <a:pt x="13" y="1232"/>
                    <a:pt x="13" y="1232"/>
                  </a:cubicBezTo>
                  <a:cubicBezTo>
                    <a:pt x="13" y="1232"/>
                    <a:pt x="25" y="1227"/>
                    <a:pt x="34" y="1229"/>
                  </a:cubicBezTo>
                  <a:cubicBezTo>
                    <a:pt x="43" y="1231"/>
                    <a:pt x="51" y="1236"/>
                    <a:pt x="51" y="1236"/>
                  </a:cubicBezTo>
                  <a:cubicBezTo>
                    <a:pt x="51" y="1236"/>
                    <a:pt x="82" y="1234"/>
                    <a:pt x="90" y="1235"/>
                  </a:cubicBezTo>
                  <a:cubicBezTo>
                    <a:pt x="98" y="1236"/>
                    <a:pt x="113" y="1236"/>
                    <a:pt x="113" y="1236"/>
                  </a:cubicBezTo>
                  <a:cubicBezTo>
                    <a:pt x="113" y="1236"/>
                    <a:pt x="109" y="1230"/>
                    <a:pt x="117" y="1231"/>
                  </a:cubicBezTo>
                  <a:cubicBezTo>
                    <a:pt x="112" y="1221"/>
                    <a:pt x="112" y="1221"/>
                    <a:pt x="112" y="1221"/>
                  </a:cubicBezTo>
                  <a:cubicBezTo>
                    <a:pt x="112" y="1221"/>
                    <a:pt x="120" y="1214"/>
                    <a:pt x="121" y="1209"/>
                  </a:cubicBezTo>
                  <a:cubicBezTo>
                    <a:pt x="122" y="1204"/>
                    <a:pt x="119" y="1193"/>
                    <a:pt x="111" y="1194"/>
                  </a:cubicBezTo>
                  <a:close/>
                  <a:moveTo>
                    <a:pt x="698" y="59"/>
                  </a:moveTo>
                  <a:cubicBezTo>
                    <a:pt x="712" y="49"/>
                    <a:pt x="712" y="49"/>
                    <a:pt x="712" y="49"/>
                  </a:cubicBezTo>
                  <a:cubicBezTo>
                    <a:pt x="712" y="49"/>
                    <a:pt x="677" y="42"/>
                    <a:pt x="698" y="59"/>
                  </a:cubicBezTo>
                  <a:close/>
                  <a:moveTo>
                    <a:pt x="664" y="48"/>
                  </a:moveTo>
                  <a:cubicBezTo>
                    <a:pt x="720" y="35"/>
                    <a:pt x="720" y="35"/>
                    <a:pt x="720" y="35"/>
                  </a:cubicBezTo>
                  <a:cubicBezTo>
                    <a:pt x="702" y="30"/>
                    <a:pt x="702" y="30"/>
                    <a:pt x="702" y="30"/>
                  </a:cubicBezTo>
                  <a:cubicBezTo>
                    <a:pt x="668" y="38"/>
                    <a:pt x="668" y="38"/>
                    <a:pt x="668" y="38"/>
                  </a:cubicBezTo>
                  <a:cubicBezTo>
                    <a:pt x="634" y="37"/>
                    <a:pt x="634" y="37"/>
                    <a:pt x="634" y="37"/>
                  </a:cubicBezTo>
                  <a:cubicBezTo>
                    <a:pt x="650" y="44"/>
                    <a:pt x="650" y="44"/>
                    <a:pt x="650" y="44"/>
                  </a:cubicBezTo>
                  <a:lnTo>
                    <a:pt x="664" y="48"/>
                  </a:lnTo>
                  <a:close/>
                  <a:moveTo>
                    <a:pt x="754" y="61"/>
                  </a:moveTo>
                  <a:cubicBezTo>
                    <a:pt x="757" y="51"/>
                    <a:pt x="757" y="51"/>
                    <a:pt x="757" y="51"/>
                  </a:cubicBezTo>
                  <a:cubicBezTo>
                    <a:pt x="774" y="51"/>
                    <a:pt x="774" y="51"/>
                    <a:pt x="774" y="51"/>
                  </a:cubicBezTo>
                  <a:cubicBezTo>
                    <a:pt x="779" y="45"/>
                    <a:pt x="779" y="45"/>
                    <a:pt x="779" y="45"/>
                  </a:cubicBezTo>
                  <a:cubicBezTo>
                    <a:pt x="779" y="45"/>
                    <a:pt x="806" y="48"/>
                    <a:pt x="816" y="42"/>
                  </a:cubicBezTo>
                  <a:cubicBezTo>
                    <a:pt x="826" y="37"/>
                    <a:pt x="791" y="37"/>
                    <a:pt x="791" y="37"/>
                  </a:cubicBezTo>
                  <a:cubicBezTo>
                    <a:pt x="791" y="37"/>
                    <a:pt x="791" y="27"/>
                    <a:pt x="774" y="27"/>
                  </a:cubicBezTo>
                  <a:cubicBezTo>
                    <a:pt x="757" y="27"/>
                    <a:pt x="755" y="45"/>
                    <a:pt x="755" y="45"/>
                  </a:cubicBezTo>
                  <a:cubicBezTo>
                    <a:pt x="755" y="45"/>
                    <a:pt x="719" y="51"/>
                    <a:pt x="722" y="56"/>
                  </a:cubicBezTo>
                  <a:cubicBezTo>
                    <a:pt x="724" y="62"/>
                    <a:pt x="754" y="61"/>
                    <a:pt x="754" y="61"/>
                  </a:cubicBezTo>
                  <a:close/>
                  <a:moveTo>
                    <a:pt x="786" y="53"/>
                  </a:moveTo>
                  <a:cubicBezTo>
                    <a:pt x="776" y="59"/>
                    <a:pt x="776" y="59"/>
                    <a:pt x="776" y="59"/>
                  </a:cubicBezTo>
                  <a:cubicBezTo>
                    <a:pt x="789" y="66"/>
                    <a:pt x="789" y="66"/>
                    <a:pt x="789" y="66"/>
                  </a:cubicBezTo>
                  <a:cubicBezTo>
                    <a:pt x="802" y="72"/>
                    <a:pt x="802" y="72"/>
                    <a:pt x="802" y="72"/>
                  </a:cubicBezTo>
                  <a:cubicBezTo>
                    <a:pt x="834" y="69"/>
                    <a:pt x="834" y="69"/>
                    <a:pt x="834" y="69"/>
                  </a:cubicBezTo>
                  <a:cubicBezTo>
                    <a:pt x="833" y="61"/>
                    <a:pt x="833" y="61"/>
                    <a:pt x="833" y="61"/>
                  </a:cubicBezTo>
                  <a:cubicBezTo>
                    <a:pt x="810" y="61"/>
                    <a:pt x="810" y="61"/>
                    <a:pt x="810" y="61"/>
                  </a:cubicBezTo>
                  <a:lnTo>
                    <a:pt x="786" y="53"/>
                  </a:lnTo>
                  <a:close/>
                  <a:moveTo>
                    <a:pt x="5213" y="1622"/>
                  </a:moveTo>
                  <a:cubicBezTo>
                    <a:pt x="5191" y="1599"/>
                    <a:pt x="5191" y="1599"/>
                    <a:pt x="5191" y="1599"/>
                  </a:cubicBezTo>
                  <a:cubicBezTo>
                    <a:pt x="5191" y="1599"/>
                    <a:pt x="5169" y="1593"/>
                    <a:pt x="5156" y="1575"/>
                  </a:cubicBezTo>
                  <a:cubicBezTo>
                    <a:pt x="5144" y="1557"/>
                    <a:pt x="5136" y="1516"/>
                    <a:pt x="5136" y="1516"/>
                  </a:cubicBezTo>
                  <a:cubicBezTo>
                    <a:pt x="5136" y="1516"/>
                    <a:pt x="5112" y="1502"/>
                    <a:pt x="5125" y="1495"/>
                  </a:cubicBezTo>
                  <a:cubicBezTo>
                    <a:pt x="5137" y="1488"/>
                    <a:pt x="5213" y="1526"/>
                    <a:pt x="5213" y="1526"/>
                  </a:cubicBezTo>
                  <a:cubicBezTo>
                    <a:pt x="5163" y="1489"/>
                    <a:pt x="5163" y="1489"/>
                    <a:pt x="5163" y="1489"/>
                  </a:cubicBezTo>
                  <a:cubicBezTo>
                    <a:pt x="5163" y="1489"/>
                    <a:pt x="5144" y="1459"/>
                    <a:pt x="5134" y="1452"/>
                  </a:cubicBezTo>
                  <a:cubicBezTo>
                    <a:pt x="5125" y="1445"/>
                    <a:pt x="5109" y="1435"/>
                    <a:pt x="5109" y="1435"/>
                  </a:cubicBezTo>
                  <a:cubicBezTo>
                    <a:pt x="5057" y="1379"/>
                    <a:pt x="5057" y="1379"/>
                    <a:pt x="5057" y="1379"/>
                  </a:cubicBezTo>
                  <a:cubicBezTo>
                    <a:pt x="5040" y="1380"/>
                    <a:pt x="5040" y="1380"/>
                    <a:pt x="5040" y="1380"/>
                  </a:cubicBezTo>
                  <a:cubicBezTo>
                    <a:pt x="5033" y="1361"/>
                    <a:pt x="5033" y="1361"/>
                    <a:pt x="5033" y="1361"/>
                  </a:cubicBezTo>
                  <a:cubicBezTo>
                    <a:pt x="5033" y="1361"/>
                    <a:pt x="5023" y="1363"/>
                    <a:pt x="5011" y="1351"/>
                  </a:cubicBezTo>
                  <a:cubicBezTo>
                    <a:pt x="4999" y="1338"/>
                    <a:pt x="5003" y="1322"/>
                    <a:pt x="5003" y="1322"/>
                  </a:cubicBezTo>
                  <a:cubicBezTo>
                    <a:pt x="4983" y="1297"/>
                    <a:pt x="4983" y="1297"/>
                    <a:pt x="4983" y="1297"/>
                  </a:cubicBezTo>
                  <a:cubicBezTo>
                    <a:pt x="4969" y="1298"/>
                    <a:pt x="4969" y="1298"/>
                    <a:pt x="4969" y="1298"/>
                  </a:cubicBezTo>
                  <a:cubicBezTo>
                    <a:pt x="4960" y="1279"/>
                    <a:pt x="4960" y="1279"/>
                    <a:pt x="4960" y="1279"/>
                  </a:cubicBezTo>
                  <a:cubicBezTo>
                    <a:pt x="4933" y="1259"/>
                    <a:pt x="4933" y="1259"/>
                    <a:pt x="4933" y="1259"/>
                  </a:cubicBezTo>
                  <a:cubicBezTo>
                    <a:pt x="4925" y="1243"/>
                    <a:pt x="4925" y="1243"/>
                    <a:pt x="4925" y="1243"/>
                  </a:cubicBezTo>
                  <a:cubicBezTo>
                    <a:pt x="4925" y="1243"/>
                    <a:pt x="4907" y="1230"/>
                    <a:pt x="4900" y="1235"/>
                  </a:cubicBezTo>
                  <a:cubicBezTo>
                    <a:pt x="4893" y="1239"/>
                    <a:pt x="4939" y="1272"/>
                    <a:pt x="4933" y="1275"/>
                  </a:cubicBezTo>
                  <a:cubicBezTo>
                    <a:pt x="4928" y="1277"/>
                    <a:pt x="4915" y="1262"/>
                    <a:pt x="4913" y="1277"/>
                  </a:cubicBezTo>
                  <a:cubicBezTo>
                    <a:pt x="4910" y="1293"/>
                    <a:pt x="4939" y="1322"/>
                    <a:pt x="4939" y="1322"/>
                  </a:cubicBezTo>
                  <a:cubicBezTo>
                    <a:pt x="4939" y="1322"/>
                    <a:pt x="4946" y="1340"/>
                    <a:pt x="4953" y="1347"/>
                  </a:cubicBezTo>
                  <a:cubicBezTo>
                    <a:pt x="4960" y="1354"/>
                    <a:pt x="5007" y="1384"/>
                    <a:pt x="5018" y="1398"/>
                  </a:cubicBezTo>
                  <a:cubicBezTo>
                    <a:pt x="5029" y="1412"/>
                    <a:pt x="5028" y="1434"/>
                    <a:pt x="5041" y="1445"/>
                  </a:cubicBezTo>
                  <a:cubicBezTo>
                    <a:pt x="5055" y="1456"/>
                    <a:pt x="5087" y="1512"/>
                    <a:pt x="5087" y="1512"/>
                  </a:cubicBezTo>
                  <a:cubicBezTo>
                    <a:pt x="5087" y="1512"/>
                    <a:pt x="5093" y="1535"/>
                    <a:pt x="5100" y="1535"/>
                  </a:cubicBezTo>
                  <a:cubicBezTo>
                    <a:pt x="5107" y="1535"/>
                    <a:pt x="5120" y="1545"/>
                    <a:pt x="5127" y="1555"/>
                  </a:cubicBezTo>
                  <a:cubicBezTo>
                    <a:pt x="5134" y="1564"/>
                    <a:pt x="5134" y="1584"/>
                    <a:pt x="5134" y="1584"/>
                  </a:cubicBezTo>
                  <a:cubicBezTo>
                    <a:pt x="5162" y="1607"/>
                    <a:pt x="5162" y="1607"/>
                    <a:pt x="5162" y="1607"/>
                  </a:cubicBezTo>
                  <a:cubicBezTo>
                    <a:pt x="5172" y="1643"/>
                    <a:pt x="5172" y="1643"/>
                    <a:pt x="5172" y="1643"/>
                  </a:cubicBezTo>
                  <a:cubicBezTo>
                    <a:pt x="5198" y="1671"/>
                    <a:pt x="5198" y="1671"/>
                    <a:pt x="5198" y="1671"/>
                  </a:cubicBezTo>
                  <a:cubicBezTo>
                    <a:pt x="5198" y="1671"/>
                    <a:pt x="5184" y="1632"/>
                    <a:pt x="5193" y="1629"/>
                  </a:cubicBezTo>
                  <a:cubicBezTo>
                    <a:pt x="5201" y="1627"/>
                    <a:pt x="5205" y="1636"/>
                    <a:pt x="5205" y="1636"/>
                  </a:cubicBezTo>
                  <a:cubicBezTo>
                    <a:pt x="5226" y="1636"/>
                    <a:pt x="5226" y="1636"/>
                    <a:pt x="5226" y="1636"/>
                  </a:cubicBezTo>
                  <a:cubicBezTo>
                    <a:pt x="5248" y="1663"/>
                    <a:pt x="5248" y="1663"/>
                    <a:pt x="5248" y="1663"/>
                  </a:cubicBezTo>
                  <a:cubicBezTo>
                    <a:pt x="5249" y="1646"/>
                    <a:pt x="5249" y="1646"/>
                    <a:pt x="5249" y="1646"/>
                  </a:cubicBezTo>
                  <a:cubicBezTo>
                    <a:pt x="5229" y="1621"/>
                    <a:pt x="5229" y="1621"/>
                    <a:pt x="5229" y="1621"/>
                  </a:cubicBezTo>
                  <a:lnTo>
                    <a:pt x="5213" y="1622"/>
                  </a:lnTo>
                  <a:close/>
                  <a:moveTo>
                    <a:pt x="899" y="58"/>
                  </a:moveTo>
                  <a:cubicBezTo>
                    <a:pt x="905" y="46"/>
                    <a:pt x="905" y="46"/>
                    <a:pt x="905" y="46"/>
                  </a:cubicBezTo>
                  <a:cubicBezTo>
                    <a:pt x="876" y="42"/>
                    <a:pt x="876" y="42"/>
                    <a:pt x="876" y="42"/>
                  </a:cubicBezTo>
                  <a:cubicBezTo>
                    <a:pt x="861" y="52"/>
                    <a:pt x="861" y="52"/>
                    <a:pt x="861" y="52"/>
                  </a:cubicBezTo>
                  <a:cubicBezTo>
                    <a:pt x="864" y="61"/>
                    <a:pt x="864" y="61"/>
                    <a:pt x="864" y="61"/>
                  </a:cubicBezTo>
                  <a:lnTo>
                    <a:pt x="899" y="58"/>
                  </a:lnTo>
                  <a:close/>
                  <a:moveTo>
                    <a:pt x="771" y="1607"/>
                  </a:moveTo>
                  <a:cubicBezTo>
                    <a:pt x="771" y="1607"/>
                    <a:pt x="773" y="1608"/>
                    <a:pt x="774" y="1608"/>
                  </a:cubicBezTo>
                  <a:cubicBezTo>
                    <a:pt x="773" y="1608"/>
                    <a:pt x="771" y="1607"/>
                    <a:pt x="771" y="1607"/>
                  </a:cubicBezTo>
                  <a:close/>
                  <a:moveTo>
                    <a:pt x="771" y="1607"/>
                  </a:moveTo>
                  <a:cubicBezTo>
                    <a:pt x="770" y="1607"/>
                    <a:pt x="770" y="1607"/>
                    <a:pt x="770" y="1607"/>
                  </a:cubicBezTo>
                  <a:cubicBezTo>
                    <a:pt x="770" y="1607"/>
                    <a:pt x="770" y="1607"/>
                    <a:pt x="771" y="1607"/>
                  </a:cubicBezTo>
                  <a:close/>
                  <a:moveTo>
                    <a:pt x="6034" y="664"/>
                  </a:moveTo>
                  <a:cubicBezTo>
                    <a:pt x="6023" y="650"/>
                    <a:pt x="5993" y="645"/>
                    <a:pt x="5993" y="645"/>
                  </a:cubicBezTo>
                  <a:cubicBezTo>
                    <a:pt x="5962" y="631"/>
                    <a:pt x="5962" y="631"/>
                    <a:pt x="5962" y="631"/>
                  </a:cubicBezTo>
                  <a:cubicBezTo>
                    <a:pt x="5935" y="632"/>
                    <a:pt x="5935" y="632"/>
                    <a:pt x="5935" y="632"/>
                  </a:cubicBezTo>
                  <a:cubicBezTo>
                    <a:pt x="5915" y="619"/>
                    <a:pt x="5915" y="619"/>
                    <a:pt x="5915" y="619"/>
                  </a:cubicBezTo>
                  <a:cubicBezTo>
                    <a:pt x="5854" y="615"/>
                    <a:pt x="5854" y="615"/>
                    <a:pt x="5854" y="615"/>
                  </a:cubicBezTo>
                  <a:cubicBezTo>
                    <a:pt x="5829" y="603"/>
                    <a:pt x="5829" y="603"/>
                    <a:pt x="5829" y="603"/>
                  </a:cubicBezTo>
                  <a:cubicBezTo>
                    <a:pt x="5805" y="605"/>
                    <a:pt x="5805" y="605"/>
                    <a:pt x="5805" y="605"/>
                  </a:cubicBezTo>
                  <a:cubicBezTo>
                    <a:pt x="5838" y="630"/>
                    <a:pt x="5838" y="630"/>
                    <a:pt x="5838" y="630"/>
                  </a:cubicBezTo>
                  <a:cubicBezTo>
                    <a:pt x="5874" y="646"/>
                    <a:pt x="5874" y="646"/>
                    <a:pt x="5874" y="646"/>
                  </a:cubicBezTo>
                  <a:cubicBezTo>
                    <a:pt x="5874" y="646"/>
                    <a:pt x="5834" y="652"/>
                    <a:pt x="5822" y="642"/>
                  </a:cubicBezTo>
                  <a:cubicBezTo>
                    <a:pt x="5810" y="632"/>
                    <a:pt x="5809" y="610"/>
                    <a:pt x="5756" y="592"/>
                  </a:cubicBezTo>
                  <a:cubicBezTo>
                    <a:pt x="5703" y="574"/>
                    <a:pt x="5687" y="567"/>
                    <a:pt x="5633" y="558"/>
                  </a:cubicBezTo>
                  <a:cubicBezTo>
                    <a:pt x="5579" y="549"/>
                    <a:pt x="5466" y="523"/>
                    <a:pt x="5412" y="510"/>
                  </a:cubicBezTo>
                  <a:cubicBezTo>
                    <a:pt x="5358" y="497"/>
                    <a:pt x="5297" y="488"/>
                    <a:pt x="5297" y="488"/>
                  </a:cubicBezTo>
                  <a:cubicBezTo>
                    <a:pt x="5175" y="490"/>
                    <a:pt x="5175" y="490"/>
                    <a:pt x="5175" y="490"/>
                  </a:cubicBezTo>
                  <a:cubicBezTo>
                    <a:pt x="5166" y="478"/>
                    <a:pt x="5166" y="478"/>
                    <a:pt x="5166" y="478"/>
                  </a:cubicBezTo>
                  <a:cubicBezTo>
                    <a:pt x="5135" y="480"/>
                    <a:pt x="5135" y="480"/>
                    <a:pt x="5135" y="480"/>
                  </a:cubicBezTo>
                  <a:cubicBezTo>
                    <a:pt x="5124" y="472"/>
                    <a:pt x="5124" y="472"/>
                    <a:pt x="5124" y="472"/>
                  </a:cubicBezTo>
                  <a:cubicBezTo>
                    <a:pt x="5088" y="471"/>
                    <a:pt x="5088" y="471"/>
                    <a:pt x="5088" y="471"/>
                  </a:cubicBezTo>
                  <a:cubicBezTo>
                    <a:pt x="5105" y="483"/>
                    <a:pt x="5105" y="483"/>
                    <a:pt x="5105" y="483"/>
                  </a:cubicBezTo>
                  <a:cubicBezTo>
                    <a:pt x="5100" y="497"/>
                    <a:pt x="5100" y="497"/>
                    <a:pt x="5100" y="497"/>
                  </a:cubicBezTo>
                  <a:cubicBezTo>
                    <a:pt x="5100" y="497"/>
                    <a:pt x="5199" y="520"/>
                    <a:pt x="5170" y="533"/>
                  </a:cubicBezTo>
                  <a:cubicBezTo>
                    <a:pt x="5141" y="546"/>
                    <a:pt x="5123" y="529"/>
                    <a:pt x="5123" y="529"/>
                  </a:cubicBezTo>
                  <a:cubicBezTo>
                    <a:pt x="5106" y="515"/>
                    <a:pt x="5106" y="515"/>
                    <a:pt x="5106" y="515"/>
                  </a:cubicBezTo>
                  <a:cubicBezTo>
                    <a:pt x="5061" y="515"/>
                    <a:pt x="5061" y="515"/>
                    <a:pt x="5061" y="515"/>
                  </a:cubicBezTo>
                  <a:cubicBezTo>
                    <a:pt x="5024" y="492"/>
                    <a:pt x="5024" y="492"/>
                    <a:pt x="5024" y="492"/>
                  </a:cubicBezTo>
                  <a:cubicBezTo>
                    <a:pt x="5024" y="492"/>
                    <a:pt x="5006" y="496"/>
                    <a:pt x="5002" y="499"/>
                  </a:cubicBezTo>
                  <a:cubicBezTo>
                    <a:pt x="4998" y="502"/>
                    <a:pt x="4966" y="501"/>
                    <a:pt x="4966" y="501"/>
                  </a:cubicBezTo>
                  <a:cubicBezTo>
                    <a:pt x="4962" y="493"/>
                    <a:pt x="4962" y="493"/>
                    <a:pt x="4962" y="493"/>
                  </a:cubicBezTo>
                  <a:cubicBezTo>
                    <a:pt x="4900" y="496"/>
                    <a:pt x="4900" y="496"/>
                    <a:pt x="4900" y="496"/>
                  </a:cubicBezTo>
                  <a:cubicBezTo>
                    <a:pt x="4884" y="484"/>
                    <a:pt x="4884" y="484"/>
                    <a:pt x="4884" y="484"/>
                  </a:cubicBezTo>
                  <a:cubicBezTo>
                    <a:pt x="4879" y="490"/>
                    <a:pt x="4879" y="490"/>
                    <a:pt x="4879" y="490"/>
                  </a:cubicBezTo>
                  <a:cubicBezTo>
                    <a:pt x="4879" y="490"/>
                    <a:pt x="4801" y="483"/>
                    <a:pt x="4806" y="493"/>
                  </a:cubicBezTo>
                  <a:cubicBezTo>
                    <a:pt x="4811" y="503"/>
                    <a:pt x="4840" y="527"/>
                    <a:pt x="4840" y="527"/>
                  </a:cubicBezTo>
                  <a:cubicBezTo>
                    <a:pt x="4840" y="527"/>
                    <a:pt x="4804" y="506"/>
                    <a:pt x="4799" y="501"/>
                  </a:cubicBezTo>
                  <a:cubicBezTo>
                    <a:pt x="4794" y="496"/>
                    <a:pt x="4728" y="488"/>
                    <a:pt x="4728" y="488"/>
                  </a:cubicBezTo>
                  <a:cubicBezTo>
                    <a:pt x="4728" y="488"/>
                    <a:pt x="4718" y="470"/>
                    <a:pt x="4693" y="457"/>
                  </a:cubicBezTo>
                  <a:cubicBezTo>
                    <a:pt x="4668" y="444"/>
                    <a:pt x="4630" y="438"/>
                    <a:pt x="4613" y="437"/>
                  </a:cubicBezTo>
                  <a:cubicBezTo>
                    <a:pt x="4596" y="436"/>
                    <a:pt x="4561" y="432"/>
                    <a:pt x="4561" y="432"/>
                  </a:cubicBezTo>
                  <a:cubicBezTo>
                    <a:pt x="4527" y="425"/>
                    <a:pt x="4527" y="425"/>
                    <a:pt x="4527" y="425"/>
                  </a:cubicBezTo>
                  <a:cubicBezTo>
                    <a:pt x="4518" y="429"/>
                    <a:pt x="4518" y="429"/>
                    <a:pt x="4518" y="429"/>
                  </a:cubicBezTo>
                  <a:cubicBezTo>
                    <a:pt x="4478" y="427"/>
                    <a:pt x="4478" y="427"/>
                    <a:pt x="4478" y="427"/>
                  </a:cubicBezTo>
                  <a:cubicBezTo>
                    <a:pt x="4478" y="427"/>
                    <a:pt x="4473" y="447"/>
                    <a:pt x="4451" y="444"/>
                  </a:cubicBezTo>
                  <a:cubicBezTo>
                    <a:pt x="4429" y="441"/>
                    <a:pt x="4400" y="439"/>
                    <a:pt x="4400" y="439"/>
                  </a:cubicBezTo>
                  <a:cubicBezTo>
                    <a:pt x="4400" y="439"/>
                    <a:pt x="4370" y="419"/>
                    <a:pt x="4353" y="418"/>
                  </a:cubicBezTo>
                  <a:cubicBezTo>
                    <a:pt x="4336" y="417"/>
                    <a:pt x="4327" y="420"/>
                    <a:pt x="4327" y="420"/>
                  </a:cubicBezTo>
                  <a:cubicBezTo>
                    <a:pt x="4321" y="409"/>
                    <a:pt x="4321" y="409"/>
                    <a:pt x="4321" y="409"/>
                  </a:cubicBezTo>
                  <a:cubicBezTo>
                    <a:pt x="4296" y="407"/>
                    <a:pt x="4296" y="407"/>
                    <a:pt x="4296" y="407"/>
                  </a:cubicBezTo>
                  <a:cubicBezTo>
                    <a:pt x="4253" y="403"/>
                    <a:pt x="4253" y="403"/>
                    <a:pt x="4253" y="403"/>
                  </a:cubicBezTo>
                  <a:cubicBezTo>
                    <a:pt x="4277" y="395"/>
                    <a:pt x="4277" y="395"/>
                    <a:pt x="4277" y="395"/>
                  </a:cubicBezTo>
                  <a:cubicBezTo>
                    <a:pt x="4251" y="382"/>
                    <a:pt x="4251" y="382"/>
                    <a:pt x="4251" y="382"/>
                  </a:cubicBezTo>
                  <a:cubicBezTo>
                    <a:pt x="4251" y="382"/>
                    <a:pt x="4158" y="369"/>
                    <a:pt x="4155" y="375"/>
                  </a:cubicBezTo>
                  <a:cubicBezTo>
                    <a:pt x="4152" y="381"/>
                    <a:pt x="4164" y="400"/>
                    <a:pt x="4149" y="401"/>
                  </a:cubicBezTo>
                  <a:cubicBezTo>
                    <a:pt x="4134" y="402"/>
                    <a:pt x="4114" y="398"/>
                    <a:pt x="4114" y="398"/>
                  </a:cubicBezTo>
                  <a:cubicBezTo>
                    <a:pt x="4126" y="390"/>
                    <a:pt x="4126" y="390"/>
                    <a:pt x="4126" y="390"/>
                  </a:cubicBezTo>
                  <a:cubicBezTo>
                    <a:pt x="4116" y="380"/>
                    <a:pt x="4116" y="380"/>
                    <a:pt x="4116" y="380"/>
                  </a:cubicBezTo>
                  <a:cubicBezTo>
                    <a:pt x="4116" y="380"/>
                    <a:pt x="4110" y="380"/>
                    <a:pt x="4096" y="382"/>
                  </a:cubicBezTo>
                  <a:cubicBezTo>
                    <a:pt x="4082" y="384"/>
                    <a:pt x="4068" y="379"/>
                    <a:pt x="4068" y="379"/>
                  </a:cubicBezTo>
                  <a:cubicBezTo>
                    <a:pt x="4079" y="374"/>
                    <a:pt x="4079" y="374"/>
                    <a:pt x="4079" y="374"/>
                  </a:cubicBezTo>
                  <a:cubicBezTo>
                    <a:pt x="4109" y="371"/>
                    <a:pt x="4109" y="371"/>
                    <a:pt x="4109" y="371"/>
                  </a:cubicBezTo>
                  <a:cubicBezTo>
                    <a:pt x="4147" y="394"/>
                    <a:pt x="4147" y="394"/>
                    <a:pt x="4147" y="394"/>
                  </a:cubicBezTo>
                  <a:cubicBezTo>
                    <a:pt x="4149" y="375"/>
                    <a:pt x="4149" y="375"/>
                    <a:pt x="4149" y="375"/>
                  </a:cubicBezTo>
                  <a:cubicBezTo>
                    <a:pt x="4110" y="362"/>
                    <a:pt x="4110" y="362"/>
                    <a:pt x="4110" y="362"/>
                  </a:cubicBezTo>
                  <a:cubicBezTo>
                    <a:pt x="4037" y="366"/>
                    <a:pt x="4037" y="366"/>
                    <a:pt x="4037" y="366"/>
                  </a:cubicBezTo>
                  <a:cubicBezTo>
                    <a:pt x="4036" y="357"/>
                    <a:pt x="4036" y="357"/>
                    <a:pt x="4036" y="357"/>
                  </a:cubicBezTo>
                  <a:cubicBezTo>
                    <a:pt x="3955" y="362"/>
                    <a:pt x="3955" y="362"/>
                    <a:pt x="3955" y="362"/>
                  </a:cubicBezTo>
                  <a:cubicBezTo>
                    <a:pt x="3924" y="349"/>
                    <a:pt x="3924" y="349"/>
                    <a:pt x="3924" y="349"/>
                  </a:cubicBezTo>
                  <a:cubicBezTo>
                    <a:pt x="3911" y="349"/>
                    <a:pt x="3911" y="349"/>
                    <a:pt x="3911" y="349"/>
                  </a:cubicBezTo>
                  <a:cubicBezTo>
                    <a:pt x="3936" y="365"/>
                    <a:pt x="3936" y="365"/>
                    <a:pt x="3936" y="365"/>
                  </a:cubicBezTo>
                  <a:cubicBezTo>
                    <a:pt x="3936" y="365"/>
                    <a:pt x="3884" y="364"/>
                    <a:pt x="3892" y="372"/>
                  </a:cubicBezTo>
                  <a:cubicBezTo>
                    <a:pt x="3900" y="380"/>
                    <a:pt x="3910" y="385"/>
                    <a:pt x="3910" y="385"/>
                  </a:cubicBezTo>
                  <a:cubicBezTo>
                    <a:pt x="3931" y="383"/>
                    <a:pt x="3931" y="383"/>
                    <a:pt x="3931" y="383"/>
                  </a:cubicBezTo>
                  <a:cubicBezTo>
                    <a:pt x="3931" y="388"/>
                    <a:pt x="3931" y="388"/>
                    <a:pt x="3931" y="388"/>
                  </a:cubicBezTo>
                  <a:cubicBezTo>
                    <a:pt x="3970" y="414"/>
                    <a:pt x="3970" y="414"/>
                    <a:pt x="3970" y="414"/>
                  </a:cubicBezTo>
                  <a:cubicBezTo>
                    <a:pt x="3970" y="414"/>
                    <a:pt x="3964" y="415"/>
                    <a:pt x="3949" y="414"/>
                  </a:cubicBezTo>
                  <a:cubicBezTo>
                    <a:pt x="3934" y="413"/>
                    <a:pt x="3914" y="398"/>
                    <a:pt x="3909" y="403"/>
                  </a:cubicBezTo>
                  <a:cubicBezTo>
                    <a:pt x="3904" y="408"/>
                    <a:pt x="3900" y="411"/>
                    <a:pt x="3900" y="411"/>
                  </a:cubicBezTo>
                  <a:cubicBezTo>
                    <a:pt x="3917" y="425"/>
                    <a:pt x="3917" y="425"/>
                    <a:pt x="3917" y="425"/>
                  </a:cubicBezTo>
                  <a:cubicBezTo>
                    <a:pt x="3881" y="420"/>
                    <a:pt x="3881" y="420"/>
                    <a:pt x="3881" y="420"/>
                  </a:cubicBezTo>
                  <a:cubicBezTo>
                    <a:pt x="3881" y="420"/>
                    <a:pt x="3832" y="404"/>
                    <a:pt x="3824" y="405"/>
                  </a:cubicBezTo>
                  <a:cubicBezTo>
                    <a:pt x="3816" y="406"/>
                    <a:pt x="3788" y="418"/>
                    <a:pt x="3788" y="418"/>
                  </a:cubicBezTo>
                  <a:cubicBezTo>
                    <a:pt x="3743" y="414"/>
                    <a:pt x="3743" y="414"/>
                    <a:pt x="3743" y="414"/>
                  </a:cubicBezTo>
                  <a:cubicBezTo>
                    <a:pt x="3743" y="414"/>
                    <a:pt x="3705" y="396"/>
                    <a:pt x="3702" y="392"/>
                  </a:cubicBezTo>
                  <a:cubicBezTo>
                    <a:pt x="3699" y="388"/>
                    <a:pt x="3692" y="398"/>
                    <a:pt x="3695" y="406"/>
                  </a:cubicBezTo>
                  <a:cubicBezTo>
                    <a:pt x="3698" y="414"/>
                    <a:pt x="3725" y="442"/>
                    <a:pt x="3709" y="443"/>
                  </a:cubicBezTo>
                  <a:cubicBezTo>
                    <a:pt x="3693" y="444"/>
                    <a:pt x="3614" y="415"/>
                    <a:pt x="3611" y="413"/>
                  </a:cubicBezTo>
                  <a:cubicBezTo>
                    <a:pt x="3608" y="411"/>
                    <a:pt x="3589" y="394"/>
                    <a:pt x="3589" y="394"/>
                  </a:cubicBezTo>
                  <a:cubicBezTo>
                    <a:pt x="3587" y="404"/>
                    <a:pt x="3587" y="404"/>
                    <a:pt x="3587" y="404"/>
                  </a:cubicBezTo>
                  <a:cubicBezTo>
                    <a:pt x="3550" y="393"/>
                    <a:pt x="3550" y="393"/>
                    <a:pt x="3550" y="393"/>
                  </a:cubicBezTo>
                  <a:cubicBezTo>
                    <a:pt x="3533" y="381"/>
                    <a:pt x="3533" y="381"/>
                    <a:pt x="3533" y="381"/>
                  </a:cubicBezTo>
                  <a:cubicBezTo>
                    <a:pt x="3533" y="381"/>
                    <a:pt x="3571" y="391"/>
                    <a:pt x="3577" y="386"/>
                  </a:cubicBezTo>
                  <a:cubicBezTo>
                    <a:pt x="3583" y="381"/>
                    <a:pt x="3554" y="367"/>
                    <a:pt x="3554" y="367"/>
                  </a:cubicBezTo>
                  <a:cubicBezTo>
                    <a:pt x="3531" y="367"/>
                    <a:pt x="3531" y="367"/>
                    <a:pt x="3531" y="367"/>
                  </a:cubicBezTo>
                  <a:cubicBezTo>
                    <a:pt x="3531" y="367"/>
                    <a:pt x="3542" y="361"/>
                    <a:pt x="3535" y="356"/>
                  </a:cubicBezTo>
                  <a:cubicBezTo>
                    <a:pt x="3528" y="351"/>
                    <a:pt x="3508" y="351"/>
                    <a:pt x="3508" y="351"/>
                  </a:cubicBezTo>
                  <a:cubicBezTo>
                    <a:pt x="3516" y="342"/>
                    <a:pt x="3516" y="342"/>
                    <a:pt x="3516" y="342"/>
                  </a:cubicBezTo>
                  <a:cubicBezTo>
                    <a:pt x="3516" y="342"/>
                    <a:pt x="3484" y="333"/>
                    <a:pt x="3480" y="333"/>
                  </a:cubicBezTo>
                  <a:cubicBezTo>
                    <a:pt x="3476" y="333"/>
                    <a:pt x="3461" y="323"/>
                    <a:pt x="3461" y="323"/>
                  </a:cubicBezTo>
                  <a:cubicBezTo>
                    <a:pt x="3430" y="323"/>
                    <a:pt x="3430" y="323"/>
                    <a:pt x="3430" y="323"/>
                  </a:cubicBezTo>
                  <a:cubicBezTo>
                    <a:pt x="3430" y="323"/>
                    <a:pt x="3439" y="326"/>
                    <a:pt x="3416" y="327"/>
                  </a:cubicBezTo>
                  <a:cubicBezTo>
                    <a:pt x="3393" y="328"/>
                    <a:pt x="3378" y="320"/>
                    <a:pt x="3378" y="320"/>
                  </a:cubicBezTo>
                  <a:cubicBezTo>
                    <a:pt x="3364" y="326"/>
                    <a:pt x="3364" y="326"/>
                    <a:pt x="3364" y="326"/>
                  </a:cubicBezTo>
                  <a:cubicBezTo>
                    <a:pt x="3362" y="317"/>
                    <a:pt x="3362" y="317"/>
                    <a:pt x="3362" y="317"/>
                  </a:cubicBezTo>
                  <a:cubicBezTo>
                    <a:pt x="3330" y="311"/>
                    <a:pt x="3330" y="311"/>
                    <a:pt x="3330" y="311"/>
                  </a:cubicBezTo>
                  <a:cubicBezTo>
                    <a:pt x="3323" y="305"/>
                    <a:pt x="3323" y="305"/>
                    <a:pt x="3323" y="305"/>
                  </a:cubicBezTo>
                  <a:cubicBezTo>
                    <a:pt x="3318" y="318"/>
                    <a:pt x="3318" y="318"/>
                    <a:pt x="3318" y="318"/>
                  </a:cubicBezTo>
                  <a:cubicBezTo>
                    <a:pt x="3309" y="319"/>
                    <a:pt x="3309" y="319"/>
                    <a:pt x="3309" y="319"/>
                  </a:cubicBezTo>
                  <a:cubicBezTo>
                    <a:pt x="3327" y="334"/>
                    <a:pt x="3327" y="334"/>
                    <a:pt x="3327" y="334"/>
                  </a:cubicBezTo>
                  <a:cubicBezTo>
                    <a:pt x="3344" y="354"/>
                    <a:pt x="3344" y="354"/>
                    <a:pt x="3344" y="354"/>
                  </a:cubicBezTo>
                  <a:cubicBezTo>
                    <a:pt x="3310" y="350"/>
                    <a:pt x="3310" y="350"/>
                    <a:pt x="3310" y="350"/>
                  </a:cubicBezTo>
                  <a:cubicBezTo>
                    <a:pt x="3306" y="344"/>
                    <a:pt x="3306" y="344"/>
                    <a:pt x="3306" y="344"/>
                  </a:cubicBezTo>
                  <a:cubicBezTo>
                    <a:pt x="3262" y="347"/>
                    <a:pt x="3262" y="347"/>
                    <a:pt x="3262" y="347"/>
                  </a:cubicBezTo>
                  <a:cubicBezTo>
                    <a:pt x="3251" y="351"/>
                    <a:pt x="3251" y="351"/>
                    <a:pt x="3251" y="351"/>
                  </a:cubicBezTo>
                  <a:cubicBezTo>
                    <a:pt x="3250" y="343"/>
                    <a:pt x="3250" y="343"/>
                    <a:pt x="3250" y="343"/>
                  </a:cubicBezTo>
                  <a:cubicBezTo>
                    <a:pt x="3221" y="349"/>
                    <a:pt x="3221" y="349"/>
                    <a:pt x="3221" y="349"/>
                  </a:cubicBezTo>
                  <a:cubicBezTo>
                    <a:pt x="3216" y="341"/>
                    <a:pt x="3216" y="341"/>
                    <a:pt x="3216" y="341"/>
                  </a:cubicBezTo>
                  <a:cubicBezTo>
                    <a:pt x="3178" y="342"/>
                    <a:pt x="3178" y="342"/>
                    <a:pt x="3178" y="342"/>
                  </a:cubicBezTo>
                  <a:cubicBezTo>
                    <a:pt x="3156" y="335"/>
                    <a:pt x="3156" y="335"/>
                    <a:pt x="3156" y="335"/>
                  </a:cubicBezTo>
                  <a:cubicBezTo>
                    <a:pt x="3167" y="321"/>
                    <a:pt x="3167" y="321"/>
                    <a:pt x="3167" y="321"/>
                  </a:cubicBezTo>
                  <a:cubicBezTo>
                    <a:pt x="3082" y="320"/>
                    <a:pt x="3082" y="320"/>
                    <a:pt x="3082" y="320"/>
                  </a:cubicBezTo>
                  <a:cubicBezTo>
                    <a:pt x="3077" y="314"/>
                    <a:pt x="3077" y="314"/>
                    <a:pt x="3077" y="314"/>
                  </a:cubicBezTo>
                  <a:cubicBezTo>
                    <a:pt x="3071" y="317"/>
                    <a:pt x="3071" y="317"/>
                    <a:pt x="3071" y="317"/>
                  </a:cubicBezTo>
                  <a:cubicBezTo>
                    <a:pt x="3065" y="313"/>
                    <a:pt x="3065" y="313"/>
                    <a:pt x="3065" y="313"/>
                  </a:cubicBezTo>
                  <a:cubicBezTo>
                    <a:pt x="3030" y="315"/>
                    <a:pt x="3030" y="315"/>
                    <a:pt x="3030" y="315"/>
                  </a:cubicBezTo>
                  <a:cubicBezTo>
                    <a:pt x="3034" y="323"/>
                    <a:pt x="3034" y="323"/>
                    <a:pt x="3034" y="323"/>
                  </a:cubicBezTo>
                  <a:cubicBezTo>
                    <a:pt x="2997" y="319"/>
                    <a:pt x="2997" y="319"/>
                    <a:pt x="2997" y="319"/>
                  </a:cubicBezTo>
                  <a:cubicBezTo>
                    <a:pt x="2987" y="324"/>
                    <a:pt x="2987" y="324"/>
                    <a:pt x="2987" y="324"/>
                  </a:cubicBezTo>
                  <a:cubicBezTo>
                    <a:pt x="3008" y="331"/>
                    <a:pt x="3008" y="331"/>
                    <a:pt x="3008" y="331"/>
                  </a:cubicBezTo>
                  <a:cubicBezTo>
                    <a:pt x="2981" y="330"/>
                    <a:pt x="2981" y="330"/>
                    <a:pt x="2981" y="330"/>
                  </a:cubicBezTo>
                  <a:cubicBezTo>
                    <a:pt x="2978" y="318"/>
                    <a:pt x="2978" y="318"/>
                    <a:pt x="2978" y="318"/>
                  </a:cubicBezTo>
                  <a:cubicBezTo>
                    <a:pt x="2961" y="303"/>
                    <a:pt x="2961" y="303"/>
                    <a:pt x="2961" y="303"/>
                  </a:cubicBezTo>
                  <a:cubicBezTo>
                    <a:pt x="2947" y="303"/>
                    <a:pt x="2947" y="303"/>
                    <a:pt x="2947" y="303"/>
                  </a:cubicBezTo>
                  <a:cubicBezTo>
                    <a:pt x="2954" y="318"/>
                    <a:pt x="2954" y="318"/>
                    <a:pt x="2954" y="318"/>
                  </a:cubicBezTo>
                  <a:cubicBezTo>
                    <a:pt x="2919" y="318"/>
                    <a:pt x="2919" y="318"/>
                    <a:pt x="2919" y="318"/>
                  </a:cubicBezTo>
                  <a:cubicBezTo>
                    <a:pt x="2915" y="313"/>
                    <a:pt x="2915" y="313"/>
                    <a:pt x="2915" y="313"/>
                  </a:cubicBezTo>
                  <a:cubicBezTo>
                    <a:pt x="2906" y="313"/>
                    <a:pt x="2906" y="313"/>
                    <a:pt x="2906" y="313"/>
                  </a:cubicBezTo>
                  <a:cubicBezTo>
                    <a:pt x="2902" y="303"/>
                    <a:pt x="2902" y="303"/>
                    <a:pt x="2902" y="303"/>
                  </a:cubicBezTo>
                  <a:cubicBezTo>
                    <a:pt x="2893" y="303"/>
                    <a:pt x="2893" y="303"/>
                    <a:pt x="2893" y="303"/>
                  </a:cubicBezTo>
                  <a:cubicBezTo>
                    <a:pt x="2882" y="306"/>
                    <a:pt x="2882" y="306"/>
                    <a:pt x="2882" y="306"/>
                  </a:cubicBezTo>
                  <a:cubicBezTo>
                    <a:pt x="2866" y="298"/>
                    <a:pt x="2866" y="298"/>
                    <a:pt x="2866" y="298"/>
                  </a:cubicBezTo>
                  <a:cubicBezTo>
                    <a:pt x="2846" y="312"/>
                    <a:pt x="2846" y="312"/>
                    <a:pt x="2846" y="312"/>
                  </a:cubicBezTo>
                  <a:cubicBezTo>
                    <a:pt x="2882" y="316"/>
                    <a:pt x="2882" y="316"/>
                    <a:pt x="2882" y="316"/>
                  </a:cubicBezTo>
                  <a:cubicBezTo>
                    <a:pt x="2890" y="317"/>
                    <a:pt x="2890" y="317"/>
                    <a:pt x="2890" y="317"/>
                  </a:cubicBezTo>
                  <a:cubicBezTo>
                    <a:pt x="2890" y="317"/>
                    <a:pt x="2877" y="328"/>
                    <a:pt x="2870" y="328"/>
                  </a:cubicBezTo>
                  <a:cubicBezTo>
                    <a:pt x="2863" y="328"/>
                    <a:pt x="2858" y="327"/>
                    <a:pt x="2852" y="329"/>
                  </a:cubicBezTo>
                  <a:cubicBezTo>
                    <a:pt x="2846" y="331"/>
                    <a:pt x="2844" y="337"/>
                    <a:pt x="2839" y="337"/>
                  </a:cubicBezTo>
                  <a:cubicBezTo>
                    <a:pt x="2834" y="337"/>
                    <a:pt x="2790" y="338"/>
                    <a:pt x="2790" y="338"/>
                  </a:cubicBezTo>
                  <a:cubicBezTo>
                    <a:pt x="2768" y="341"/>
                    <a:pt x="2768" y="341"/>
                    <a:pt x="2768" y="341"/>
                  </a:cubicBezTo>
                  <a:cubicBezTo>
                    <a:pt x="2758" y="358"/>
                    <a:pt x="2758" y="358"/>
                    <a:pt x="2758" y="358"/>
                  </a:cubicBezTo>
                  <a:cubicBezTo>
                    <a:pt x="2742" y="354"/>
                    <a:pt x="2742" y="354"/>
                    <a:pt x="2742" y="354"/>
                  </a:cubicBezTo>
                  <a:cubicBezTo>
                    <a:pt x="2742" y="354"/>
                    <a:pt x="2745" y="338"/>
                    <a:pt x="2753" y="334"/>
                  </a:cubicBezTo>
                  <a:cubicBezTo>
                    <a:pt x="2761" y="330"/>
                    <a:pt x="2773" y="330"/>
                    <a:pt x="2773" y="330"/>
                  </a:cubicBezTo>
                  <a:cubicBezTo>
                    <a:pt x="2778" y="319"/>
                    <a:pt x="2778" y="319"/>
                    <a:pt x="2778" y="319"/>
                  </a:cubicBezTo>
                  <a:cubicBezTo>
                    <a:pt x="2806" y="316"/>
                    <a:pt x="2806" y="316"/>
                    <a:pt x="2806" y="316"/>
                  </a:cubicBezTo>
                  <a:cubicBezTo>
                    <a:pt x="2836" y="294"/>
                    <a:pt x="2836" y="294"/>
                    <a:pt x="2836" y="294"/>
                  </a:cubicBezTo>
                  <a:cubicBezTo>
                    <a:pt x="2836" y="294"/>
                    <a:pt x="2835" y="281"/>
                    <a:pt x="2847" y="276"/>
                  </a:cubicBezTo>
                  <a:cubicBezTo>
                    <a:pt x="2859" y="271"/>
                    <a:pt x="2908" y="272"/>
                    <a:pt x="2906" y="254"/>
                  </a:cubicBezTo>
                  <a:cubicBezTo>
                    <a:pt x="2904" y="236"/>
                    <a:pt x="2889" y="232"/>
                    <a:pt x="2889" y="232"/>
                  </a:cubicBezTo>
                  <a:cubicBezTo>
                    <a:pt x="2862" y="234"/>
                    <a:pt x="2862" y="234"/>
                    <a:pt x="2862" y="234"/>
                  </a:cubicBezTo>
                  <a:cubicBezTo>
                    <a:pt x="2885" y="224"/>
                    <a:pt x="2885" y="224"/>
                    <a:pt x="2885" y="224"/>
                  </a:cubicBezTo>
                  <a:cubicBezTo>
                    <a:pt x="2885" y="224"/>
                    <a:pt x="2865" y="209"/>
                    <a:pt x="2860" y="210"/>
                  </a:cubicBezTo>
                  <a:cubicBezTo>
                    <a:pt x="2855" y="211"/>
                    <a:pt x="2838" y="212"/>
                    <a:pt x="2838" y="212"/>
                  </a:cubicBezTo>
                  <a:cubicBezTo>
                    <a:pt x="2838" y="212"/>
                    <a:pt x="2832" y="196"/>
                    <a:pt x="2819" y="196"/>
                  </a:cubicBezTo>
                  <a:cubicBezTo>
                    <a:pt x="2806" y="196"/>
                    <a:pt x="2792" y="201"/>
                    <a:pt x="2792" y="201"/>
                  </a:cubicBezTo>
                  <a:cubicBezTo>
                    <a:pt x="2756" y="192"/>
                    <a:pt x="2756" y="192"/>
                    <a:pt x="2756" y="192"/>
                  </a:cubicBezTo>
                  <a:cubicBezTo>
                    <a:pt x="2662" y="189"/>
                    <a:pt x="2662" y="189"/>
                    <a:pt x="2662" y="189"/>
                  </a:cubicBezTo>
                  <a:cubicBezTo>
                    <a:pt x="2665" y="201"/>
                    <a:pt x="2665" y="201"/>
                    <a:pt x="2665" y="201"/>
                  </a:cubicBezTo>
                  <a:cubicBezTo>
                    <a:pt x="2620" y="201"/>
                    <a:pt x="2620" y="201"/>
                    <a:pt x="2620" y="201"/>
                  </a:cubicBezTo>
                  <a:cubicBezTo>
                    <a:pt x="2620" y="201"/>
                    <a:pt x="2639" y="184"/>
                    <a:pt x="2627" y="179"/>
                  </a:cubicBezTo>
                  <a:cubicBezTo>
                    <a:pt x="2615" y="174"/>
                    <a:pt x="2564" y="180"/>
                    <a:pt x="2564" y="180"/>
                  </a:cubicBezTo>
                  <a:cubicBezTo>
                    <a:pt x="2523" y="176"/>
                    <a:pt x="2523" y="176"/>
                    <a:pt x="2523" y="176"/>
                  </a:cubicBezTo>
                  <a:cubicBezTo>
                    <a:pt x="2523" y="176"/>
                    <a:pt x="2570" y="174"/>
                    <a:pt x="2564" y="165"/>
                  </a:cubicBezTo>
                  <a:cubicBezTo>
                    <a:pt x="2558" y="156"/>
                    <a:pt x="2511" y="155"/>
                    <a:pt x="2511" y="155"/>
                  </a:cubicBezTo>
                  <a:cubicBezTo>
                    <a:pt x="2483" y="151"/>
                    <a:pt x="2483" y="151"/>
                    <a:pt x="2483" y="151"/>
                  </a:cubicBezTo>
                  <a:cubicBezTo>
                    <a:pt x="2480" y="161"/>
                    <a:pt x="2480" y="161"/>
                    <a:pt x="2480" y="161"/>
                  </a:cubicBezTo>
                  <a:cubicBezTo>
                    <a:pt x="2480" y="161"/>
                    <a:pt x="2431" y="159"/>
                    <a:pt x="2435" y="173"/>
                  </a:cubicBezTo>
                  <a:cubicBezTo>
                    <a:pt x="2439" y="187"/>
                    <a:pt x="2485" y="202"/>
                    <a:pt x="2485" y="202"/>
                  </a:cubicBezTo>
                  <a:cubicBezTo>
                    <a:pt x="2389" y="196"/>
                    <a:pt x="2389" y="196"/>
                    <a:pt x="2389" y="196"/>
                  </a:cubicBezTo>
                  <a:cubicBezTo>
                    <a:pt x="2423" y="210"/>
                    <a:pt x="2423" y="210"/>
                    <a:pt x="2423" y="210"/>
                  </a:cubicBezTo>
                  <a:cubicBezTo>
                    <a:pt x="2388" y="215"/>
                    <a:pt x="2388" y="215"/>
                    <a:pt x="2388" y="215"/>
                  </a:cubicBezTo>
                  <a:cubicBezTo>
                    <a:pt x="2388" y="215"/>
                    <a:pt x="2331" y="233"/>
                    <a:pt x="2321" y="227"/>
                  </a:cubicBezTo>
                  <a:cubicBezTo>
                    <a:pt x="2311" y="221"/>
                    <a:pt x="2326" y="209"/>
                    <a:pt x="2326" y="209"/>
                  </a:cubicBezTo>
                  <a:cubicBezTo>
                    <a:pt x="2326" y="209"/>
                    <a:pt x="2278" y="209"/>
                    <a:pt x="2269" y="211"/>
                  </a:cubicBezTo>
                  <a:cubicBezTo>
                    <a:pt x="2260" y="213"/>
                    <a:pt x="2246" y="225"/>
                    <a:pt x="2246" y="225"/>
                  </a:cubicBezTo>
                  <a:cubicBezTo>
                    <a:pt x="2246" y="225"/>
                    <a:pt x="2183" y="230"/>
                    <a:pt x="2168" y="233"/>
                  </a:cubicBezTo>
                  <a:cubicBezTo>
                    <a:pt x="2153" y="236"/>
                    <a:pt x="2120" y="243"/>
                    <a:pt x="2120" y="243"/>
                  </a:cubicBezTo>
                  <a:cubicBezTo>
                    <a:pt x="2091" y="266"/>
                    <a:pt x="2091" y="266"/>
                    <a:pt x="2091" y="266"/>
                  </a:cubicBezTo>
                  <a:cubicBezTo>
                    <a:pt x="2091" y="266"/>
                    <a:pt x="2059" y="264"/>
                    <a:pt x="2073" y="278"/>
                  </a:cubicBezTo>
                  <a:cubicBezTo>
                    <a:pt x="2087" y="292"/>
                    <a:pt x="2112" y="302"/>
                    <a:pt x="2112" y="302"/>
                  </a:cubicBezTo>
                  <a:cubicBezTo>
                    <a:pt x="2082" y="308"/>
                    <a:pt x="2082" y="308"/>
                    <a:pt x="2082" y="308"/>
                  </a:cubicBezTo>
                  <a:cubicBezTo>
                    <a:pt x="2068" y="317"/>
                    <a:pt x="2068" y="317"/>
                    <a:pt x="2068" y="317"/>
                  </a:cubicBezTo>
                  <a:cubicBezTo>
                    <a:pt x="2001" y="315"/>
                    <a:pt x="2001" y="315"/>
                    <a:pt x="2001" y="315"/>
                  </a:cubicBezTo>
                  <a:cubicBezTo>
                    <a:pt x="1996" y="320"/>
                    <a:pt x="1996" y="320"/>
                    <a:pt x="1996" y="320"/>
                  </a:cubicBezTo>
                  <a:cubicBezTo>
                    <a:pt x="1971" y="311"/>
                    <a:pt x="1971" y="311"/>
                    <a:pt x="1971" y="311"/>
                  </a:cubicBezTo>
                  <a:cubicBezTo>
                    <a:pt x="1960" y="318"/>
                    <a:pt x="1960" y="318"/>
                    <a:pt x="1960" y="318"/>
                  </a:cubicBezTo>
                  <a:cubicBezTo>
                    <a:pt x="1960" y="318"/>
                    <a:pt x="1922" y="314"/>
                    <a:pt x="1920" y="322"/>
                  </a:cubicBezTo>
                  <a:cubicBezTo>
                    <a:pt x="1918" y="330"/>
                    <a:pt x="1919" y="345"/>
                    <a:pt x="1930" y="347"/>
                  </a:cubicBezTo>
                  <a:cubicBezTo>
                    <a:pt x="1941" y="349"/>
                    <a:pt x="1947" y="365"/>
                    <a:pt x="1947" y="365"/>
                  </a:cubicBezTo>
                  <a:cubicBezTo>
                    <a:pt x="1947" y="365"/>
                    <a:pt x="1982" y="375"/>
                    <a:pt x="1991" y="375"/>
                  </a:cubicBezTo>
                  <a:cubicBezTo>
                    <a:pt x="2000" y="375"/>
                    <a:pt x="2019" y="380"/>
                    <a:pt x="2026" y="383"/>
                  </a:cubicBezTo>
                  <a:cubicBezTo>
                    <a:pt x="2033" y="386"/>
                    <a:pt x="2049" y="402"/>
                    <a:pt x="2038" y="402"/>
                  </a:cubicBezTo>
                  <a:cubicBezTo>
                    <a:pt x="2027" y="402"/>
                    <a:pt x="2003" y="404"/>
                    <a:pt x="2003" y="404"/>
                  </a:cubicBezTo>
                  <a:cubicBezTo>
                    <a:pt x="2003" y="404"/>
                    <a:pt x="1957" y="384"/>
                    <a:pt x="1941" y="380"/>
                  </a:cubicBezTo>
                  <a:cubicBezTo>
                    <a:pt x="1925" y="376"/>
                    <a:pt x="1901" y="373"/>
                    <a:pt x="1893" y="373"/>
                  </a:cubicBezTo>
                  <a:cubicBezTo>
                    <a:pt x="1885" y="373"/>
                    <a:pt x="1864" y="371"/>
                    <a:pt x="1866" y="379"/>
                  </a:cubicBezTo>
                  <a:cubicBezTo>
                    <a:pt x="1868" y="387"/>
                    <a:pt x="1894" y="397"/>
                    <a:pt x="1877" y="398"/>
                  </a:cubicBezTo>
                  <a:cubicBezTo>
                    <a:pt x="1860" y="399"/>
                    <a:pt x="1854" y="387"/>
                    <a:pt x="1844" y="387"/>
                  </a:cubicBezTo>
                  <a:cubicBezTo>
                    <a:pt x="1834" y="387"/>
                    <a:pt x="1820" y="377"/>
                    <a:pt x="1819" y="390"/>
                  </a:cubicBezTo>
                  <a:cubicBezTo>
                    <a:pt x="1818" y="403"/>
                    <a:pt x="1832" y="416"/>
                    <a:pt x="1847" y="415"/>
                  </a:cubicBezTo>
                  <a:cubicBezTo>
                    <a:pt x="1862" y="414"/>
                    <a:pt x="1885" y="421"/>
                    <a:pt x="1895" y="421"/>
                  </a:cubicBezTo>
                  <a:cubicBezTo>
                    <a:pt x="1905" y="421"/>
                    <a:pt x="1921" y="437"/>
                    <a:pt x="1921" y="437"/>
                  </a:cubicBezTo>
                  <a:cubicBezTo>
                    <a:pt x="1900" y="437"/>
                    <a:pt x="1900" y="437"/>
                    <a:pt x="1900" y="437"/>
                  </a:cubicBezTo>
                  <a:cubicBezTo>
                    <a:pt x="1900" y="437"/>
                    <a:pt x="1894" y="427"/>
                    <a:pt x="1880" y="427"/>
                  </a:cubicBezTo>
                  <a:cubicBezTo>
                    <a:pt x="1866" y="427"/>
                    <a:pt x="1823" y="425"/>
                    <a:pt x="1823" y="425"/>
                  </a:cubicBezTo>
                  <a:cubicBezTo>
                    <a:pt x="1820" y="417"/>
                    <a:pt x="1820" y="417"/>
                    <a:pt x="1820" y="417"/>
                  </a:cubicBezTo>
                  <a:cubicBezTo>
                    <a:pt x="1803" y="417"/>
                    <a:pt x="1803" y="417"/>
                    <a:pt x="1803" y="417"/>
                  </a:cubicBezTo>
                  <a:cubicBezTo>
                    <a:pt x="1800" y="406"/>
                    <a:pt x="1800" y="406"/>
                    <a:pt x="1800" y="406"/>
                  </a:cubicBezTo>
                  <a:cubicBezTo>
                    <a:pt x="1778" y="395"/>
                    <a:pt x="1778" y="395"/>
                    <a:pt x="1778" y="395"/>
                  </a:cubicBezTo>
                  <a:cubicBezTo>
                    <a:pt x="1778" y="395"/>
                    <a:pt x="1803" y="383"/>
                    <a:pt x="1793" y="374"/>
                  </a:cubicBezTo>
                  <a:cubicBezTo>
                    <a:pt x="1783" y="365"/>
                    <a:pt x="1769" y="354"/>
                    <a:pt x="1769" y="354"/>
                  </a:cubicBezTo>
                  <a:cubicBezTo>
                    <a:pt x="1748" y="353"/>
                    <a:pt x="1748" y="353"/>
                    <a:pt x="1748" y="353"/>
                  </a:cubicBezTo>
                  <a:cubicBezTo>
                    <a:pt x="1748" y="353"/>
                    <a:pt x="1778" y="370"/>
                    <a:pt x="1769" y="378"/>
                  </a:cubicBezTo>
                  <a:cubicBezTo>
                    <a:pt x="1760" y="386"/>
                    <a:pt x="1740" y="389"/>
                    <a:pt x="1740" y="389"/>
                  </a:cubicBezTo>
                  <a:cubicBezTo>
                    <a:pt x="1727" y="416"/>
                    <a:pt x="1727" y="416"/>
                    <a:pt x="1727" y="416"/>
                  </a:cubicBezTo>
                  <a:cubicBezTo>
                    <a:pt x="1776" y="441"/>
                    <a:pt x="1776" y="441"/>
                    <a:pt x="1776" y="441"/>
                  </a:cubicBezTo>
                  <a:cubicBezTo>
                    <a:pt x="1776" y="441"/>
                    <a:pt x="1789" y="436"/>
                    <a:pt x="1789" y="442"/>
                  </a:cubicBezTo>
                  <a:cubicBezTo>
                    <a:pt x="1789" y="448"/>
                    <a:pt x="1782" y="479"/>
                    <a:pt x="1782" y="479"/>
                  </a:cubicBezTo>
                  <a:cubicBezTo>
                    <a:pt x="1789" y="492"/>
                    <a:pt x="1789" y="492"/>
                    <a:pt x="1789" y="492"/>
                  </a:cubicBezTo>
                  <a:cubicBezTo>
                    <a:pt x="1813" y="496"/>
                    <a:pt x="1813" y="496"/>
                    <a:pt x="1813" y="496"/>
                  </a:cubicBezTo>
                  <a:cubicBezTo>
                    <a:pt x="1812" y="514"/>
                    <a:pt x="1812" y="514"/>
                    <a:pt x="1812" y="514"/>
                  </a:cubicBezTo>
                  <a:cubicBezTo>
                    <a:pt x="1852" y="522"/>
                    <a:pt x="1852" y="522"/>
                    <a:pt x="1852" y="522"/>
                  </a:cubicBezTo>
                  <a:cubicBezTo>
                    <a:pt x="1852" y="522"/>
                    <a:pt x="1882" y="510"/>
                    <a:pt x="1896" y="511"/>
                  </a:cubicBezTo>
                  <a:cubicBezTo>
                    <a:pt x="1910" y="512"/>
                    <a:pt x="1928" y="524"/>
                    <a:pt x="1928" y="524"/>
                  </a:cubicBezTo>
                  <a:cubicBezTo>
                    <a:pt x="1928" y="524"/>
                    <a:pt x="1957" y="528"/>
                    <a:pt x="1970" y="537"/>
                  </a:cubicBezTo>
                  <a:cubicBezTo>
                    <a:pt x="1983" y="546"/>
                    <a:pt x="1986" y="557"/>
                    <a:pt x="1986" y="557"/>
                  </a:cubicBezTo>
                  <a:cubicBezTo>
                    <a:pt x="1986" y="557"/>
                    <a:pt x="1953" y="561"/>
                    <a:pt x="1966" y="569"/>
                  </a:cubicBezTo>
                  <a:cubicBezTo>
                    <a:pt x="1979" y="577"/>
                    <a:pt x="1993" y="584"/>
                    <a:pt x="1993" y="584"/>
                  </a:cubicBezTo>
                  <a:cubicBezTo>
                    <a:pt x="2021" y="583"/>
                    <a:pt x="2021" y="583"/>
                    <a:pt x="2021" y="583"/>
                  </a:cubicBezTo>
                  <a:cubicBezTo>
                    <a:pt x="2021" y="583"/>
                    <a:pt x="2005" y="591"/>
                    <a:pt x="1992" y="591"/>
                  </a:cubicBezTo>
                  <a:cubicBezTo>
                    <a:pt x="1979" y="591"/>
                    <a:pt x="1963" y="582"/>
                    <a:pt x="1963" y="582"/>
                  </a:cubicBezTo>
                  <a:cubicBezTo>
                    <a:pt x="1963" y="582"/>
                    <a:pt x="1964" y="559"/>
                    <a:pt x="1949" y="550"/>
                  </a:cubicBezTo>
                  <a:cubicBezTo>
                    <a:pt x="1934" y="541"/>
                    <a:pt x="1922" y="536"/>
                    <a:pt x="1922" y="536"/>
                  </a:cubicBezTo>
                  <a:cubicBezTo>
                    <a:pt x="1922" y="536"/>
                    <a:pt x="1918" y="521"/>
                    <a:pt x="1906" y="522"/>
                  </a:cubicBezTo>
                  <a:cubicBezTo>
                    <a:pt x="1894" y="523"/>
                    <a:pt x="1862" y="529"/>
                    <a:pt x="1862" y="529"/>
                  </a:cubicBezTo>
                  <a:cubicBezTo>
                    <a:pt x="1862" y="529"/>
                    <a:pt x="1844" y="531"/>
                    <a:pt x="1845" y="542"/>
                  </a:cubicBezTo>
                  <a:cubicBezTo>
                    <a:pt x="1846" y="553"/>
                    <a:pt x="1878" y="571"/>
                    <a:pt x="1878" y="575"/>
                  </a:cubicBezTo>
                  <a:cubicBezTo>
                    <a:pt x="1878" y="579"/>
                    <a:pt x="1859" y="591"/>
                    <a:pt x="1859" y="591"/>
                  </a:cubicBezTo>
                  <a:cubicBezTo>
                    <a:pt x="1857" y="620"/>
                    <a:pt x="1857" y="620"/>
                    <a:pt x="1857" y="620"/>
                  </a:cubicBezTo>
                  <a:cubicBezTo>
                    <a:pt x="1829" y="634"/>
                    <a:pt x="1829" y="634"/>
                    <a:pt x="1829" y="634"/>
                  </a:cubicBezTo>
                  <a:cubicBezTo>
                    <a:pt x="1829" y="634"/>
                    <a:pt x="1823" y="655"/>
                    <a:pt x="1810" y="649"/>
                  </a:cubicBezTo>
                  <a:cubicBezTo>
                    <a:pt x="1797" y="643"/>
                    <a:pt x="1771" y="645"/>
                    <a:pt x="1771" y="645"/>
                  </a:cubicBezTo>
                  <a:cubicBezTo>
                    <a:pt x="1733" y="641"/>
                    <a:pt x="1733" y="641"/>
                    <a:pt x="1733" y="641"/>
                  </a:cubicBezTo>
                  <a:cubicBezTo>
                    <a:pt x="1733" y="641"/>
                    <a:pt x="1690" y="626"/>
                    <a:pt x="1701" y="625"/>
                  </a:cubicBezTo>
                  <a:cubicBezTo>
                    <a:pt x="1712" y="624"/>
                    <a:pt x="1735" y="623"/>
                    <a:pt x="1735" y="623"/>
                  </a:cubicBezTo>
                  <a:cubicBezTo>
                    <a:pt x="1748" y="627"/>
                    <a:pt x="1748" y="627"/>
                    <a:pt x="1748" y="627"/>
                  </a:cubicBezTo>
                  <a:cubicBezTo>
                    <a:pt x="1763" y="616"/>
                    <a:pt x="1763" y="616"/>
                    <a:pt x="1763" y="616"/>
                  </a:cubicBezTo>
                  <a:cubicBezTo>
                    <a:pt x="1763" y="616"/>
                    <a:pt x="1801" y="625"/>
                    <a:pt x="1801" y="614"/>
                  </a:cubicBezTo>
                  <a:cubicBezTo>
                    <a:pt x="1801" y="603"/>
                    <a:pt x="1803" y="588"/>
                    <a:pt x="1803" y="588"/>
                  </a:cubicBezTo>
                  <a:cubicBezTo>
                    <a:pt x="1819" y="583"/>
                    <a:pt x="1819" y="583"/>
                    <a:pt x="1819" y="583"/>
                  </a:cubicBezTo>
                  <a:cubicBezTo>
                    <a:pt x="1821" y="569"/>
                    <a:pt x="1821" y="569"/>
                    <a:pt x="1821" y="569"/>
                  </a:cubicBezTo>
                  <a:cubicBezTo>
                    <a:pt x="1810" y="567"/>
                    <a:pt x="1810" y="567"/>
                    <a:pt x="1810" y="567"/>
                  </a:cubicBezTo>
                  <a:cubicBezTo>
                    <a:pt x="1810" y="567"/>
                    <a:pt x="1826" y="547"/>
                    <a:pt x="1816" y="543"/>
                  </a:cubicBezTo>
                  <a:cubicBezTo>
                    <a:pt x="1806" y="539"/>
                    <a:pt x="1763" y="541"/>
                    <a:pt x="1761" y="525"/>
                  </a:cubicBezTo>
                  <a:cubicBezTo>
                    <a:pt x="1759" y="509"/>
                    <a:pt x="1761" y="490"/>
                    <a:pt x="1752" y="485"/>
                  </a:cubicBezTo>
                  <a:cubicBezTo>
                    <a:pt x="1743" y="480"/>
                    <a:pt x="1730" y="464"/>
                    <a:pt x="1730" y="464"/>
                  </a:cubicBezTo>
                  <a:cubicBezTo>
                    <a:pt x="1726" y="440"/>
                    <a:pt x="1726" y="440"/>
                    <a:pt x="1726" y="440"/>
                  </a:cubicBezTo>
                  <a:cubicBezTo>
                    <a:pt x="1684" y="417"/>
                    <a:pt x="1684" y="417"/>
                    <a:pt x="1684" y="417"/>
                  </a:cubicBezTo>
                  <a:cubicBezTo>
                    <a:pt x="1684" y="417"/>
                    <a:pt x="1711" y="396"/>
                    <a:pt x="1697" y="376"/>
                  </a:cubicBezTo>
                  <a:cubicBezTo>
                    <a:pt x="1683" y="356"/>
                    <a:pt x="1651" y="356"/>
                    <a:pt x="1651" y="356"/>
                  </a:cubicBezTo>
                  <a:cubicBezTo>
                    <a:pt x="1562" y="348"/>
                    <a:pt x="1562" y="348"/>
                    <a:pt x="1562" y="348"/>
                  </a:cubicBezTo>
                  <a:cubicBezTo>
                    <a:pt x="1555" y="368"/>
                    <a:pt x="1555" y="368"/>
                    <a:pt x="1555" y="368"/>
                  </a:cubicBezTo>
                  <a:cubicBezTo>
                    <a:pt x="1566" y="379"/>
                    <a:pt x="1566" y="379"/>
                    <a:pt x="1566" y="379"/>
                  </a:cubicBezTo>
                  <a:cubicBezTo>
                    <a:pt x="1561" y="402"/>
                    <a:pt x="1561" y="402"/>
                    <a:pt x="1561" y="402"/>
                  </a:cubicBezTo>
                  <a:cubicBezTo>
                    <a:pt x="1523" y="418"/>
                    <a:pt x="1523" y="418"/>
                    <a:pt x="1523" y="418"/>
                  </a:cubicBezTo>
                  <a:cubicBezTo>
                    <a:pt x="1517" y="437"/>
                    <a:pt x="1517" y="437"/>
                    <a:pt x="1517" y="437"/>
                  </a:cubicBezTo>
                  <a:cubicBezTo>
                    <a:pt x="1538" y="439"/>
                    <a:pt x="1538" y="439"/>
                    <a:pt x="1538" y="439"/>
                  </a:cubicBezTo>
                  <a:cubicBezTo>
                    <a:pt x="1561" y="474"/>
                    <a:pt x="1561" y="474"/>
                    <a:pt x="1561" y="474"/>
                  </a:cubicBezTo>
                  <a:cubicBezTo>
                    <a:pt x="1552" y="486"/>
                    <a:pt x="1552" y="486"/>
                    <a:pt x="1552" y="486"/>
                  </a:cubicBezTo>
                  <a:cubicBezTo>
                    <a:pt x="1571" y="501"/>
                    <a:pt x="1571" y="501"/>
                    <a:pt x="1571" y="501"/>
                  </a:cubicBezTo>
                  <a:cubicBezTo>
                    <a:pt x="1594" y="495"/>
                    <a:pt x="1594" y="495"/>
                    <a:pt x="1594" y="495"/>
                  </a:cubicBezTo>
                  <a:cubicBezTo>
                    <a:pt x="1594" y="495"/>
                    <a:pt x="1612" y="516"/>
                    <a:pt x="1625" y="519"/>
                  </a:cubicBezTo>
                  <a:cubicBezTo>
                    <a:pt x="1638" y="522"/>
                    <a:pt x="1651" y="522"/>
                    <a:pt x="1651" y="522"/>
                  </a:cubicBezTo>
                  <a:cubicBezTo>
                    <a:pt x="1648" y="559"/>
                    <a:pt x="1648" y="559"/>
                    <a:pt x="1648" y="559"/>
                  </a:cubicBezTo>
                  <a:cubicBezTo>
                    <a:pt x="1635" y="545"/>
                    <a:pt x="1635" y="545"/>
                    <a:pt x="1635" y="545"/>
                  </a:cubicBezTo>
                  <a:cubicBezTo>
                    <a:pt x="1625" y="551"/>
                    <a:pt x="1625" y="551"/>
                    <a:pt x="1625" y="551"/>
                  </a:cubicBezTo>
                  <a:cubicBezTo>
                    <a:pt x="1625" y="551"/>
                    <a:pt x="1572" y="524"/>
                    <a:pt x="1556" y="521"/>
                  </a:cubicBezTo>
                  <a:cubicBezTo>
                    <a:pt x="1540" y="518"/>
                    <a:pt x="1516" y="520"/>
                    <a:pt x="1516" y="520"/>
                  </a:cubicBezTo>
                  <a:cubicBezTo>
                    <a:pt x="1505" y="508"/>
                    <a:pt x="1505" y="508"/>
                    <a:pt x="1505" y="508"/>
                  </a:cubicBezTo>
                  <a:cubicBezTo>
                    <a:pt x="1499" y="522"/>
                    <a:pt x="1499" y="522"/>
                    <a:pt x="1499" y="522"/>
                  </a:cubicBezTo>
                  <a:cubicBezTo>
                    <a:pt x="1483" y="504"/>
                    <a:pt x="1483" y="504"/>
                    <a:pt x="1483" y="504"/>
                  </a:cubicBezTo>
                  <a:cubicBezTo>
                    <a:pt x="1483" y="504"/>
                    <a:pt x="1441" y="490"/>
                    <a:pt x="1434" y="490"/>
                  </a:cubicBezTo>
                  <a:cubicBezTo>
                    <a:pt x="1427" y="490"/>
                    <a:pt x="1406" y="491"/>
                    <a:pt x="1406" y="491"/>
                  </a:cubicBezTo>
                  <a:cubicBezTo>
                    <a:pt x="1406" y="491"/>
                    <a:pt x="1357" y="485"/>
                    <a:pt x="1353" y="488"/>
                  </a:cubicBezTo>
                  <a:cubicBezTo>
                    <a:pt x="1349" y="491"/>
                    <a:pt x="1340" y="491"/>
                    <a:pt x="1340" y="499"/>
                  </a:cubicBezTo>
                  <a:cubicBezTo>
                    <a:pt x="1340" y="507"/>
                    <a:pt x="1366" y="521"/>
                    <a:pt x="1366" y="521"/>
                  </a:cubicBezTo>
                  <a:cubicBezTo>
                    <a:pt x="1353" y="541"/>
                    <a:pt x="1353" y="541"/>
                    <a:pt x="1353" y="541"/>
                  </a:cubicBezTo>
                  <a:cubicBezTo>
                    <a:pt x="1344" y="534"/>
                    <a:pt x="1344" y="534"/>
                    <a:pt x="1344" y="534"/>
                  </a:cubicBezTo>
                  <a:cubicBezTo>
                    <a:pt x="1344" y="551"/>
                    <a:pt x="1344" y="551"/>
                    <a:pt x="1344" y="551"/>
                  </a:cubicBezTo>
                  <a:cubicBezTo>
                    <a:pt x="1344" y="551"/>
                    <a:pt x="1320" y="550"/>
                    <a:pt x="1320" y="545"/>
                  </a:cubicBezTo>
                  <a:cubicBezTo>
                    <a:pt x="1320" y="540"/>
                    <a:pt x="1325" y="518"/>
                    <a:pt x="1311" y="519"/>
                  </a:cubicBezTo>
                  <a:cubicBezTo>
                    <a:pt x="1297" y="520"/>
                    <a:pt x="1261" y="543"/>
                    <a:pt x="1256" y="546"/>
                  </a:cubicBezTo>
                  <a:cubicBezTo>
                    <a:pt x="1251" y="549"/>
                    <a:pt x="1240" y="535"/>
                    <a:pt x="1219" y="537"/>
                  </a:cubicBezTo>
                  <a:cubicBezTo>
                    <a:pt x="1198" y="539"/>
                    <a:pt x="1174" y="550"/>
                    <a:pt x="1172" y="558"/>
                  </a:cubicBezTo>
                  <a:cubicBezTo>
                    <a:pt x="1170" y="566"/>
                    <a:pt x="1123" y="562"/>
                    <a:pt x="1123" y="562"/>
                  </a:cubicBezTo>
                  <a:cubicBezTo>
                    <a:pt x="1131" y="545"/>
                    <a:pt x="1131" y="545"/>
                    <a:pt x="1131" y="545"/>
                  </a:cubicBezTo>
                  <a:cubicBezTo>
                    <a:pt x="1130" y="521"/>
                    <a:pt x="1130" y="521"/>
                    <a:pt x="1130" y="521"/>
                  </a:cubicBezTo>
                  <a:cubicBezTo>
                    <a:pt x="1130" y="521"/>
                    <a:pt x="1086" y="529"/>
                    <a:pt x="1086" y="538"/>
                  </a:cubicBezTo>
                  <a:cubicBezTo>
                    <a:pt x="1086" y="547"/>
                    <a:pt x="1092" y="554"/>
                    <a:pt x="1092" y="554"/>
                  </a:cubicBezTo>
                  <a:cubicBezTo>
                    <a:pt x="1074" y="555"/>
                    <a:pt x="1074" y="555"/>
                    <a:pt x="1074" y="555"/>
                  </a:cubicBezTo>
                  <a:cubicBezTo>
                    <a:pt x="1074" y="540"/>
                    <a:pt x="1074" y="540"/>
                    <a:pt x="1074" y="540"/>
                  </a:cubicBezTo>
                  <a:cubicBezTo>
                    <a:pt x="1060" y="545"/>
                    <a:pt x="1060" y="545"/>
                    <a:pt x="1060" y="545"/>
                  </a:cubicBezTo>
                  <a:cubicBezTo>
                    <a:pt x="1025" y="548"/>
                    <a:pt x="1025" y="548"/>
                    <a:pt x="1025" y="548"/>
                  </a:cubicBezTo>
                  <a:cubicBezTo>
                    <a:pt x="996" y="568"/>
                    <a:pt x="996" y="568"/>
                    <a:pt x="996" y="568"/>
                  </a:cubicBezTo>
                  <a:cubicBezTo>
                    <a:pt x="963" y="571"/>
                    <a:pt x="963" y="571"/>
                    <a:pt x="963" y="571"/>
                  </a:cubicBezTo>
                  <a:cubicBezTo>
                    <a:pt x="970" y="584"/>
                    <a:pt x="970" y="584"/>
                    <a:pt x="970" y="584"/>
                  </a:cubicBezTo>
                  <a:cubicBezTo>
                    <a:pt x="970" y="584"/>
                    <a:pt x="944" y="578"/>
                    <a:pt x="941" y="589"/>
                  </a:cubicBezTo>
                  <a:cubicBezTo>
                    <a:pt x="938" y="600"/>
                    <a:pt x="941" y="615"/>
                    <a:pt x="941" y="615"/>
                  </a:cubicBezTo>
                  <a:cubicBezTo>
                    <a:pt x="890" y="621"/>
                    <a:pt x="890" y="621"/>
                    <a:pt x="890" y="621"/>
                  </a:cubicBezTo>
                  <a:cubicBezTo>
                    <a:pt x="890" y="621"/>
                    <a:pt x="875" y="610"/>
                    <a:pt x="870" y="609"/>
                  </a:cubicBezTo>
                  <a:cubicBezTo>
                    <a:pt x="865" y="608"/>
                    <a:pt x="843" y="614"/>
                    <a:pt x="843" y="600"/>
                  </a:cubicBezTo>
                  <a:cubicBezTo>
                    <a:pt x="843" y="586"/>
                    <a:pt x="843" y="569"/>
                    <a:pt x="860" y="575"/>
                  </a:cubicBezTo>
                  <a:cubicBezTo>
                    <a:pt x="877" y="581"/>
                    <a:pt x="898" y="575"/>
                    <a:pt x="898" y="575"/>
                  </a:cubicBezTo>
                  <a:cubicBezTo>
                    <a:pt x="898" y="575"/>
                    <a:pt x="860" y="544"/>
                    <a:pt x="854" y="541"/>
                  </a:cubicBezTo>
                  <a:cubicBezTo>
                    <a:pt x="848" y="538"/>
                    <a:pt x="773" y="539"/>
                    <a:pt x="773" y="539"/>
                  </a:cubicBezTo>
                  <a:cubicBezTo>
                    <a:pt x="779" y="548"/>
                    <a:pt x="779" y="548"/>
                    <a:pt x="779" y="548"/>
                  </a:cubicBezTo>
                  <a:cubicBezTo>
                    <a:pt x="779" y="548"/>
                    <a:pt x="810" y="543"/>
                    <a:pt x="805" y="563"/>
                  </a:cubicBezTo>
                  <a:cubicBezTo>
                    <a:pt x="800" y="583"/>
                    <a:pt x="790" y="612"/>
                    <a:pt x="797" y="612"/>
                  </a:cubicBezTo>
                  <a:cubicBezTo>
                    <a:pt x="804" y="612"/>
                    <a:pt x="830" y="620"/>
                    <a:pt x="830" y="620"/>
                  </a:cubicBezTo>
                  <a:cubicBezTo>
                    <a:pt x="828" y="645"/>
                    <a:pt x="828" y="645"/>
                    <a:pt x="828" y="645"/>
                  </a:cubicBezTo>
                  <a:cubicBezTo>
                    <a:pt x="834" y="664"/>
                    <a:pt x="834" y="664"/>
                    <a:pt x="834" y="664"/>
                  </a:cubicBezTo>
                  <a:cubicBezTo>
                    <a:pt x="813" y="650"/>
                    <a:pt x="813" y="650"/>
                    <a:pt x="813" y="650"/>
                  </a:cubicBezTo>
                  <a:cubicBezTo>
                    <a:pt x="798" y="666"/>
                    <a:pt x="798" y="666"/>
                    <a:pt x="798" y="666"/>
                  </a:cubicBezTo>
                  <a:cubicBezTo>
                    <a:pt x="795" y="644"/>
                    <a:pt x="795" y="644"/>
                    <a:pt x="795" y="644"/>
                  </a:cubicBezTo>
                  <a:cubicBezTo>
                    <a:pt x="749" y="632"/>
                    <a:pt x="749" y="632"/>
                    <a:pt x="749" y="632"/>
                  </a:cubicBezTo>
                  <a:cubicBezTo>
                    <a:pt x="729" y="657"/>
                    <a:pt x="729" y="657"/>
                    <a:pt x="729" y="657"/>
                  </a:cubicBezTo>
                  <a:cubicBezTo>
                    <a:pt x="711" y="658"/>
                    <a:pt x="711" y="658"/>
                    <a:pt x="711" y="658"/>
                  </a:cubicBezTo>
                  <a:cubicBezTo>
                    <a:pt x="711" y="658"/>
                    <a:pt x="705" y="669"/>
                    <a:pt x="695" y="673"/>
                  </a:cubicBezTo>
                  <a:cubicBezTo>
                    <a:pt x="685" y="677"/>
                    <a:pt x="665" y="681"/>
                    <a:pt x="673" y="688"/>
                  </a:cubicBezTo>
                  <a:cubicBezTo>
                    <a:pt x="681" y="695"/>
                    <a:pt x="713" y="718"/>
                    <a:pt x="713" y="718"/>
                  </a:cubicBezTo>
                  <a:cubicBezTo>
                    <a:pt x="725" y="735"/>
                    <a:pt x="725" y="735"/>
                    <a:pt x="725" y="735"/>
                  </a:cubicBezTo>
                  <a:cubicBezTo>
                    <a:pt x="705" y="726"/>
                    <a:pt x="705" y="726"/>
                    <a:pt x="705" y="726"/>
                  </a:cubicBezTo>
                  <a:cubicBezTo>
                    <a:pt x="705" y="726"/>
                    <a:pt x="687" y="736"/>
                    <a:pt x="674" y="730"/>
                  </a:cubicBezTo>
                  <a:cubicBezTo>
                    <a:pt x="661" y="724"/>
                    <a:pt x="618" y="717"/>
                    <a:pt x="618" y="717"/>
                  </a:cubicBezTo>
                  <a:cubicBezTo>
                    <a:pt x="618" y="717"/>
                    <a:pt x="612" y="693"/>
                    <a:pt x="597" y="699"/>
                  </a:cubicBezTo>
                  <a:cubicBezTo>
                    <a:pt x="582" y="705"/>
                    <a:pt x="574" y="711"/>
                    <a:pt x="574" y="711"/>
                  </a:cubicBezTo>
                  <a:cubicBezTo>
                    <a:pt x="562" y="712"/>
                    <a:pt x="562" y="712"/>
                    <a:pt x="562" y="712"/>
                  </a:cubicBezTo>
                  <a:cubicBezTo>
                    <a:pt x="592" y="738"/>
                    <a:pt x="592" y="738"/>
                    <a:pt x="592" y="738"/>
                  </a:cubicBezTo>
                  <a:cubicBezTo>
                    <a:pt x="592" y="738"/>
                    <a:pt x="632" y="739"/>
                    <a:pt x="632" y="746"/>
                  </a:cubicBezTo>
                  <a:cubicBezTo>
                    <a:pt x="632" y="753"/>
                    <a:pt x="614" y="764"/>
                    <a:pt x="614" y="764"/>
                  </a:cubicBezTo>
                  <a:cubicBezTo>
                    <a:pt x="572" y="754"/>
                    <a:pt x="572" y="754"/>
                    <a:pt x="572" y="754"/>
                  </a:cubicBezTo>
                  <a:cubicBezTo>
                    <a:pt x="572" y="754"/>
                    <a:pt x="557" y="740"/>
                    <a:pt x="547" y="739"/>
                  </a:cubicBezTo>
                  <a:cubicBezTo>
                    <a:pt x="537" y="738"/>
                    <a:pt x="511" y="749"/>
                    <a:pt x="509" y="735"/>
                  </a:cubicBezTo>
                  <a:cubicBezTo>
                    <a:pt x="507" y="721"/>
                    <a:pt x="508" y="705"/>
                    <a:pt x="508" y="705"/>
                  </a:cubicBezTo>
                  <a:cubicBezTo>
                    <a:pt x="495" y="697"/>
                    <a:pt x="495" y="697"/>
                    <a:pt x="495" y="697"/>
                  </a:cubicBezTo>
                  <a:cubicBezTo>
                    <a:pt x="495" y="697"/>
                    <a:pt x="516" y="679"/>
                    <a:pt x="508" y="670"/>
                  </a:cubicBezTo>
                  <a:cubicBezTo>
                    <a:pt x="500" y="661"/>
                    <a:pt x="444" y="646"/>
                    <a:pt x="444" y="646"/>
                  </a:cubicBezTo>
                  <a:cubicBezTo>
                    <a:pt x="424" y="631"/>
                    <a:pt x="424" y="631"/>
                    <a:pt x="424" y="631"/>
                  </a:cubicBezTo>
                  <a:cubicBezTo>
                    <a:pt x="408" y="620"/>
                    <a:pt x="408" y="620"/>
                    <a:pt x="408" y="620"/>
                  </a:cubicBezTo>
                  <a:cubicBezTo>
                    <a:pt x="398" y="610"/>
                    <a:pt x="398" y="610"/>
                    <a:pt x="398" y="610"/>
                  </a:cubicBezTo>
                  <a:cubicBezTo>
                    <a:pt x="424" y="609"/>
                    <a:pt x="424" y="609"/>
                    <a:pt x="424" y="609"/>
                  </a:cubicBezTo>
                  <a:cubicBezTo>
                    <a:pt x="424" y="609"/>
                    <a:pt x="419" y="618"/>
                    <a:pt x="438" y="622"/>
                  </a:cubicBezTo>
                  <a:cubicBezTo>
                    <a:pt x="457" y="626"/>
                    <a:pt x="482" y="623"/>
                    <a:pt x="482" y="623"/>
                  </a:cubicBezTo>
                  <a:cubicBezTo>
                    <a:pt x="482" y="623"/>
                    <a:pt x="498" y="641"/>
                    <a:pt x="510" y="643"/>
                  </a:cubicBezTo>
                  <a:cubicBezTo>
                    <a:pt x="522" y="645"/>
                    <a:pt x="576" y="650"/>
                    <a:pt x="576" y="650"/>
                  </a:cubicBezTo>
                  <a:cubicBezTo>
                    <a:pt x="576" y="650"/>
                    <a:pt x="613" y="666"/>
                    <a:pt x="656" y="655"/>
                  </a:cubicBezTo>
                  <a:cubicBezTo>
                    <a:pt x="699" y="644"/>
                    <a:pt x="741" y="629"/>
                    <a:pt x="719" y="609"/>
                  </a:cubicBezTo>
                  <a:cubicBezTo>
                    <a:pt x="697" y="589"/>
                    <a:pt x="696" y="576"/>
                    <a:pt x="667" y="570"/>
                  </a:cubicBezTo>
                  <a:cubicBezTo>
                    <a:pt x="638" y="564"/>
                    <a:pt x="598" y="549"/>
                    <a:pt x="579" y="542"/>
                  </a:cubicBezTo>
                  <a:cubicBezTo>
                    <a:pt x="560" y="535"/>
                    <a:pt x="526" y="518"/>
                    <a:pt x="506" y="517"/>
                  </a:cubicBezTo>
                  <a:cubicBezTo>
                    <a:pt x="486" y="516"/>
                    <a:pt x="467" y="516"/>
                    <a:pt x="455" y="516"/>
                  </a:cubicBezTo>
                  <a:cubicBezTo>
                    <a:pt x="443" y="516"/>
                    <a:pt x="421" y="516"/>
                    <a:pt x="421" y="516"/>
                  </a:cubicBezTo>
                  <a:cubicBezTo>
                    <a:pt x="413" y="506"/>
                    <a:pt x="413" y="506"/>
                    <a:pt x="413" y="506"/>
                  </a:cubicBezTo>
                  <a:cubicBezTo>
                    <a:pt x="394" y="507"/>
                    <a:pt x="394" y="507"/>
                    <a:pt x="394" y="507"/>
                  </a:cubicBezTo>
                  <a:cubicBezTo>
                    <a:pt x="373" y="498"/>
                    <a:pt x="373" y="498"/>
                    <a:pt x="373" y="498"/>
                  </a:cubicBezTo>
                  <a:cubicBezTo>
                    <a:pt x="394" y="493"/>
                    <a:pt x="394" y="493"/>
                    <a:pt x="394" y="493"/>
                  </a:cubicBezTo>
                  <a:cubicBezTo>
                    <a:pt x="406" y="485"/>
                    <a:pt x="406" y="485"/>
                    <a:pt x="406" y="485"/>
                  </a:cubicBezTo>
                  <a:cubicBezTo>
                    <a:pt x="406" y="485"/>
                    <a:pt x="363" y="469"/>
                    <a:pt x="357" y="475"/>
                  </a:cubicBezTo>
                  <a:cubicBezTo>
                    <a:pt x="351" y="481"/>
                    <a:pt x="348" y="490"/>
                    <a:pt x="348" y="490"/>
                  </a:cubicBezTo>
                  <a:cubicBezTo>
                    <a:pt x="335" y="490"/>
                    <a:pt x="335" y="490"/>
                    <a:pt x="335" y="490"/>
                  </a:cubicBezTo>
                  <a:cubicBezTo>
                    <a:pt x="333" y="493"/>
                    <a:pt x="329" y="497"/>
                    <a:pt x="321" y="498"/>
                  </a:cubicBezTo>
                  <a:cubicBezTo>
                    <a:pt x="303" y="501"/>
                    <a:pt x="304" y="498"/>
                    <a:pt x="304" y="498"/>
                  </a:cubicBezTo>
                  <a:cubicBezTo>
                    <a:pt x="300" y="506"/>
                    <a:pt x="300" y="506"/>
                    <a:pt x="300" y="506"/>
                  </a:cubicBezTo>
                  <a:cubicBezTo>
                    <a:pt x="285" y="507"/>
                    <a:pt x="285" y="507"/>
                    <a:pt x="285" y="507"/>
                  </a:cubicBezTo>
                  <a:cubicBezTo>
                    <a:pt x="285" y="507"/>
                    <a:pt x="284" y="521"/>
                    <a:pt x="275" y="522"/>
                  </a:cubicBezTo>
                  <a:cubicBezTo>
                    <a:pt x="270" y="522"/>
                    <a:pt x="266" y="521"/>
                    <a:pt x="262" y="519"/>
                  </a:cubicBezTo>
                  <a:cubicBezTo>
                    <a:pt x="261" y="528"/>
                    <a:pt x="261" y="528"/>
                    <a:pt x="261" y="528"/>
                  </a:cubicBezTo>
                  <a:cubicBezTo>
                    <a:pt x="261" y="528"/>
                    <a:pt x="265" y="534"/>
                    <a:pt x="266" y="537"/>
                  </a:cubicBezTo>
                  <a:cubicBezTo>
                    <a:pt x="267" y="540"/>
                    <a:pt x="254" y="542"/>
                    <a:pt x="254" y="542"/>
                  </a:cubicBezTo>
                  <a:cubicBezTo>
                    <a:pt x="254" y="542"/>
                    <a:pt x="257" y="545"/>
                    <a:pt x="259" y="557"/>
                  </a:cubicBezTo>
                  <a:cubicBezTo>
                    <a:pt x="261" y="569"/>
                    <a:pt x="275" y="561"/>
                    <a:pt x="281" y="561"/>
                  </a:cubicBezTo>
                  <a:cubicBezTo>
                    <a:pt x="287" y="561"/>
                    <a:pt x="292" y="568"/>
                    <a:pt x="296" y="573"/>
                  </a:cubicBezTo>
                  <a:cubicBezTo>
                    <a:pt x="300" y="578"/>
                    <a:pt x="306" y="581"/>
                    <a:pt x="315" y="591"/>
                  </a:cubicBezTo>
                  <a:cubicBezTo>
                    <a:pt x="324" y="601"/>
                    <a:pt x="300" y="603"/>
                    <a:pt x="300" y="608"/>
                  </a:cubicBezTo>
                  <a:cubicBezTo>
                    <a:pt x="300" y="613"/>
                    <a:pt x="283" y="620"/>
                    <a:pt x="283" y="620"/>
                  </a:cubicBezTo>
                  <a:cubicBezTo>
                    <a:pt x="296" y="631"/>
                    <a:pt x="296" y="631"/>
                    <a:pt x="296" y="631"/>
                  </a:cubicBezTo>
                  <a:cubicBezTo>
                    <a:pt x="296" y="631"/>
                    <a:pt x="337" y="663"/>
                    <a:pt x="343" y="673"/>
                  </a:cubicBezTo>
                  <a:cubicBezTo>
                    <a:pt x="349" y="683"/>
                    <a:pt x="321" y="677"/>
                    <a:pt x="321" y="677"/>
                  </a:cubicBezTo>
                  <a:cubicBezTo>
                    <a:pt x="316" y="697"/>
                    <a:pt x="316" y="697"/>
                    <a:pt x="316" y="697"/>
                  </a:cubicBezTo>
                  <a:cubicBezTo>
                    <a:pt x="323" y="703"/>
                    <a:pt x="323" y="703"/>
                    <a:pt x="323" y="703"/>
                  </a:cubicBezTo>
                  <a:cubicBezTo>
                    <a:pt x="323" y="713"/>
                    <a:pt x="323" y="713"/>
                    <a:pt x="323" y="713"/>
                  </a:cubicBezTo>
                  <a:cubicBezTo>
                    <a:pt x="323" y="713"/>
                    <a:pt x="342" y="718"/>
                    <a:pt x="343" y="722"/>
                  </a:cubicBezTo>
                  <a:cubicBezTo>
                    <a:pt x="344" y="726"/>
                    <a:pt x="337" y="737"/>
                    <a:pt x="337" y="737"/>
                  </a:cubicBezTo>
                  <a:cubicBezTo>
                    <a:pt x="352" y="740"/>
                    <a:pt x="352" y="740"/>
                    <a:pt x="352" y="740"/>
                  </a:cubicBezTo>
                  <a:cubicBezTo>
                    <a:pt x="352" y="740"/>
                    <a:pt x="363" y="748"/>
                    <a:pt x="364" y="752"/>
                  </a:cubicBezTo>
                  <a:cubicBezTo>
                    <a:pt x="365" y="756"/>
                    <a:pt x="344" y="770"/>
                    <a:pt x="344" y="770"/>
                  </a:cubicBezTo>
                  <a:cubicBezTo>
                    <a:pt x="383" y="788"/>
                    <a:pt x="383" y="788"/>
                    <a:pt x="383" y="788"/>
                  </a:cubicBezTo>
                  <a:cubicBezTo>
                    <a:pt x="383" y="788"/>
                    <a:pt x="406" y="807"/>
                    <a:pt x="405" y="815"/>
                  </a:cubicBezTo>
                  <a:cubicBezTo>
                    <a:pt x="404" y="823"/>
                    <a:pt x="395" y="830"/>
                    <a:pt x="391" y="837"/>
                  </a:cubicBezTo>
                  <a:cubicBezTo>
                    <a:pt x="387" y="844"/>
                    <a:pt x="366" y="856"/>
                    <a:pt x="366" y="856"/>
                  </a:cubicBezTo>
                  <a:cubicBezTo>
                    <a:pt x="366" y="856"/>
                    <a:pt x="338" y="882"/>
                    <a:pt x="334" y="887"/>
                  </a:cubicBezTo>
                  <a:cubicBezTo>
                    <a:pt x="330" y="892"/>
                    <a:pt x="289" y="916"/>
                    <a:pt x="289" y="916"/>
                  </a:cubicBezTo>
                  <a:cubicBezTo>
                    <a:pt x="293" y="923"/>
                    <a:pt x="293" y="923"/>
                    <a:pt x="293" y="923"/>
                  </a:cubicBezTo>
                  <a:cubicBezTo>
                    <a:pt x="313" y="912"/>
                    <a:pt x="313" y="912"/>
                    <a:pt x="313" y="912"/>
                  </a:cubicBezTo>
                  <a:cubicBezTo>
                    <a:pt x="315" y="923"/>
                    <a:pt x="315" y="923"/>
                    <a:pt x="315" y="923"/>
                  </a:cubicBezTo>
                  <a:cubicBezTo>
                    <a:pt x="315" y="923"/>
                    <a:pt x="328" y="936"/>
                    <a:pt x="334" y="939"/>
                  </a:cubicBezTo>
                  <a:cubicBezTo>
                    <a:pt x="340" y="942"/>
                    <a:pt x="367" y="942"/>
                    <a:pt x="367" y="942"/>
                  </a:cubicBezTo>
                  <a:cubicBezTo>
                    <a:pt x="376" y="954"/>
                    <a:pt x="376" y="954"/>
                    <a:pt x="376" y="954"/>
                  </a:cubicBezTo>
                  <a:cubicBezTo>
                    <a:pt x="376" y="954"/>
                    <a:pt x="337" y="945"/>
                    <a:pt x="335" y="951"/>
                  </a:cubicBezTo>
                  <a:cubicBezTo>
                    <a:pt x="333" y="957"/>
                    <a:pt x="333" y="961"/>
                    <a:pt x="333" y="961"/>
                  </a:cubicBezTo>
                  <a:cubicBezTo>
                    <a:pt x="307" y="962"/>
                    <a:pt x="307" y="962"/>
                    <a:pt x="307" y="962"/>
                  </a:cubicBezTo>
                  <a:cubicBezTo>
                    <a:pt x="303" y="980"/>
                    <a:pt x="303" y="980"/>
                    <a:pt x="303" y="980"/>
                  </a:cubicBezTo>
                  <a:cubicBezTo>
                    <a:pt x="303" y="980"/>
                    <a:pt x="300" y="979"/>
                    <a:pt x="295" y="978"/>
                  </a:cubicBezTo>
                  <a:cubicBezTo>
                    <a:pt x="292" y="988"/>
                    <a:pt x="292" y="988"/>
                    <a:pt x="292" y="988"/>
                  </a:cubicBezTo>
                  <a:cubicBezTo>
                    <a:pt x="295" y="997"/>
                    <a:pt x="295" y="997"/>
                    <a:pt x="295" y="997"/>
                  </a:cubicBezTo>
                  <a:cubicBezTo>
                    <a:pt x="295" y="997"/>
                    <a:pt x="288" y="1001"/>
                    <a:pt x="284" y="1003"/>
                  </a:cubicBezTo>
                  <a:cubicBezTo>
                    <a:pt x="280" y="1005"/>
                    <a:pt x="281" y="1019"/>
                    <a:pt x="281" y="1019"/>
                  </a:cubicBezTo>
                  <a:cubicBezTo>
                    <a:pt x="290" y="1023"/>
                    <a:pt x="290" y="1023"/>
                    <a:pt x="290" y="1023"/>
                  </a:cubicBezTo>
                  <a:cubicBezTo>
                    <a:pt x="285" y="1041"/>
                    <a:pt x="285" y="1041"/>
                    <a:pt x="285" y="1041"/>
                  </a:cubicBezTo>
                  <a:cubicBezTo>
                    <a:pt x="292" y="1043"/>
                    <a:pt x="292" y="1043"/>
                    <a:pt x="292" y="1043"/>
                  </a:cubicBezTo>
                  <a:cubicBezTo>
                    <a:pt x="301" y="1055"/>
                    <a:pt x="301" y="1055"/>
                    <a:pt x="301" y="1055"/>
                  </a:cubicBezTo>
                  <a:cubicBezTo>
                    <a:pt x="288" y="1064"/>
                    <a:pt x="288" y="1064"/>
                    <a:pt x="288" y="1064"/>
                  </a:cubicBezTo>
                  <a:cubicBezTo>
                    <a:pt x="288" y="1072"/>
                    <a:pt x="288" y="1072"/>
                    <a:pt x="288" y="1072"/>
                  </a:cubicBezTo>
                  <a:cubicBezTo>
                    <a:pt x="288" y="1072"/>
                    <a:pt x="309" y="1082"/>
                    <a:pt x="310" y="1087"/>
                  </a:cubicBezTo>
                  <a:cubicBezTo>
                    <a:pt x="311" y="1092"/>
                    <a:pt x="298" y="1094"/>
                    <a:pt x="298" y="1094"/>
                  </a:cubicBezTo>
                  <a:cubicBezTo>
                    <a:pt x="297" y="1103"/>
                    <a:pt x="297" y="1103"/>
                    <a:pt x="297" y="1103"/>
                  </a:cubicBezTo>
                  <a:cubicBezTo>
                    <a:pt x="310" y="1107"/>
                    <a:pt x="310" y="1107"/>
                    <a:pt x="310" y="1107"/>
                  </a:cubicBezTo>
                  <a:cubicBezTo>
                    <a:pt x="310" y="1107"/>
                    <a:pt x="315" y="1118"/>
                    <a:pt x="322" y="1124"/>
                  </a:cubicBezTo>
                  <a:cubicBezTo>
                    <a:pt x="328" y="1129"/>
                    <a:pt x="328" y="1139"/>
                    <a:pt x="328" y="1143"/>
                  </a:cubicBezTo>
                  <a:cubicBezTo>
                    <a:pt x="332" y="1144"/>
                    <a:pt x="336" y="1144"/>
                    <a:pt x="339" y="1145"/>
                  </a:cubicBezTo>
                  <a:cubicBezTo>
                    <a:pt x="347" y="1146"/>
                    <a:pt x="348" y="1153"/>
                    <a:pt x="348" y="1153"/>
                  </a:cubicBezTo>
                  <a:cubicBezTo>
                    <a:pt x="354" y="1147"/>
                    <a:pt x="354" y="1147"/>
                    <a:pt x="354" y="1147"/>
                  </a:cubicBezTo>
                  <a:cubicBezTo>
                    <a:pt x="380" y="1153"/>
                    <a:pt x="380" y="1153"/>
                    <a:pt x="380" y="1153"/>
                  </a:cubicBezTo>
                  <a:cubicBezTo>
                    <a:pt x="382" y="1163"/>
                    <a:pt x="382" y="1163"/>
                    <a:pt x="382" y="1163"/>
                  </a:cubicBezTo>
                  <a:cubicBezTo>
                    <a:pt x="404" y="1151"/>
                    <a:pt x="404" y="1151"/>
                    <a:pt x="404" y="1151"/>
                  </a:cubicBezTo>
                  <a:cubicBezTo>
                    <a:pt x="404" y="1151"/>
                    <a:pt x="426" y="1162"/>
                    <a:pt x="437" y="1167"/>
                  </a:cubicBezTo>
                  <a:cubicBezTo>
                    <a:pt x="448" y="1172"/>
                    <a:pt x="434" y="1186"/>
                    <a:pt x="434" y="1186"/>
                  </a:cubicBezTo>
                  <a:cubicBezTo>
                    <a:pt x="442" y="1196"/>
                    <a:pt x="442" y="1196"/>
                    <a:pt x="442" y="1196"/>
                  </a:cubicBezTo>
                  <a:cubicBezTo>
                    <a:pt x="438" y="1208"/>
                    <a:pt x="438" y="1208"/>
                    <a:pt x="438" y="1208"/>
                  </a:cubicBezTo>
                  <a:cubicBezTo>
                    <a:pt x="438" y="1208"/>
                    <a:pt x="443" y="1213"/>
                    <a:pt x="451" y="1215"/>
                  </a:cubicBezTo>
                  <a:cubicBezTo>
                    <a:pt x="459" y="1217"/>
                    <a:pt x="462" y="1238"/>
                    <a:pt x="462" y="1238"/>
                  </a:cubicBezTo>
                  <a:cubicBezTo>
                    <a:pt x="482" y="1245"/>
                    <a:pt x="482" y="1245"/>
                    <a:pt x="482" y="1245"/>
                  </a:cubicBezTo>
                  <a:cubicBezTo>
                    <a:pt x="484" y="1260"/>
                    <a:pt x="484" y="1260"/>
                    <a:pt x="484" y="1260"/>
                  </a:cubicBezTo>
                  <a:cubicBezTo>
                    <a:pt x="484" y="1260"/>
                    <a:pt x="494" y="1258"/>
                    <a:pt x="507" y="1261"/>
                  </a:cubicBezTo>
                  <a:cubicBezTo>
                    <a:pt x="520" y="1264"/>
                    <a:pt x="512" y="1273"/>
                    <a:pt x="512" y="1273"/>
                  </a:cubicBezTo>
                  <a:cubicBezTo>
                    <a:pt x="526" y="1281"/>
                    <a:pt x="526" y="1281"/>
                    <a:pt x="526" y="1281"/>
                  </a:cubicBezTo>
                  <a:cubicBezTo>
                    <a:pt x="526" y="1281"/>
                    <a:pt x="517" y="1290"/>
                    <a:pt x="509" y="1297"/>
                  </a:cubicBezTo>
                  <a:cubicBezTo>
                    <a:pt x="501" y="1304"/>
                    <a:pt x="488" y="1296"/>
                    <a:pt x="488" y="1296"/>
                  </a:cubicBezTo>
                  <a:cubicBezTo>
                    <a:pt x="488" y="1296"/>
                    <a:pt x="486" y="1290"/>
                    <a:pt x="472" y="1293"/>
                  </a:cubicBezTo>
                  <a:cubicBezTo>
                    <a:pt x="458" y="1296"/>
                    <a:pt x="485" y="1318"/>
                    <a:pt x="485" y="1318"/>
                  </a:cubicBezTo>
                  <a:cubicBezTo>
                    <a:pt x="485" y="1318"/>
                    <a:pt x="485" y="1332"/>
                    <a:pt x="488" y="1333"/>
                  </a:cubicBezTo>
                  <a:cubicBezTo>
                    <a:pt x="490" y="1333"/>
                    <a:pt x="490" y="1343"/>
                    <a:pt x="491" y="1351"/>
                  </a:cubicBezTo>
                  <a:cubicBezTo>
                    <a:pt x="486" y="1351"/>
                    <a:pt x="481" y="1350"/>
                    <a:pt x="477" y="1349"/>
                  </a:cubicBezTo>
                  <a:cubicBezTo>
                    <a:pt x="490" y="1351"/>
                    <a:pt x="510" y="1355"/>
                    <a:pt x="516" y="1352"/>
                  </a:cubicBezTo>
                  <a:cubicBezTo>
                    <a:pt x="524" y="1348"/>
                    <a:pt x="520" y="1339"/>
                    <a:pt x="520" y="1339"/>
                  </a:cubicBezTo>
                  <a:cubicBezTo>
                    <a:pt x="538" y="1342"/>
                    <a:pt x="538" y="1342"/>
                    <a:pt x="538" y="1342"/>
                  </a:cubicBezTo>
                  <a:cubicBezTo>
                    <a:pt x="549" y="1337"/>
                    <a:pt x="549" y="1337"/>
                    <a:pt x="549" y="1337"/>
                  </a:cubicBezTo>
                  <a:cubicBezTo>
                    <a:pt x="579" y="1336"/>
                    <a:pt x="579" y="1336"/>
                    <a:pt x="579" y="1336"/>
                  </a:cubicBezTo>
                  <a:cubicBezTo>
                    <a:pt x="585" y="1350"/>
                    <a:pt x="585" y="1350"/>
                    <a:pt x="585" y="1350"/>
                  </a:cubicBezTo>
                  <a:cubicBezTo>
                    <a:pt x="585" y="1350"/>
                    <a:pt x="606" y="1356"/>
                    <a:pt x="604" y="1362"/>
                  </a:cubicBezTo>
                  <a:cubicBezTo>
                    <a:pt x="602" y="1368"/>
                    <a:pt x="594" y="1369"/>
                    <a:pt x="594" y="1369"/>
                  </a:cubicBezTo>
                  <a:cubicBezTo>
                    <a:pt x="599" y="1381"/>
                    <a:pt x="599" y="1381"/>
                    <a:pt x="599" y="1381"/>
                  </a:cubicBezTo>
                  <a:cubicBezTo>
                    <a:pt x="600" y="1392"/>
                    <a:pt x="600" y="1392"/>
                    <a:pt x="600" y="1392"/>
                  </a:cubicBezTo>
                  <a:cubicBezTo>
                    <a:pt x="623" y="1394"/>
                    <a:pt x="623" y="1394"/>
                    <a:pt x="623" y="1394"/>
                  </a:cubicBezTo>
                  <a:cubicBezTo>
                    <a:pt x="651" y="1406"/>
                    <a:pt x="651" y="1406"/>
                    <a:pt x="651" y="1406"/>
                  </a:cubicBezTo>
                  <a:cubicBezTo>
                    <a:pt x="658" y="1435"/>
                    <a:pt x="658" y="1435"/>
                    <a:pt x="658" y="1435"/>
                  </a:cubicBezTo>
                  <a:cubicBezTo>
                    <a:pt x="662" y="1438"/>
                    <a:pt x="662" y="1438"/>
                    <a:pt x="662" y="1438"/>
                  </a:cubicBezTo>
                  <a:cubicBezTo>
                    <a:pt x="680" y="1434"/>
                    <a:pt x="680" y="1434"/>
                    <a:pt x="680" y="1434"/>
                  </a:cubicBezTo>
                  <a:cubicBezTo>
                    <a:pt x="680" y="1434"/>
                    <a:pt x="688" y="1438"/>
                    <a:pt x="696" y="1442"/>
                  </a:cubicBezTo>
                  <a:cubicBezTo>
                    <a:pt x="704" y="1446"/>
                    <a:pt x="702" y="1441"/>
                    <a:pt x="713" y="1440"/>
                  </a:cubicBezTo>
                  <a:cubicBezTo>
                    <a:pt x="724" y="1439"/>
                    <a:pt x="733" y="1445"/>
                    <a:pt x="733" y="1445"/>
                  </a:cubicBezTo>
                  <a:cubicBezTo>
                    <a:pt x="733" y="1445"/>
                    <a:pt x="729" y="1435"/>
                    <a:pt x="738" y="1436"/>
                  </a:cubicBezTo>
                  <a:cubicBezTo>
                    <a:pt x="747" y="1437"/>
                    <a:pt x="749" y="1448"/>
                    <a:pt x="755" y="1452"/>
                  </a:cubicBezTo>
                  <a:cubicBezTo>
                    <a:pt x="761" y="1456"/>
                    <a:pt x="764" y="1461"/>
                    <a:pt x="764" y="1461"/>
                  </a:cubicBezTo>
                  <a:cubicBezTo>
                    <a:pt x="764" y="1461"/>
                    <a:pt x="776" y="1455"/>
                    <a:pt x="780" y="1455"/>
                  </a:cubicBezTo>
                  <a:cubicBezTo>
                    <a:pt x="784" y="1455"/>
                    <a:pt x="797" y="1464"/>
                    <a:pt x="797" y="1464"/>
                  </a:cubicBezTo>
                  <a:cubicBezTo>
                    <a:pt x="797" y="1464"/>
                    <a:pt x="811" y="1462"/>
                    <a:pt x="818" y="1464"/>
                  </a:cubicBezTo>
                  <a:cubicBezTo>
                    <a:pt x="825" y="1466"/>
                    <a:pt x="827" y="1472"/>
                    <a:pt x="827" y="1472"/>
                  </a:cubicBezTo>
                  <a:cubicBezTo>
                    <a:pt x="840" y="1481"/>
                    <a:pt x="840" y="1481"/>
                    <a:pt x="840" y="1481"/>
                  </a:cubicBezTo>
                  <a:cubicBezTo>
                    <a:pt x="840" y="1481"/>
                    <a:pt x="857" y="1475"/>
                    <a:pt x="858" y="1485"/>
                  </a:cubicBezTo>
                  <a:cubicBezTo>
                    <a:pt x="859" y="1495"/>
                    <a:pt x="860" y="1502"/>
                    <a:pt x="860" y="1502"/>
                  </a:cubicBezTo>
                  <a:cubicBezTo>
                    <a:pt x="846" y="1509"/>
                    <a:pt x="846" y="1509"/>
                    <a:pt x="846" y="1509"/>
                  </a:cubicBezTo>
                  <a:cubicBezTo>
                    <a:pt x="846" y="1509"/>
                    <a:pt x="863" y="1512"/>
                    <a:pt x="862" y="1518"/>
                  </a:cubicBezTo>
                  <a:cubicBezTo>
                    <a:pt x="861" y="1524"/>
                    <a:pt x="844" y="1522"/>
                    <a:pt x="845" y="1525"/>
                  </a:cubicBezTo>
                  <a:cubicBezTo>
                    <a:pt x="846" y="1528"/>
                    <a:pt x="858" y="1536"/>
                    <a:pt x="859" y="1542"/>
                  </a:cubicBezTo>
                  <a:cubicBezTo>
                    <a:pt x="860" y="1548"/>
                    <a:pt x="868" y="1561"/>
                    <a:pt x="856" y="1565"/>
                  </a:cubicBezTo>
                  <a:cubicBezTo>
                    <a:pt x="844" y="1569"/>
                    <a:pt x="821" y="1567"/>
                    <a:pt x="821" y="1567"/>
                  </a:cubicBezTo>
                  <a:cubicBezTo>
                    <a:pt x="821" y="1567"/>
                    <a:pt x="813" y="1576"/>
                    <a:pt x="810" y="1580"/>
                  </a:cubicBezTo>
                  <a:cubicBezTo>
                    <a:pt x="807" y="1584"/>
                    <a:pt x="794" y="1584"/>
                    <a:pt x="794" y="1584"/>
                  </a:cubicBezTo>
                  <a:cubicBezTo>
                    <a:pt x="797" y="1609"/>
                    <a:pt x="797" y="1609"/>
                    <a:pt x="797" y="1609"/>
                  </a:cubicBezTo>
                  <a:cubicBezTo>
                    <a:pt x="796" y="1610"/>
                    <a:pt x="795" y="1610"/>
                    <a:pt x="795" y="1610"/>
                  </a:cubicBezTo>
                  <a:cubicBezTo>
                    <a:pt x="796" y="1610"/>
                    <a:pt x="797" y="1609"/>
                    <a:pt x="799" y="1609"/>
                  </a:cubicBezTo>
                  <a:cubicBezTo>
                    <a:pt x="810" y="1603"/>
                    <a:pt x="839" y="1594"/>
                    <a:pt x="840" y="1603"/>
                  </a:cubicBezTo>
                  <a:cubicBezTo>
                    <a:pt x="841" y="1611"/>
                    <a:pt x="819" y="1627"/>
                    <a:pt x="819" y="1627"/>
                  </a:cubicBezTo>
                  <a:cubicBezTo>
                    <a:pt x="786" y="1637"/>
                    <a:pt x="786" y="1637"/>
                    <a:pt x="786" y="1637"/>
                  </a:cubicBezTo>
                  <a:cubicBezTo>
                    <a:pt x="816" y="1660"/>
                    <a:pt x="816" y="1660"/>
                    <a:pt x="816" y="1660"/>
                  </a:cubicBezTo>
                  <a:cubicBezTo>
                    <a:pt x="816" y="1660"/>
                    <a:pt x="792" y="1665"/>
                    <a:pt x="791" y="1675"/>
                  </a:cubicBezTo>
                  <a:cubicBezTo>
                    <a:pt x="790" y="1685"/>
                    <a:pt x="790" y="1696"/>
                    <a:pt x="790" y="1696"/>
                  </a:cubicBezTo>
                  <a:cubicBezTo>
                    <a:pt x="790" y="1696"/>
                    <a:pt x="777" y="1705"/>
                    <a:pt x="772" y="1705"/>
                  </a:cubicBezTo>
                  <a:cubicBezTo>
                    <a:pt x="767" y="1705"/>
                    <a:pt x="752" y="1694"/>
                    <a:pt x="752" y="1694"/>
                  </a:cubicBezTo>
                  <a:cubicBezTo>
                    <a:pt x="748" y="1705"/>
                    <a:pt x="748" y="1705"/>
                    <a:pt x="748" y="1705"/>
                  </a:cubicBezTo>
                  <a:cubicBezTo>
                    <a:pt x="748" y="1705"/>
                    <a:pt x="760" y="1718"/>
                    <a:pt x="763" y="1718"/>
                  </a:cubicBezTo>
                  <a:cubicBezTo>
                    <a:pt x="766" y="1718"/>
                    <a:pt x="775" y="1737"/>
                    <a:pt x="775" y="1737"/>
                  </a:cubicBezTo>
                  <a:cubicBezTo>
                    <a:pt x="800" y="1735"/>
                    <a:pt x="800" y="1735"/>
                    <a:pt x="800" y="1735"/>
                  </a:cubicBezTo>
                  <a:cubicBezTo>
                    <a:pt x="800" y="1735"/>
                    <a:pt x="818" y="1754"/>
                    <a:pt x="824" y="1754"/>
                  </a:cubicBezTo>
                  <a:cubicBezTo>
                    <a:pt x="830" y="1754"/>
                    <a:pt x="842" y="1755"/>
                    <a:pt x="842" y="1755"/>
                  </a:cubicBezTo>
                  <a:cubicBezTo>
                    <a:pt x="842" y="1755"/>
                    <a:pt x="873" y="1792"/>
                    <a:pt x="881" y="1795"/>
                  </a:cubicBezTo>
                  <a:cubicBezTo>
                    <a:pt x="889" y="1798"/>
                    <a:pt x="905" y="1805"/>
                    <a:pt x="905" y="1805"/>
                  </a:cubicBezTo>
                  <a:cubicBezTo>
                    <a:pt x="905" y="1805"/>
                    <a:pt x="904" y="1805"/>
                    <a:pt x="901" y="1804"/>
                  </a:cubicBezTo>
                  <a:cubicBezTo>
                    <a:pt x="914" y="1793"/>
                    <a:pt x="914" y="1793"/>
                    <a:pt x="914" y="1793"/>
                  </a:cubicBezTo>
                  <a:cubicBezTo>
                    <a:pt x="914" y="1793"/>
                    <a:pt x="939" y="1796"/>
                    <a:pt x="955" y="1803"/>
                  </a:cubicBezTo>
                  <a:cubicBezTo>
                    <a:pt x="971" y="1810"/>
                    <a:pt x="983" y="1812"/>
                    <a:pt x="996" y="1811"/>
                  </a:cubicBezTo>
                  <a:cubicBezTo>
                    <a:pt x="1009" y="1810"/>
                    <a:pt x="1029" y="1815"/>
                    <a:pt x="1029" y="1815"/>
                  </a:cubicBezTo>
                  <a:cubicBezTo>
                    <a:pt x="1061" y="1835"/>
                    <a:pt x="1061" y="1835"/>
                    <a:pt x="1061" y="1835"/>
                  </a:cubicBezTo>
                  <a:cubicBezTo>
                    <a:pt x="1061" y="1835"/>
                    <a:pt x="1061" y="1846"/>
                    <a:pt x="1080" y="1846"/>
                  </a:cubicBezTo>
                  <a:cubicBezTo>
                    <a:pt x="1099" y="1846"/>
                    <a:pt x="1091" y="1837"/>
                    <a:pt x="1109" y="1835"/>
                  </a:cubicBezTo>
                  <a:cubicBezTo>
                    <a:pt x="1127" y="1833"/>
                    <a:pt x="1137" y="1848"/>
                    <a:pt x="1137" y="1848"/>
                  </a:cubicBezTo>
                  <a:cubicBezTo>
                    <a:pt x="1157" y="1851"/>
                    <a:pt x="1157" y="1851"/>
                    <a:pt x="1157" y="1851"/>
                  </a:cubicBezTo>
                  <a:cubicBezTo>
                    <a:pt x="1157" y="1851"/>
                    <a:pt x="1152" y="1869"/>
                    <a:pt x="1152" y="1868"/>
                  </a:cubicBezTo>
                  <a:cubicBezTo>
                    <a:pt x="1169" y="1869"/>
                    <a:pt x="1180" y="1879"/>
                    <a:pt x="1187" y="1886"/>
                  </a:cubicBezTo>
                  <a:cubicBezTo>
                    <a:pt x="1187" y="1886"/>
                    <a:pt x="1187" y="1886"/>
                    <a:pt x="1187" y="1886"/>
                  </a:cubicBezTo>
                  <a:cubicBezTo>
                    <a:pt x="1194" y="1885"/>
                    <a:pt x="1205" y="1886"/>
                    <a:pt x="1214" y="1892"/>
                  </a:cubicBezTo>
                  <a:cubicBezTo>
                    <a:pt x="1227" y="1901"/>
                    <a:pt x="1236" y="1923"/>
                    <a:pt x="1252" y="1921"/>
                  </a:cubicBezTo>
                  <a:cubicBezTo>
                    <a:pt x="1268" y="1919"/>
                    <a:pt x="1262" y="1907"/>
                    <a:pt x="1262" y="1907"/>
                  </a:cubicBezTo>
                  <a:cubicBezTo>
                    <a:pt x="1262" y="1907"/>
                    <a:pt x="1278" y="1910"/>
                    <a:pt x="1279" y="1903"/>
                  </a:cubicBezTo>
                  <a:cubicBezTo>
                    <a:pt x="1280" y="1896"/>
                    <a:pt x="1281" y="1885"/>
                    <a:pt x="1281" y="1885"/>
                  </a:cubicBezTo>
                  <a:cubicBezTo>
                    <a:pt x="1274" y="1882"/>
                    <a:pt x="1274" y="1882"/>
                    <a:pt x="1274" y="1882"/>
                  </a:cubicBezTo>
                  <a:cubicBezTo>
                    <a:pt x="1274" y="1882"/>
                    <a:pt x="1269" y="1868"/>
                    <a:pt x="1264" y="1860"/>
                  </a:cubicBezTo>
                  <a:cubicBezTo>
                    <a:pt x="1259" y="1852"/>
                    <a:pt x="1240" y="1848"/>
                    <a:pt x="1240" y="1848"/>
                  </a:cubicBezTo>
                  <a:cubicBezTo>
                    <a:pt x="1240" y="1833"/>
                    <a:pt x="1240" y="1833"/>
                    <a:pt x="1240" y="1833"/>
                  </a:cubicBezTo>
                  <a:cubicBezTo>
                    <a:pt x="1240" y="1833"/>
                    <a:pt x="1232" y="1829"/>
                    <a:pt x="1223" y="1818"/>
                  </a:cubicBezTo>
                  <a:cubicBezTo>
                    <a:pt x="1214" y="1807"/>
                    <a:pt x="1226" y="1793"/>
                    <a:pt x="1221" y="1780"/>
                  </a:cubicBezTo>
                  <a:cubicBezTo>
                    <a:pt x="1216" y="1767"/>
                    <a:pt x="1195" y="1753"/>
                    <a:pt x="1195" y="1753"/>
                  </a:cubicBezTo>
                  <a:cubicBezTo>
                    <a:pt x="1195" y="1753"/>
                    <a:pt x="1186" y="1752"/>
                    <a:pt x="1177" y="1747"/>
                  </a:cubicBezTo>
                  <a:cubicBezTo>
                    <a:pt x="1168" y="1742"/>
                    <a:pt x="1190" y="1721"/>
                    <a:pt x="1190" y="1721"/>
                  </a:cubicBezTo>
                  <a:cubicBezTo>
                    <a:pt x="1190" y="1721"/>
                    <a:pt x="1205" y="1708"/>
                    <a:pt x="1208" y="1701"/>
                  </a:cubicBezTo>
                  <a:cubicBezTo>
                    <a:pt x="1211" y="1694"/>
                    <a:pt x="1197" y="1679"/>
                    <a:pt x="1197" y="1679"/>
                  </a:cubicBezTo>
                  <a:cubicBezTo>
                    <a:pt x="1197" y="1679"/>
                    <a:pt x="1211" y="1685"/>
                    <a:pt x="1214" y="1685"/>
                  </a:cubicBezTo>
                  <a:cubicBezTo>
                    <a:pt x="1217" y="1685"/>
                    <a:pt x="1229" y="1684"/>
                    <a:pt x="1232" y="1678"/>
                  </a:cubicBezTo>
                  <a:cubicBezTo>
                    <a:pt x="1235" y="1672"/>
                    <a:pt x="1238" y="1678"/>
                    <a:pt x="1250" y="1676"/>
                  </a:cubicBezTo>
                  <a:cubicBezTo>
                    <a:pt x="1262" y="1674"/>
                    <a:pt x="1245" y="1661"/>
                    <a:pt x="1245" y="1661"/>
                  </a:cubicBezTo>
                  <a:cubicBezTo>
                    <a:pt x="1245" y="1661"/>
                    <a:pt x="1261" y="1662"/>
                    <a:pt x="1264" y="1662"/>
                  </a:cubicBezTo>
                  <a:cubicBezTo>
                    <a:pt x="1266" y="1662"/>
                    <a:pt x="1265" y="1652"/>
                    <a:pt x="1264" y="1649"/>
                  </a:cubicBezTo>
                  <a:cubicBezTo>
                    <a:pt x="1257" y="1647"/>
                    <a:pt x="1231" y="1638"/>
                    <a:pt x="1231" y="1631"/>
                  </a:cubicBezTo>
                  <a:cubicBezTo>
                    <a:pt x="1231" y="1623"/>
                    <a:pt x="1254" y="1632"/>
                    <a:pt x="1254" y="1624"/>
                  </a:cubicBezTo>
                  <a:cubicBezTo>
                    <a:pt x="1254" y="1616"/>
                    <a:pt x="1215" y="1576"/>
                    <a:pt x="1210" y="1574"/>
                  </a:cubicBezTo>
                  <a:cubicBezTo>
                    <a:pt x="1205" y="1571"/>
                    <a:pt x="1181" y="1580"/>
                    <a:pt x="1169" y="1575"/>
                  </a:cubicBezTo>
                  <a:cubicBezTo>
                    <a:pt x="1157" y="1570"/>
                    <a:pt x="1171" y="1555"/>
                    <a:pt x="1159" y="1550"/>
                  </a:cubicBezTo>
                  <a:cubicBezTo>
                    <a:pt x="1147" y="1544"/>
                    <a:pt x="1137" y="1554"/>
                    <a:pt x="1137" y="1538"/>
                  </a:cubicBezTo>
                  <a:cubicBezTo>
                    <a:pt x="1137" y="1522"/>
                    <a:pt x="1145" y="1510"/>
                    <a:pt x="1145" y="1502"/>
                  </a:cubicBezTo>
                  <a:cubicBezTo>
                    <a:pt x="1145" y="1494"/>
                    <a:pt x="1139" y="1488"/>
                    <a:pt x="1139" y="1488"/>
                  </a:cubicBezTo>
                  <a:cubicBezTo>
                    <a:pt x="1137" y="1464"/>
                    <a:pt x="1137" y="1464"/>
                    <a:pt x="1137" y="1464"/>
                  </a:cubicBezTo>
                  <a:cubicBezTo>
                    <a:pt x="1137" y="1464"/>
                    <a:pt x="1150" y="1467"/>
                    <a:pt x="1150" y="1459"/>
                  </a:cubicBezTo>
                  <a:cubicBezTo>
                    <a:pt x="1150" y="1451"/>
                    <a:pt x="1142" y="1432"/>
                    <a:pt x="1154" y="1431"/>
                  </a:cubicBezTo>
                  <a:cubicBezTo>
                    <a:pt x="1166" y="1430"/>
                    <a:pt x="1194" y="1472"/>
                    <a:pt x="1209" y="1458"/>
                  </a:cubicBezTo>
                  <a:cubicBezTo>
                    <a:pt x="1223" y="1443"/>
                    <a:pt x="1205" y="1428"/>
                    <a:pt x="1205" y="1428"/>
                  </a:cubicBezTo>
                  <a:cubicBezTo>
                    <a:pt x="1223" y="1419"/>
                    <a:pt x="1223" y="1419"/>
                    <a:pt x="1223" y="1419"/>
                  </a:cubicBezTo>
                  <a:cubicBezTo>
                    <a:pt x="1223" y="1404"/>
                    <a:pt x="1223" y="1404"/>
                    <a:pt x="1223" y="1404"/>
                  </a:cubicBezTo>
                  <a:cubicBezTo>
                    <a:pt x="1223" y="1404"/>
                    <a:pt x="1251" y="1399"/>
                    <a:pt x="1259" y="1388"/>
                  </a:cubicBezTo>
                  <a:cubicBezTo>
                    <a:pt x="1267" y="1378"/>
                    <a:pt x="1245" y="1370"/>
                    <a:pt x="1267" y="1368"/>
                  </a:cubicBezTo>
                  <a:cubicBezTo>
                    <a:pt x="1290" y="1367"/>
                    <a:pt x="1282" y="1380"/>
                    <a:pt x="1298" y="1380"/>
                  </a:cubicBezTo>
                  <a:cubicBezTo>
                    <a:pt x="1314" y="1380"/>
                    <a:pt x="1327" y="1367"/>
                    <a:pt x="1334" y="1367"/>
                  </a:cubicBezTo>
                  <a:cubicBezTo>
                    <a:pt x="1341" y="1367"/>
                    <a:pt x="1342" y="1380"/>
                    <a:pt x="1351" y="1382"/>
                  </a:cubicBezTo>
                  <a:cubicBezTo>
                    <a:pt x="1361" y="1383"/>
                    <a:pt x="1385" y="1378"/>
                    <a:pt x="1389" y="1382"/>
                  </a:cubicBezTo>
                  <a:cubicBezTo>
                    <a:pt x="1393" y="1386"/>
                    <a:pt x="1395" y="1398"/>
                    <a:pt x="1395" y="1398"/>
                  </a:cubicBezTo>
                  <a:cubicBezTo>
                    <a:pt x="1419" y="1396"/>
                    <a:pt x="1419" y="1396"/>
                    <a:pt x="1419" y="1396"/>
                  </a:cubicBezTo>
                  <a:cubicBezTo>
                    <a:pt x="1426" y="1416"/>
                    <a:pt x="1426" y="1416"/>
                    <a:pt x="1426" y="1416"/>
                  </a:cubicBezTo>
                  <a:cubicBezTo>
                    <a:pt x="1426" y="1416"/>
                    <a:pt x="1434" y="1436"/>
                    <a:pt x="1442" y="1430"/>
                  </a:cubicBezTo>
                  <a:cubicBezTo>
                    <a:pt x="1450" y="1423"/>
                    <a:pt x="1427" y="1406"/>
                    <a:pt x="1438" y="1403"/>
                  </a:cubicBezTo>
                  <a:cubicBezTo>
                    <a:pt x="1449" y="1400"/>
                    <a:pt x="1490" y="1431"/>
                    <a:pt x="1493" y="1427"/>
                  </a:cubicBezTo>
                  <a:cubicBezTo>
                    <a:pt x="1495" y="1423"/>
                    <a:pt x="1513" y="1403"/>
                    <a:pt x="1522" y="1402"/>
                  </a:cubicBezTo>
                  <a:cubicBezTo>
                    <a:pt x="1531" y="1400"/>
                    <a:pt x="1542" y="1416"/>
                    <a:pt x="1558" y="1412"/>
                  </a:cubicBezTo>
                  <a:cubicBezTo>
                    <a:pt x="1574" y="1408"/>
                    <a:pt x="1585" y="1399"/>
                    <a:pt x="1593" y="1400"/>
                  </a:cubicBezTo>
                  <a:cubicBezTo>
                    <a:pt x="1601" y="1402"/>
                    <a:pt x="1613" y="1423"/>
                    <a:pt x="1623" y="1424"/>
                  </a:cubicBezTo>
                  <a:cubicBezTo>
                    <a:pt x="1634" y="1426"/>
                    <a:pt x="1657" y="1430"/>
                    <a:pt x="1657" y="1430"/>
                  </a:cubicBezTo>
                  <a:cubicBezTo>
                    <a:pt x="1663" y="1414"/>
                    <a:pt x="1663" y="1414"/>
                    <a:pt x="1663" y="1414"/>
                  </a:cubicBezTo>
                  <a:cubicBezTo>
                    <a:pt x="1663" y="1414"/>
                    <a:pt x="1723" y="1444"/>
                    <a:pt x="1719" y="1406"/>
                  </a:cubicBezTo>
                  <a:cubicBezTo>
                    <a:pt x="1715" y="1367"/>
                    <a:pt x="1665" y="1370"/>
                    <a:pt x="1665" y="1370"/>
                  </a:cubicBezTo>
                  <a:cubicBezTo>
                    <a:pt x="1642" y="1350"/>
                    <a:pt x="1642" y="1350"/>
                    <a:pt x="1642" y="1350"/>
                  </a:cubicBezTo>
                  <a:cubicBezTo>
                    <a:pt x="1642" y="1350"/>
                    <a:pt x="1675" y="1344"/>
                    <a:pt x="1677" y="1338"/>
                  </a:cubicBezTo>
                  <a:cubicBezTo>
                    <a:pt x="1678" y="1331"/>
                    <a:pt x="1665" y="1314"/>
                    <a:pt x="1665" y="1314"/>
                  </a:cubicBezTo>
                  <a:cubicBezTo>
                    <a:pt x="1671" y="1303"/>
                    <a:pt x="1671" y="1303"/>
                    <a:pt x="1671" y="1303"/>
                  </a:cubicBezTo>
                  <a:cubicBezTo>
                    <a:pt x="1671" y="1303"/>
                    <a:pt x="1709" y="1310"/>
                    <a:pt x="1709" y="1303"/>
                  </a:cubicBezTo>
                  <a:cubicBezTo>
                    <a:pt x="1709" y="1296"/>
                    <a:pt x="1666" y="1288"/>
                    <a:pt x="1666" y="1288"/>
                  </a:cubicBezTo>
                  <a:cubicBezTo>
                    <a:pt x="1677" y="1276"/>
                    <a:pt x="1677" y="1276"/>
                    <a:pt x="1677" y="1276"/>
                  </a:cubicBezTo>
                  <a:cubicBezTo>
                    <a:pt x="1658" y="1275"/>
                    <a:pt x="1658" y="1275"/>
                    <a:pt x="1658" y="1275"/>
                  </a:cubicBezTo>
                  <a:cubicBezTo>
                    <a:pt x="1658" y="1275"/>
                    <a:pt x="1642" y="1256"/>
                    <a:pt x="1687" y="1250"/>
                  </a:cubicBezTo>
                  <a:cubicBezTo>
                    <a:pt x="1733" y="1243"/>
                    <a:pt x="1765" y="1244"/>
                    <a:pt x="1765" y="1244"/>
                  </a:cubicBezTo>
                  <a:cubicBezTo>
                    <a:pt x="1769" y="1232"/>
                    <a:pt x="1769" y="1232"/>
                    <a:pt x="1769" y="1232"/>
                  </a:cubicBezTo>
                  <a:cubicBezTo>
                    <a:pt x="1811" y="1232"/>
                    <a:pt x="1811" y="1232"/>
                    <a:pt x="1811" y="1232"/>
                  </a:cubicBezTo>
                  <a:cubicBezTo>
                    <a:pt x="1811" y="1232"/>
                    <a:pt x="1811" y="1216"/>
                    <a:pt x="1819" y="1216"/>
                  </a:cubicBezTo>
                  <a:cubicBezTo>
                    <a:pt x="1827" y="1216"/>
                    <a:pt x="1855" y="1220"/>
                    <a:pt x="1877" y="1215"/>
                  </a:cubicBezTo>
                  <a:cubicBezTo>
                    <a:pt x="1898" y="1210"/>
                    <a:pt x="1918" y="1203"/>
                    <a:pt x="1918" y="1203"/>
                  </a:cubicBezTo>
                  <a:cubicBezTo>
                    <a:pt x="1918" y="1203"/>
                    <a:pt x="1915" y="1183"/>
                    <a:pt x="1949" y="1182"/>
                  </a:cubicBezTo>
                  <a:cubicBezTo>
                    <a:pt x="1982" y="1180"/>
                    <a:pt x="1995" y="1191"/>
                    <a:pt x="2001" y="1191"/>
                  </a:cubicBezTo>
                  <a:cubicBezTo>
                    <a:pt x="2006" y="1191"/>
                    <a:pt x="2013" y="1182"/>
                    <a:pt x="2021" y="1187"/>
                  </a:cubicBezTo>
                  <a:cubicBezTo>
                    <a:pt x="2029" y="1192"/>
                    <a:pt x="2034" y="1210"/>
                    <a:pt x="2034" y="1210"/>
                  </a:cubicBezTo>
                  <a:cubicBezTo>
                    <a:pt x="2034" y="1210"/>
                    <a:pt x="2046" y="1210"/>
                    <a:pt x="2046" y="1216"/>
                  </a:cubicBezTo>
                  <a:cubicBezTo>
                    <a:pt x="2046" y="1223"/>
                    <a:pt x="2045" y="1244"/>
                    <a:pt x="2050" y="1244"/>
                  </a:cubicBezTo>
                  <a:cubicBezTo>
                    <a:pt x="2055" y="1244"/>
                    <a:pt x="2083" y="1240"/>
                    <a:pt x="2083" y="1240"/>
                  </a:cubicBezTo>
                  <a:cubicBezTo>
                    <a:pt x="2090" y="1230"/>
                    <a:pt x="2090" y="1230"/>
                    <a:pt x="2090" y="1230"/>
                  </a:cubicBezTo>
                  <a:cubicBezTo>
                    <a:pt x="2109" y="1251"/>
                    <a:pt x="2109" y="1251"/>
                    <a:pt x="2109" y="1251"/>
                  </a:cubicBezTo>
                  <a:cubicBezTo>
                    <a:pt x="2122" y="1243"/>
                    <a:pt x="2122" y="1243"/>
                    <a:pt x="2122" y="1243"/>
                  </a:cubicBezTo>
                  <a:cubicBezTo>
                    <a:pt x="2139" y="1254"/>
                    <a:pt x="2139" y="1254"/>
                    <a:pt x="2139" y="1254"/>
                  </a:cubicBezTo>
                  <a:cubicBezTo>
                    <a:pt x="2139" y="1254"/>
                    <a:pt x="2145" y="1242"/>
                    <a:pt x="2154" y="1251"/>
                  </a:cubicBezTo>
                  <a:cubicBezTo>
                    <a:pt x="2163" y="1260"/>
                    <a:pt x="2142" y="1276"/>
                    <a:pt x="2153" y="1278"/>
                  </a:cubicBezTo>
                  <a:cubicBezTo>
                    <a:pt x="2163" y="1279"/>
                    <a:pt x="2165" y="1266"/>
                    <a:pt x="2171" y="1268"/>
                  </a:cubicBezTo>
                  <a:cubicBezTo>
                    <a:pt x="2178" y="1271"/>
                    <a:pt x="2193" y="1287"/>
                    <a:pt x="2201" y="1280"/>
                  </a:cubicBezTo>
                  <a:cubicBezTo>
                    <a:pt x="2209" y="1274"/>
                    <a:pt x="2201" y="1266"/>
                    <a:pt x="2207" y="1262"/>
                  </a:cubicBezTo>
                  <a:cubicBezTo>
                    <a:pt x="2214" y="1258"/>
                    <a:pt x="2222" y="1256"/>
                    <a:pt x="2222" y="1256"/>
                  </a:cubicBezTo>
                  <a:cubicBezTo>
                    <a:pt x="2231" y="1246"/>
                    <a:pt x="2231" y="1246"/>
                    <a:pt x="2231" y="1246"/>
                  </a:cubicBezTo>
                  <a:cubicBezTo>
                    <a:pt x="2255" y="1238"/>
                    <a:pt x="2255" y="1238"/>
                    <a:pt x="2255" y="1238"/>
                  </a:cubicBezTo>
                  <a:cubicBezTo>
                    <a:pt x="2255" y="1238"/>
                    <a:pt x="2267" y="1216"/>
                    <a:pt x="2275" y="1227"/>
                  </a:cubicBezTo>
                  <a:cubicBezTo>
                    <a:pt x="2283" y="1238"/>
                    <a:pt x="2263" y="1250"/>
                    <a:pt x="2263" y="1250"/>
                  </a:cubicBezTo>
                  <a:cubicBezTo>
                    <a:pt x="2263" y="1250"/>
                    <a:pt x="2331" y="1282"/>
                    <a:pt x="2337" y="1284"/>
                  </a:cubicBezTo>
                  <a:cubicBezTo>
                    <a:pt x="2342" y="1287"/>
                    <a:pt x="2414" y="1354"/>
                    <a:pt x="2429" y="1367"/>
                  </a:cubicBezTo>
                  <a:cubicBezTo>
                    <a:pt x="2443" y="1380"/>
                    <a:pt x="2467" y="1419"/>
                    <a:pt x="2485" y="1416"/>
                  </a:cubicBezTo>
                  <a:cubicBezTo>
                    <a:pt x="2502" y="1414"/>
                    <a:pt x="2498" y="1384"/>
                    <a:pt x="2509" y="1387"/>
                  </a:cubicBezTo>
                  <a:cubicBezTo>
                    <a:pt x="2519" y="1390"/>
                    <a:pt x="2515" y="1406"/>
                    <a:pt x="2519" y="1407"/>
                  </a:cubicBezTo>
                  <a:cubicBezTo>
                    <a:pt x="2523" y="1408"/>
                    <a:pt x="2541" y="1410"/>
                    <a:pt x="2541" y="1410"/>
                  </a:cubicBezTo>
                  <a:cubicBezTo>
                    <a:pt x="2541" y="1410"/>
                    <a:pt x="2555" y="1426"/>
                    <a:pt x="2567" y="1424"/>
                  </a:cubicBezTo>
                  <a:cubicBezTo>
                    <a:pt x="2579" y="1423"/>
                    <a:pt x="2595" y="1402"/>
                    <a:pt x="2618" y="1406"/>
                  </a:cubicBezTo>
                  <a:cubicBezTo>
                    <a:pt x="2641" y="1410"/>
                    <a:pt x="2662" y="1439"/>
                    <a:pt x="2662" y="1439"/>
                  </a:cubicBezTo>
                  <a:cubicBezTo>
                    <a:pt x="2662" y="1439"/>
                    <a:pt x="2697" y="1444"/>
                    <a:pt x="2698" y="1448"/>
                  </a:cubicBezTo>
                  <a:cubicBezTo>
                    <a:pt x="2699" y="1452"/>
                    <a:pt x="2715" y="1480"/>
                    <a:pt x="2715" y="1480"/>
                  </a:cubicBezTo>
                  <a:cubicBezTo>
                    <a:pt x="2762" y="1484"/>
                    <a:pt x="2762" y="1484"/>
                    <a:pt x="2762" y="1484"/>
                  </a:cubicBezTo>
                  <a:cubicBezTo>
                    <a:pt x="2773" y="1462"/>
                    <a:pt x="2773" y="1462"/>
                    <a:pt x="2773" y="1462"/>
                  </a:cubicBezTo>
                  <a:cubicBezTo>
                    <a:pt x="2786" y="1478"/>
                    <a:pt x="2786" y="1478"/>
                    <a:pt x="2786" y="1478"/>
                  </a:cubicBezTo>
                  <a:cubicBezTo>
                    <a:pt x="2810" y="1504"/>
                    <a:pt x="2810" y="1504"/>
                    <a:pt x="2810" y="1504"/>
                  </a:cubicBezTo>
                  <a:cubicBezTo>
                    <a:pt x="2815" y="1505"/>
                    <a:pt x="2819" y="1506"/>
                    <a:pt x="2819" y="1506"/>
                  </a:cubicBezTo>
                  <a:cubicBezTo>
                    <a:pt x="2819" y="1506"/>
                    <a:pt x="2832" y="1499"/>
                    <a:pt x="2840" y="1503"/>
                  </a:cubicBezTo>
                  <a:cubicBezTo>
                    <a:pt x="2847" y="1496"/>
                    <a:pt x="2847" y="1496"/>
                    <a:pt x="2847" y="1496"/>
                  </a:cubicBezTo>
                  <a:cubicBezTo>
                    <a:pt x="2846" y="1484"/>
                    <a:pt x="2846" y="1484"/>
                    <a:pt x="2846" y="1484"/>
                  </a:cubicBezTo>
                  <a:cubicBezTo>
                    <a:pt x="2887" y="1484"/>
                    <a:pt x="2887" y="1484"/>
                    <a:pt x="2887" y="1484"/>
                  </a:cubicBezTo>
                  <a:cubicBezTo>
                    <a:pt x="2885" y="1475"/>
                    <a:pt x="2885" y="1475"/>
                    <a:pt x="2885" y="1475"/>
                  </a:cubicBezTo>
                  <a:cubicBezTo>
                    <a:pt x="2901" y="1475"/>
                    <a:pt x="2901" y="1475"/>
                    <a:pt x="2901" y="1475"/>
                  </a:cubicBezTo>
                  <a:cubicBezTo>
                    <a:pt x="2901" y="1475"/>
                    <a:pt x="2892" y="1473"/>
                    <a:pt x="2901" y="1463"/>
                  </a:cubicBezTo>
                  <a:cubicBezTo>
                    <a:pt x="2910" y="1453"/>
                    <a:pt x="2921" y="1445"/>
                    <a:pt x="2921" y="1445"/>
                  </a:cubicBezTo>
                  <a:cubicBezTo>
                    <a:pt x="2930" y="1446"/>
                    <a:pt x="2930" y="1446"/>
                    <a:pt x="2930" y="1446"/>
                  </a:cubicBezTo>
                  <a:cubicBezTo>
                    <a:pt x="2941" y="1433"/>
                    <a:pt x="2941" y="1433"/>
                    <a:pt x="2941" y="1433"/>
                  </a:cubicBezTo>
                  <a:cubicBezTo>
                    <a:pt x="2957" y="1433"/>
                    <a:pt x="2957" y="1433"/>
                    <a:pt x="2957" y="1433"/>
                  </a:cubicBezTo>
                  <a:cubicBezTo>
                    <a:pt x="2957" y="1433"/>
                    <a:pt x="2958" y="1416"/>
                    <a:pt x="2965" y="1416"/>
                  </a:cubicBezTo>
                  <a:cubicBezTo>
                    <a:pt x="2972" y="1416"/>
                    <a:pt x="2981" y="1422"/>
                    <a:pt x="2981" y="1422"/>
                  </a:cubicBezTo>
                  <a:cubicBezTo>
                    <a:pt x="2993" y="1415"/>
                    <a:pt x="2993" y="1415"/>
                    <a:pt x="2993" y="1415"/>
                  </a:cubicBezTo>
                  <a:cubicBezTo>
                    <a:pt x="2993" y="1415"/>
                    <a:pt x="2993" y="1420"/>
                    <a:pt x="2996" y="1420"/>
                  </a:cubicBezTo>
                  <a:cubicBezTo>
                    <a:pt x="2999" y="1420"/>
                    <a:pt x="3015" y="1420"/>
                    <a:pt x="3015" y="1420"/>
                  </a:cubicBezTo>
                  <a:cubicBezTo>
                    <a:pt x="3020" y="1431"/>
                    <a:pt x="3020" y="1431"/>
                    <a:pt x="3020" y="1431"/>
                  </a:cubicBezTo>
                  <a:cubicBezTo>
                    <a:pt x="3020" y="1431"/>
                    <a:pt x="3064" y="1427"/>
                    <a:pt x="3071" y="1427"/>
                  </a:cubicBezTo>
                  <a:cubicBezTo>
                    <a:pt x="3078" y="1427"/>
                    <a:pt x="3076" y="1440"/>
                    <a:pt x="3085" y="1447"/>
                  </a:cubicBezTo>
                  <a:cubicBezTo>
                    <a:pt x="3094" y="1454"/>
                    <a:pt x="3116" y="1452"/>
                    <a:pt x="3116" y="1452"/>
                  </a:cubicBezTo>
                  <a:cubicBezTo>
                    <a:pt x="3118" y="1461"/>
                    <a:pt x="3118" y="1461"/>
                    <a:pt x="3118" y="1461"/>
                  </a:cubicBezTo>
                  <a:cubicBezTo>
                    <a:pt x="3137" y="1458"/>
                    <a:pt x="3137" y="1458"/>
                    <a:pt x="3137" y="1458"/>
                  </a:cubicBezTo>
                  <a:cubicBezTo>
                    <a:pt x="3139" y="1463"/>
                    <a:pt x="3139" y="1463"/>
                    <a:pt x="3139" y="1463"/>
                  </a:cubicBezTo>
                  <a:cubicBezTo>
                    <a:pt x="3139" y="1463"/>
                    <a:pt x="3141" y="1457"/>
                    <a:pt x="3152" y="1456"/>
                  </a:cubicBezTo>
                  <a:cubicBezTo>
                    <a:pt x="3163" y="1455"/>
                    <a:pt x="3172" y="1456"/>
                    <a:pt x="3172" y="1456"/>
                  </a:cubicBezTo>
                  <a:cubicBezTo>
                    <a:pt x="3173" y="1464"/>
                    <a:pt x="3173" y="1464"/>
                    <a:pt x="3173" y="1464"/>
                  </a:cubicBezTo>
                  <a:cubicBezTo>
                    <a:pt x="3203" y="1462"/>
                    <a:pt x="3203" y="1462"/>
                    <a:pt x="3203" y="1462"/>
                  </a:cubicBezTo>
                  <a:cubicBezTo>
                    <a:pt x="3203" y="1462"/>
                    <a:pt x="3197" y="1478"/>
                    <a:pt x="3214" y="1470"/>
                  </a:cubicBezTo>
                  <a:cubicBezTo>
                    <a:pt x="3231" y="1462"/>
                    <a:pt x="3229" y="1455"/>
                    <a:pt x="3229" y="1455"/>
                  </a:cubicBezTo>
                  <a:cubicBezTo>
                    <a:pt x="3229" y="1455"/>
                    <a:pt x="3241" y="1465"/>
                    <a:pt x="3241" y="1447"/>
                  </a:cubicBezTo>
                  <a:cubicBezTo>
                    <a:pt x="3241" y="1429"/>
                    <a:pt x="3226" y="1429"/>
                    <a:pt x="3226" y="1429"/>
                  </a:cubicBezTo>
                  <a:cubicBezTo>
                    <a:pt x="3210" y="1405"/>
                    <a:pt x="3210" y="1405"/>
                    <a:pt x="3210" y="1405"/>
                  </a:cubicBezTo>
                  <a:cubicBezTo>
                    <a:pt x="3206" y="1391"/>
                    <a:pt x="3206" y="1391"/>
                    <a:pt x="3206" y="1391"/>
                  </a:cubicBezTo>
                  <a:cubicBezTo>
                    <a:pt x="3206" y="1391"/>
                    <a:pt x="3200" y="1388"/>
                    <a:pt x="3200" y="1382"/>
                  </a:cubicBezTo>
                  <a:cubicBezTo>
                    <a:pt x="3200" y="1376"/>
                    <a:pt x="3211" y="1378"/>
                    <a:pt x="3211" y="1378"/>
                  </a:cubicBezTo>
                  <a:cubicBezTo>
                    <a:pt x="3209" y="1367"/>
                    <a:pt x="3209" y="1367"/>
                    <a:pt x="3209" y="1367"/>
                  </a:cubicBezTo>
                  <a:cubicBezTo>
                    <a:pt x="3209" y="1367"/>
                    <a:pt x="3213" y="1369"/>
                    <a:pt x="3218" y="1363"/>
                  </a:cubicBezTo>
                  <a:cubicBezTo>
                    <a:pt x="3223" y="1357"/>
                    <a:pt x="3222" y="1345"/>
                    <a:pt x="3222" y="1345"/>
                  </a:cubicBezTo>
                  <a:cubicBezTo>
                    <a:pt x="3231" y="1347"/>
                    <a:pt x="3231" y="1347"/>
                    <a:pt x="3231" y="1347"/>
                  </a:cubicBezTo>
                  <a:cubicBezTo>
                    <a:pt x="3231" y="1347"/>
                    <a:pt x="3254" y="1364"/>
                    <a:pt x="3272" y="1366"/>
                  </a:cubicBezTo>
                  <a:cubicBezTo>
                    <a:pt x="3290" y="1368"/>
                    <a:pt x="3310" y="1367"/>
                    <a:pt x="3310" y="1367"/>
                  </a:cubicBezTo>
                  <a:cubicBezTo>
                    <a:pt x="3310" y="1367"/>
                    <a:pt x="3329" y="1381"/>
                    <a:pt x="3339" y="1383"/>
                  </a:cubicBezTo>
                  <a:cubicBezTo>
                    <a:pt x="3349" y="1385"/>
                    <a:pt x="3361" y="1372"/>
                    <a:pt x="3370" y="1383"/>
                  </a:cubicBezTo>
                  <a:cubicBezTo>
                    <a:pt x="3379" y="1394"/>
                    <a:pt x="3401" y="1428"/>
                    <a:pt x="3401" y="1428"/>
                  </a:cubicBezTo>
                  <a:cubicBezTo>
                    <a:pt x="3416" y="1425"/>
                    <a:pt x="3416" y="1425"/>
                    <a:pt x="3416" y="1425"/>
                  </a:cubicBezTo>
                  <a:cubicBezTo>
                    <a:pt x="3416" y="1425"/>
                    <a:pt x="3418" y="1441"/>
                    <a:pt x="3428" y="1441"/>
                  </a:cubicBezTo>
                  <a:cubicBezTo>
                    <a:pt x="3438" y="1441"/>
                    <a:pt x="3445" y="1440"/>
                    <a:pt x="3445" y="1440"/>
                  </a:cubicBezTo>
                  <a:cubicBezTo>
                    <a:pt x="3445" y="1440"/>
                    <a:pt x="3462" y="1450"/>
                    <a:pt x="3475" y="1449"/>
                  </a:cubicBezTo>
                  <a:cubicBezTo>
                    <a:pt x="3488" y="1448"/>
                    <a:pt x="3506" y="1430"/>
                    <a:pt x="3535" y="1432"/>
                  </a:cubicBezTo>
                  <a:cubicBezTo>
                    <a:pt x="3564" y="1434"/>
                    <a:pt x="3566" y="1442"/>
                    <a:pt x="3566" y="1442"/>
                  </a:cubicBezTo>
                  <a:cubicBezTo>
                    <a:pt x="3593" y="1439"/>
                    <a:pt x="3593" y="1439"/>
                    <a:pt x="3593" y="1439"/>
                  </a:cubicBezTo>
                  <a:cubicBezTo>
                    <a:pt x="3593" y="1439"/>
                    <a:pt x="3604" y="1458"/>
                    <a:pt x="3616" y="1458"/>
                  </a:cubicBezTo>
                  <a:cubicBezTo>
                    <a:pt x="3628" y="1458"/>
                    <a:pt x="3647" y="1458"/>
                    <a:pt x="3650" y="1459"/>
                  </a:cubicBezTo>
                  <a:cubicBezTo>
                    <a:pt x="3653" y="1460"/>
                    <a:pt x="3661" y="1479"/>
                    <a:pt x="3664" y="1478"/>
                  </a:cubicBezTo>
                  <a:cubicBezTo>
                    <a:pt x="3667" y="1477"/>
                    <a:pt x="3678" y="1480"/>
                    <a:pt x="3678" y="1480"/>
                  </a:cubicBezTo>
                  <a:cubicBezTo>
                    <a:pt x="3678" y="1480"/>
                    <a:pt x="3673" y="1491"/>
                    <a:pt x="3693" y="1493"/>
                  </a:cubicBezTo>
                  <a:cubicBezTo>
                    <a:pt x="3713" y="1495"/>
                    <a:pt x="3723" y="1492"/>
                    <a:pt x="3723" y="1492"/>
                  </a:cubicBezTo>
                  <a:cubicBezTo>
                    <a:pt x="3723" y="1492"/>
                    <a:pt x="3730" y="1495"/>
                    <a:pt x="3733" y="1498"/>
                  </a:cubicBezTo>
                  <a:cubicBezTo>
                    <a:pt x="3736" y="1501"/>
                    <a:pt x="3760" y="1501"/>
                    <a:pt x="3760" y="1501"/>
                  </a:cubicBezTo>
                  <a:cubicBezTo>
                    <a:pt x="3760" y="1501"/>
                    <a:pt x="3772" y="1494"/>
                    <a:pt x="3776" y="1496"/>
                  </a:cubicBezTo>
                  <a:cubicBezTo>
                    <a:pt x="3780" y="1498"/>
                    <a:pt x="3788" y="1507"/>
                    <a:pt x="3793" y="1501"/>
                  </a:cubicBezTo>
                  <a:cubicBezTo>
                    <a:pt x="3798" y="1495"/>
                    <a:pt x="3796" y="1490"/>
                    <a:pt x="3805" y="1488"/>
                  </a:cubicBezTo>
                  <a:cubicBezTo>
                    <a:pt x="3814" y="1486"/>
                    <a:pt x="3831" y="1487"/>
                    <a:pt x="3831" y="1487"/>
                  </a:cubicBezTo>
                  <a:cubicBezTo>
                    <a:pt x="3841" y="1482"/>
                    <a:pt x="3841" y="1482"/>
                    <a:pt x="3841" y="1482"/>
                  </a:cubicBezTo>
                  <a:cubicBezTo>
                    <a:pt x="3841" y="1482"/>
                    <a:pt x="3853" y="1485"/>
                    <a:pt x="3863" y="1481"/>
                  </a:cubicBezTo>
                  <a:cubicBezTo>
                    <a:pt x="3873" y="1477"/>
                    <a:pt x="3870" y="1466"/>
                    <a:pt x="3870" y="1466"/>
                  </a:cubicBezTo>
                  <a:cubicBezTo>
                    <a:pt x="3893" y="1443"/>
                    <a:pt x="3893" y="1443"/>
                    <a:pt x="3893" y="1443"/>
                  </a:cubicBezTo>
                  <a:cubicBezTo>
                    <a:pt x="3893" y="1443"/>
                    <a:pt x="3920" y="1447"/>
                    <a:pt x="3929" y="1447"/>
                  </a:cubicBezTo>
                  <a:cubicBezTo>
                    <a:pt x="3938" y="1447"/>
                    <a:pt x="3948" y="1463"/>
                    <a:pt x="3962" y="1463"/>
                  </a:cubicBezTo>
                  <a:cubicBezTo>
                    <a:pt x="3976" y="1463"/>
                    <a:pt x="3982" y="1456"/>
                    <a:pt x="3982" y="1456"/>
                  </a:cubicBezTo>
                  <a:cubicBezTo>
                    <a:pt x="4000" y="1459"/>
                    <a:pt x="4000" y="1459"/>
                    <a:pt x="4000" y="1459"/>
                  </a:cubicBezTo>
                  <a:cubicBezTo>
                    <a:pt x="4011" y="1462"/>
                    <a:pt x="4011" y="1462"/>
                    <a:pt x="4011" y="1462"/>
                  </a:cubicBezTo>
                  <a:cubicBezTo>
                    <a:pt x="4034" y="1476"/>
                    <a:pt x="4034" y="1476"/>
                    <a:pt x="4034" y="1476"/>
                  </a:cubicBezTo>
                  <a:cubicBezTo>
                    <a:pt x="4058" y="1477"/>
                    <a:pt x="4058" y="1477"/>
                    <a:pt x="4058" y="1477"/>
                  </a:cubicBezTo>
                  <a:cubicBezTo>
                    <a:pt x="4058" y="1477"/>
                    <a:pt x="4061" y="1482"/>
                    <a:pt x="4071" y="1482"/>
                  </a:cubicBezTo>
                  <a:cubicBezTo>
                    <a:pt x="4081" y="1482"/>
                    <a:pt x="4085" y="1460"/>
                    <a:pt x="4085" y="1460"/>
                  </a:cubicBezTo>
                  <a:cubicBezTo>
                    <a:pt x="4085" y="1460"/>
                    <a:pt x="4096" y="1465"/>
                    <a:pt x="4109" y="1457"/>
                  </a:cubicBezTo>
                  <a:cubicBezTo>
                    <a:pt x="4122" y="1449"/>
                    <a:pt x="4098" y="1439"/>
                    <a:pt x="4098" y="1439"/>
                  </a:cubicBezTo>
                  <a:cubicBezTo>
                    <a:pt x="4097" y="1414"/>
                    <a:pt x="4097" y="1414"/>
                    <a:pt x="4097" y="1414"/>
                  </a:cubicBezTo>
                  <a:cubicBezTo>
                    <a:pt x="4097" y="1395"/>
                    <a:pt x="4097" y="1395"/>
                    <a:pt x="4097" y="1395"/>
                  </a:cubicBezTo>
                  <a:cubicBezTo>
                    <a:pt x="4097" y="1395"/>
                    <a:pt x="4092" y="1377"/>
                    <a:pt x="4094" y="1368"/>
                  </a:cubicBezTo>
                  <a:cubicBezTo>
                    <a:pt x="4096" y="1359"/>
                    <a:pt x="4108" y="1354"/>
                    <a:pt x="4109" y="1348"/>
                  </a:cubicBezTo>
                  <a:cubicBezTo>
                    <a:pt x="4110" y="1342"/>
                    <a:pt x="4083" y="1327"/>
                    <a:pt x="4083" y="1327"/>
                  </a:cubicBezTo>
                  <a:cubicBezTo>
                    <a:pt x="4083" y="1327"/>
                    <a:pt x="4071" y="1325"/>
                    <a:pt x="4056" y="1322"/>
                  </a:cubicBezTo>
                  <a:cubicBezTo>
                    <a:pt x="4041" y="1319"/>
                    <a:pt x="4063" y="1304"/>
                    <a:pt x="4063" y="1304"/>
                  </a:cubicBezTo>
                  <a:cubicBezTo>
                    <a:pt x="4083" y="1284"/>
                    <a:pt x="4083" y="1284"/>
                    <a:pt x="4083" y="1284"/>
                  </a:cubicBezTo>
                  <a:cubicBezTo>
                    <a:pt x="4107" y="1281"/>
                    <a:pt x="4107" y="1281"/>
                    <a:pt x="4107" y="1281"/>
                  </a:cubicBezTo>
                  <a:cubicBezTo>
                    <a:pt x="4111" y="1273"/>
                    <a:pt x="4111" y="1273"/>
                    <a:pt x="4111" y="1273"/>
                  </a:cubicBezTo>
                  <a:cubicBezTo>
                    <a:pt x="4139" y="1275"/>
                    <a:pt x="4139" y="1275"/>
                    <a:pt x="4139" y="1275"/>
                  </a:cubicBezTo>
                  <a:cubicBezTo>
                    <a:pt x="4174" y="1268"/>
                    <a:pt x="4174" y="1268"/>
                    <a:pt x="4174" y="1268"/>
                  </a:cubicBezTo>
                  <a:cubicBezTo>
                    <a:pt x="4199" y="1281"/>
                    <a:pt x="4199" y="1281"/>
                    <a:pt x="4199" y="1281"/>
                  </a:cubicBezTo>
                  <a:cubicBezTo>
                    <a:pt x="4225" y="1298"/>
                    <a:pt x="4225" y="1298"/>
                    <a:pt x="4225" y="1298"/>
                  </a:cubicBezTo>
                  <a:cubicBezTo>
                    <a:pt x="4240" y="1295"/>
                    <a:pt x="4240" y="1295"/>
                    <a:pt x="4240" y="1295"/>
                  </a:cubicBezTo>
                  <a:cubicBezTo>
                    <a:pt x="4240" y="1295"/>
                    <a:pt x="4259" y="1296"/>
                    <a:pt x="4266" y="1297"/>
                  </a:cubicBezTo>
                  <a:cubicBezTo>
                    <a:pt x="4273" y="1298"/>
                    <a:pt x="4294" y="1312"/>
                    <a:pt x="4294" y="1312"/>
                  </a:cubicBezTo>
                  <a:cubicBezTo>
                    <a:pt x="4296" y="1321"/>
                    <a:pt x="4296" y="1321"/>
                    <a:pt x="4296" y="1321"/>
                  </a:cubicBezTo>
                  <a:cubicBezTo>
                    <a:pt x="4296" y="1321"/>
                    <a:pt x="4314" y="1331"/>
                    <a:pt x="4319" y="1335"/>
                  </a:cubicBezTo>
                  <a:cubicBezTo>
                    <a:pt x="4324" y="1339"/>
                    <a:pt x="4339" y="1344"/>
                    <a:pt x="4339" y="1344"/>
                  </a:cubicBezTo>
                  <a:cubicBezTo>
                    <a:pt x="4342" y="1363"/>
                    <a:pt x="4342" y="1363"/>
                    <a:pt x="4342" y="1363"/>
                  </a:cubicBezTo>
                  <a:cubicBezTo>
                    <a:pt x="4374" y="1380"/>
                    <a:pt x="4374" y="1380"/>
                    <a:pt x="4374" y="1380"/>
                  </a:cubicBezTo>
                  <a:cubicBezTo>
                    <a:pt x="4385" y="1402"/>
                    <a:pt x="4385" y="1402"/>
                    <a:pt x="4385" y="1402"/>
                  </a:cubicBezTo>
                  <a:cubicBezTo>
                    <a:pt x="4385" y="1402"/>
                    <a:pt x="4406" y="1404"/>
                    <a:pt x="4416" y="1413"/>
                  </a:cubicBezTo>
                  <a:cubicBezTo>
                    <a:pt x="4426" y="1422"/>
                    <a:pt x="4444" y="1446"/>
                    <a:pt x="4444" y="1446"/>
                  </a:cubicBezTo>
                  <a:cubicBezTo>
                    <a:pt x="4451" y="1446"/>
                    <a:pt x="4451" y="1446"/>
                    <a:pt x="4451" y="1446"/>
                  </a:cubicBezTo>
                  <a:cubicBezTo>
                    <a:pt x="4455" y="1462"/>
                    <a:pt x="4455" y="1462"/>
                    <a:pt x="4455" y="1462"/>
                  </a:cubicBezTo>
                  <a:cubicBezTo>
                    <a:pt x="4455" y="1462"/>
                    <a:pt x="4474" y="1472"/>
                    <a:pt x="4482" y="1477"/>
                  </a:cubicBezTo>
                  <a:cubicBezTo>
                    <a:pt x="4490" y="1482"/>
                    <a:pt x="4507" y="1481"/>
                    <a:pt x="4517" y="1479"/>
                  </a:cubicBezTo>
                  <a:cubicBezTo>
                    <a:pt x="4527" y="1477"/>
                    <a:pt x="4543" y="1493"/>
                    <a:pt x="4543" y="1493"/>
                  </a:cubicBezTo>
                  <a:cubicBezTo>
                    <a:pt x="4543" y="1493"/>
                    <a:pt x="4551" y="1486"/>
                    <a:pt x="4555" y="1486"/>
                  </a:cubicBezTo>
                  <a:cubicBezTo>
                    <a:pt x="4559" y="1486"/>
                    <a:pt x="4597" y="1514"/>
                    <a:pt x="4597" y="1514"/>
                  </a:cubicBezTo>
                  <a:cubicBezTo>
                    <a:pt x="4621" y="1514"/>
                    <a:pt x="4621" y="1514"/>
                    <a:pt x="4621" y="1514"/>
                  </a:cubicBezTo>
                  <a:cubicBezTo>
                    <a:pt x="4630" y="1533"/>
                    <a:pt x="4630" y="1533"/>
                    <a:pt x="4630" y="1533"/>
                  </a:cubicBezTo>
                  <a:cubicBezTo>
                    <a:pt x="4630" y="1533"/>
                    <a:pt x="4646" y="1534"/>
                    <a:pt x="4649" y="1541"/>
                  </a:cubicBezTo>
                  <a:cubicBezTo>
                    <a:pt x="4652" y="1548"/>
                    <a:pt x="4653" y="1556"/>
                    <a:pt x="4653" y="1556"/>
                  </a:cubicBezTo>
                  <a:cubicBezTo>
                    <a:pt x="4678" y="1576"/>
                    <a:pt x="4678" y="1576"/>
                    <a:pt x="4678" y="1576"/>
                  </a:cubicBezTo>
                  <a:cubicBezTo>
                    <a:pt x="4695" y="1572"/>
                    <a:pt x="4695" y="1572"/>
                    <a:pt x="4695" y="1572"/>
                  </a:cubicBezTo>
                  <a:cubicBezTo>
                    <a:pt x="4703" y="1582"/>
                    <a:pt x="4703" y="1582"/>
                    <a:pt x="4703" y="1582"/>
                  </a:cubicBezTo>
                  <a:cubicBezTo>
                    <a:pt x="4716" y="1581"/>
                    <a:pt x="4716" y="1581"/>
                    <a:pt x="4716" y="1581"/>
                  </a:cubicBezTo>
                  <a:cubicBezTo>
                    <a:pt x="4716" y="1574"/>
                    <a:pt x="4716" y="1574"/>
                    <a:pt x="4716" y="1574"/>
                  </a:cubicBezTo>
                  <a:cubicBezTo>
                    <a:pt x="4735" y="1576"/>
                    <a:pt x="4735" y="1576"/>
                    <a:pt x="4735" y="1576"/>
                  </a:cubicBezTo>
                  <a:cubicBezTo>
                    <a:pt x="4735" y="1576"/>
                    <a:pt x="4736" y="1565"/>
                    <a:pt x="4739" y="1560"/>
                  </a:cubicBezTo>
                  <a:cubicBezTo>
                    <a:pt x="4742" y="1555"/>
                    <a:pt x="4770" y="1556"/>
                    <a:pt x="4770" y="1556"/>
                  </a:cubicBezTo>
                  <a:cubicBezTo>
                    <a:pt x="4775" y="1542"/>
                    <a:pt x="4775" y="1542"/>
                    <a:pt x="4775" y="1542"/>
                  </a:cubicBezTo>
                  <a:cubicBezTo>
                    <a:pt x="4775" y="1542"/>
                    <a:pt x="4800" y="1536"/>
                    <a:pt x="4810" y="1544"/>
                  </a:cubicBezTo>
                  <a:cubicBezTo>
                    <a:pt x="4820" y="1552"/>
                    <a:pt x="4814" y="1565"/>
                    <a:pt x="4814" y="1565"/>
                  </a:cubicBezTo>
                  <a:cubicBezTo>
                    <a:pt x="4832" y="1573"/>
                    <a:pt x="4832" y="1573"/>
                    <a:pt x="4832" y="1573"/>
                  </a:cubicBezTo>
                  <a:cubicBezTo>
                    <a:pt x="4832" y="1593"/>
                    <a:pt x="4832" y="1593"/>
                    <a:pt x="4832" y="1593"/>
                  </a:cubicBezTo>
                  <a:cubicBezTo>
                    <a:pt x="4820" y="1598"/>
                    <a:pt x="4820" y="1598"/>
                    <a:pt x="4820" y="1598"/>
                  </a:cubicBezTo>
                  <a:cubicBezTo>
                    <a:pt x="4828" y="1608"/>
                    <a:pt x="4828" y="1608"/>
                    <a:pt x="4828" y="1608"/>
                  </a:cubicBezTo>
                  <a:cubicBezTo>
                    <a:pt x="4828" y="1620"/>
                    <a:pt x="4828" y="1620"/>
                    <a:pt x="4828" y="1620"/>
                  </a:cubicBezTo>
                  <a:cubicBezTo>
                    <a:pt x="4835" y="1630"/>
                    <a:pt x="4835" y="1630"/>
                    <a:pt x="4835" y="1630"/>
                  </a:cubicBezTo>
                  <a:cubicBezTo>
                    <a:pt x="4835" y="1643"/>
                    <a:pt x="4835" y="1643"/>
                    <a:pt x="4835" y="1643"/>
                  </a:cubicBezTo>
                  <a:cubicBezTo>
                    <a:pt x="4846" y="1650"/>
                    <a:pt x="4846" y="1650"/>
                    <a:pt x="4846" y="1650"/>
                  </a:cubicBezTo>
                  <a:cubicBezTo>
                    <a:pt x="4843" y="1667"/>
                    <a:pt x="4843" y="1667"/>
                    <a:pt x="4843" y="1667"/>
                  </a:cubicBezTo>
                  <a:cubicBezTo>
                    <a:pt x="4846" y="1684"/>
                    <a:pt x="4846" y="1684"/>
                    <a:pt x="4846" y="1684"/>
                  </a:cubicBezTo>
                  <a:cubicBezTo>
                    <a:pt x="4846" y="1684"/>
                    <a:pt x="4834" y="1688"/>
                    <a:pt x="4839" y="1700"/>
                  </a:cubicBezTo>
                  <a:cubicBezTo>
                    <a:pt x="4844" y="1712"/>
                    <a:pt x="4846" y="1713"/>
                    <a:pt x="4839" y="1719"/>
                  </a:cubicBezTo>
                  <a:cubicBezTo>
                    <a:pt x="4832" y="1725"/>
                    <a:pt x="4796" y="1702"/>
                    <a:pt x="4785" y="1707"/>
                  </a:cubicBezTo>
                  <a:cubicBezTo>
                    <a:pt x="4774" y="1712"/>
                    <a:pt x="4786" y="1718"/>
                    <a:pt x="4784" y="1723"/>
                  </a:cubicBezTo>
                  <a:cubicBezTo>
                    <a:pt x="4782" y="1728"/>
                    <a:pt x="4769" y="1719"/>
                    <a:pt x="4766" y="1729"/>
                  </a:cubicBezTo>
                  <a:cubicBezTo>
                    <a:pt x="4763" y="1739"/>
                    <a:pt x="4778" y="1740"/>
                    <a:pt x="4792" y="1753"/>
                  </a:cubicBezTo>
                  <a:cubicBezTo>
                    <a:pt x="4806" y="1766"/>
                    <a:pt x="4810" y="1785"/>
                    <a:pt x="4812" y="1791"/>
                  </a:cubicBezTo>
                  <a:cubicBezTo>
                    <a:pt x="4814" y="1797"/>
                    <a:pt x="4825" y="1808"/>
                    <a:pt x="4825" y="1808"/>
                  </a:cubicBezTo>
                  <a:cubicBezTo>
                    <a:pt x="4826" y="1831"/>
                    <a:pt x="4826" y="1831"/>
                    <a:pt x="4826" y="1831"/>
                  </a:cubicBezTo>
                  <a:cubicBezTo>
                    <a:pt x="4809" y="1827"/>
                    <a:pt x="4809" y="1827"/>
                    <a:pt x="4809" y="1827"/>
                  </a:cubicBezTo>
                  <a:cubicBezTo>
                    <a:pt x="4802" y="1845"/>
                    <a:pt x="4802" y="1845"/>
                    <a:pt x="4802" y="1845"/>
                  </a:cubicBezTo>
                  <a:cubicBezTo>
                    <a:pt x="4821" y="1851"/>
                    <a:pt x="4821" y="1851"/>
                    <a:pt x="4821" y="1851"/>
                  </a:cubicBezTo>
                  <a:cubicBezTo>
                    <a:pt x="4844" y="1852"/>
                    <a:pt x="4844" y="1852"/>
                    <a:pt x="4844" y="1852"/>
                  </a:cubicBezTo>
                  <a:cubicBezTo>
                    <a:pt x="4844" y="1852"/>
                    <a:pt x="4838" y="1811"/>
                    <a:pt x="4847" y="1807"/>
                  </a:cubicBezTo>
                  <a:cubicBezTo>
                    <a:pt x="4856" y="1803"/>
                    <a:pt x="4863" y="1816"/>
                    <a:pt x="4863" y="1816"/>
                  </a:cubicBezTo>
                  <a:cubicBezTo>
                    <a:pt x="4872" y="1808"/>
                    <a:pt x="4872" y="1808"/>
                    <a:pt x="4872" y="1808"/>
                  </a:cubicBezTo>
                  <a:cubicBezTo>
                    <a:pt x="4872" y="1808"/>
                    <a:pt x="4888" y="1840"/>
                    <a:pt x="4896" y="1838"/>
                  </a:cubicBezTo>
                  <a:cubicBezTo>
                    <a:pt x="4904" y="1836"/>
                    <a:pt x="4923" y="1830"/>
                    <a:pt x="4923" y="1830"/>
                  </a:cubicBezTo>
                  <a:cubicBezTo>
                    <a:pt x="4923" y="1842"/>
                    <a:pt x="4923" y="1842"/>
                    <a:pt x="4923" y="1842"/>
                  </a:cubicBezTo>
                  <a:cubicBezTo>
                    <a:pt x="4923" y="1842"/>
                    <a:pt x="4978" y="1822"/>
                    <a:pt x="4980" y="1802"/>
                  </a:cubicBezTo>
                  <a:cubicBezTo>
                    <a:pt x="4982" y="1782"/>
                    <a:pt x="4985" y="1754"/>
                    <a:pt x="4985" y="1754"/>
                  </a:cubicBezTo>
                  <a:cubicBezTo>
                    <a:pt x="4999" y="1747"/>
                    <a:pt x="4999" y="1747"/>
                    <a:pt x="4999" y="1747"/>
                  </a:cubicBezTo>
                  <a:cubicBezTo>
                    <a:pt x="4999" y="1747"/>
                    <a:pt x="4997" y="1704"/>
                    <a:pt x="5006" y="1697"/>
                  </a:cubicBezTo>
                  <a:cubicBezTo>
                    <a:pt x="5015" y="1690"/>
                    <a:pt x="5017" y="1666"/>
                    <a:pt x="5019" y="1650"/>
                  </a:cubicBezTo>
                  <a:cubicBezTo>
                    <a:pt x="5021" y="1634"/>
                    <a:pt x="5010" y="1607"/>
                    <a:pt x="5010" y="1607"/>
                  </a:cubicBezTo>
                  <a:cubicBezTo>
                    <a:pt x="5010" y="1607"/>
                    <a:pt x="5024" y="1585"/>
                    <a:pt x="5024" y="1580"/>
                  </a:cubicBezTo>
                  <a:cubicBezTo>
                    <a:pt x="5024" y="1575"/>
                    <a:pt x="5016" y="1565"/>
                    <a:pt x="5016" y="1565"/>
                  </a:cubicBezTo>
                  <a:cubicBezTo>
                    <a:pt x="5016" y="1565"/>
                    <a:pt x="5033" y="1541"/>
                    <a:pt x="5029" y="1532"/>
                  </a:cubicBezTo>
                  <a:cubicBezTo>
                    <a:pt x="5025" y="1523"/>
                    <a:pt x="5013" y="1496"/>
                    <a:pt x="5013" y="1496"/>
                  </a:cubicBezTo>
                  <a:cubicBezTo>
                    <a:pt x="5013" y="1496"/>
                    <a:pt x="5005" y="1468"/>
                    <a:pt x="4998" y="1465"/>
                  </a:cubicBezTo>
                  <a:cubicBezTo>
                    <a:pt x="4991" y="1462"/>
                    <a:pt x="4986" y="1458"/>
                    <a:pt x="4986" y="1458"/>
                  </a:cubicBezTo>
                  <a:cubicBezTo>
                    <a:pt x="4990" y="1451"/>
                    <a:pt x="4990" y="1451"/>
                    <a:pt x="4990" y="1451"/>
                  </a:cubicBezTo>
                  <a:cubicBezTo>
                    <a:pt x="4990" y="1451"/>
                    <a:pt x="4971" y="1443"/>
                    <a:pt x="4965" y="1428"/>
                  </a:cubicBezTo>
                  <a:cubicBezTo>
                    <a:pt x="4959" y="1413"/>
                    <a:pt x="4957" y="1401"/>
                    <a:pt x="4957" y="1401"/>
                  </a:cubicBezTo>
                  <a:cubicBezTo>
                    <a:pt x="4948" y="1395"/>
                    <a:pt x="4948" y="1395"/>
                    <a:pt x="4948" y="1395"/>
                  </a:cubicBezTo>
                  <a:cubicBezTo>
                    <a:pt x="4948" y="1395"/>
                    <a:pt x="4955" y="1365"/>
                    <a:pt x="4948" y="1356"/>
                  </a:cubicBezTo>
                  <a:cubicBezTo>
                    <a:pt x="4941" y="1347"/>
                    <a:pt x="4936" y="1340"/>
                    <a:pt x="4936" y="1340"/>
                  </a:cubicBezTo>
                  <a:cubicBezTo>
                    <a:pt x="4924" y="1336"/>
                    <a:pt x="4924" y="1336"/>
                    <a:pt x="4924" y="1336"/>
                  </a:cubicBezTo>
                  <a:cubicBezTo>
                    <a:pt x="4924" y="1336"/>
                    <a:pt x="4920" y="1322"/>
                    <a:pt x="4913" y="1317"/>
                  </a:cubicBezTo>
                  <a:cubicBezTo>
                    <a:pt x="4906" y="1312"/>
                    <a:pt x="4889" y="1304"/>
                    <a:pt x="4889" y="1304"/>
                  </a:cubicBezTo>
                  <a:cubicBezTo>
                    <a:pt x="4875" y="1300"/>
                    <a:pt x="4875" y="1300"/>
                    <a:pt x="4875" y="1300"/>
                  </a:cubicBezTo>
                  <a:cubicBezTo>
                    <a:pt x="4872" y="1291"/>
                    <a:pt x="4872" y="1291"/>
                    <a:pt x="4872" y="1291"/>
                  </a:cubicBezTo>
                  <a:cubicBezTo>
                    <a:pt x="4872" y="1291"/>
                    <a:pt x="4900" y="1304"/>
                    <a:pt x="4903" y="1298"/>
                  </a:cubicBezTo>
                  <a:cubicBezTo>
                    <a:pt x="4906" y="1292"/>
                    <a:pt x="4885" y="1286"/>
                    <a:pt x="4885" y="1286"/>
                  </a:cubicBezTo>
                  <a:cubicBezTo>
                    <a:pt x="4830" y="1260"/>
                    <a:pt x="4830" y="1260"/>
                    <a:pt x="4830" y="1260"/>
                  </a:cubicBezTo>
                  <a:cubicBezTo>
                    <a:pt x="4830" y="1260"/>
                    <a:pt x="4802" y="1243"/>
                    <a:pt x="4794" y="1238"/>
                  </a:cubicBezTo>
                  <a:cubicBezTo>
                    <a:pt x="4786" y="1233"/>
                    <a:pt x="4772" y="1243"/>
                    <a:pt x="4772" y="1243"/>
                  </a:cubicBezTo>
                  <a:cubicBezTo>
                    <a:pt x="4746" y="1236"/>
                    <a:pt x="4746" y="1236"/>
                    <a:pt x="4746" y="1236"/>
                  </a:cubicBezTo>
                  <a:cubicBezTo>
                    <a:pt x="4771" y="1264"/>
                    <a:pt x="4771" y="1264"/>
                    <a:pt x="4771" y="1264"/>
                  </a:cubicBezTo>
                  <a:cubicBezTo>
                    <a:pt x="4767" y="1281"/>
                    <a:pt x="4767" y="1281"/>
                    <a:pt x="4767" y="1281"/>
                  </a:cubicBezTo>
                  <a:cubicBezTo>
                    <a:pt x="4759" y="1279"/>
                    <a:pt x="4759" y="1279"/>
                    <a:pt x="4759" y="1279"/>
                  </a:cubicBezTo>
                  <a:cubicBezTo>
                    <a:pt x="4758" y="1259"/>
                    <a:pt x="4758" y="1259"/>
                    <a:pt x="4758" y="1259"/>
                  </a:cubicBezTo>
                  <a:cubicBezTo>
                    <a:pt x="4748" y="1252"/>
                    <a:pt x="4748" y="1252"/>
                    <a:pt x="4748" y="1252"/>
                  </a:cubicBezTo>
                  <a:cubicBezTo>
                    <a:pt x="4746" y="1271"/>
                    <a:pt x="4746" y="1271"/>
                    <a:pt x="4746" y="1271"/>
                  </a:cubicBezTo>
                  <a:cubicBezTo>
                    <a:pt x="4717" y="1273"/>
                    <a:pt x="4717" y="1273"/>
                    <a:pt x="4717" y="1273"/>
                  </a:cubicBezTo>
                  <a:cubicBezTo>
                    <a:pt x="4717" y="1273"/>
                    <a:pt x="4724" y="1263"/>
                    <a:pt x="4719" y="1257"/>
                  </a:cubicBezTo>
                  <a:cubicBezTo>
                    <a:pt x="4714" y="1251"/>
                    <a:pt x="4701" y="1253"/>
                    <a:pt x="4701" y="1253"/>
                  </a:cubicBezTo>
                  <a:cubicBezTo>
                    <a:pt x="4696" y="1260"/>
                    <a:pt x="4696" y="1260"/>
                    <a:pt x="4696" y="1260"/>
                  </a:cubicBezTo>
                  <a:cubicBezTo>
                    <a:pt x="4681" y="1261"/>
                    <a:pt x="4681" y="1261"/>
                    <a:pt x="4681" y="1261"/>
                  </a:cubicBezTo>
                  <a:cubicBezTo>
                    <a:pt x="4672" y="1236"/>
                    <a:pt x="4672" y="1236"/>
                    <a:pt x="4672" y="1236"/>
                  </a:cubicBezTo>
                  <a:cubicBezTo>
                    <a:pt x="4668" y="1235"/>
                    <a:pt x="4668" y="1235"/>
                    <a:pt x="4668" y="1235"/>
                  </a:cubicBezTo>
                  <a:cubicBezTo>
                    <a:pt x="4660" y="1222"/>
                    <a:pt x="4660" y="1222"/>
                    <a:pt x="4660" y="1222"/>
                  </a:cubicBezTo>
                  <a:cubicBezTo>
                    <a:pt x="4612" y="1224"/>
                    <a:pt x="4612" y="1224"/>
                    <a:pt x="4612" y="1224"/>
                  </a:cubicBezTo>
                  <a:cubicBezTo>
                    <a:pt x="4606" y="1218"/>
                    <a:pt x="4606" y="1218"/>
                    <a:pt x="4606" y="1218"/>
                  </a:cubicBezTo>
                  <a:cubicBezTo>
                    <a:pt x="4606" y="1218"/>
                    <a:pt x="4580" y="1222"/>
                    <a:pt x="4580" y="1205"/>
                  </a:cubicBezTo>
                  <a:cubicBezTo>
                    <a:pt x="4580" y="1188"/>
                    <a:pt x="4602" y="1186"/>
                    <a:pt x="4602" y="1186"/>
                  </a:cubicBezTo>
                  <a:cubicBezTo>
                    <a:pt x="4602" y="1170"/>
                    <a:pt x="4602" y="1170"/>
                    <a:pt x="4602" y="1170"/>
                  </a:cubicBezTo>
                  <a:cubicBezTo>
                    <a:pt x="4602" y="1170"/>
                    <a:pt x="4621" y="1169"/>
                    <a:pt x="4622" y="1158"/>
                  </a:cubicBezTo>
                  <a:cubicBezTo>
                    <a:pt x="4623" y="1147"/>
                    <a:pt x="4633" y="1132"/>
                    <a:pt x="4633" y="1132"/>
                  </a:cubicBezTo>
                  <a:cubicBezTo>
                    <a:pt x="4623" y="1123"/>
                    <a:pt x="4623" y="1123"/>
                    <a:pt x="4623" y="1123"/>
                  </a:cubicBezTo>
                  <a:cubicBezTo>
                    <a:pt x="4630" y="1110"/>
                    <a:pt x="4630" y="1110"/>
                    <a:pt x="4630" y="1110"/>
                  </a:cubicBezTo>
                  <a:cubicBezTo>
                    <a:pt x="4623" y="1100"/>
                    <a:pt x="4623" y="1100"/>
                    <a:pt x="4623" y="1100"/>
                  </a:cubicBezTo>
                  <a:cubicBezTo>
                    <a:pt x="4637" y="1089"/>
                    <a:pt x="4637" y="1089"/>
                    <a:pt x="4637" y="1089"/>
                  </a:cubicBezTo>
                  <a:cubicBezTo>
                    <a:pt x="4651" y="1086"/>
                    <a:pt x="4651" y="1086"/>
                    <a:pt x="4651" y="1086"/>
                  </a:cubicBezTo>
                  <a:cubicBezTo>
                    <a:pt x="4645" y="1064"/>
                    <a:pt x="4645" y="1064"/>
                    <a:pt x="4645" y="1064"/>
                  </a:cubicBezTo>
                  <a:cubicBezTo>
                    <a:pt x="4660" y="1059"/>
                    <a:pt x="4660" y="1059"/>
                    <a:pt x="4660" y="1059"/>
                  </a:cubicBezTo>
                  <a:cubicBezTo>
                    <a:pt x="4642" y="1036"/>
                    <a:pt x="4642" y="1036"/>
                    <a:pt x="4642" y="1036"/>
                  </a:cubicBezTo>
                  <a:cubicBezTo>
                    <a:pt x="4664" y="1027"/>
                    <a:pt x="4664" y="1027"/>
                    <a:pt x="4664" y="1027"/>
                  </a:cubicBezTo>
                  <a:cubicBezTo>
                    <a:pt x="4664" y="1027"/>
                    <a:pt x="4657" y="997"/>
                    <a:pt x="4673" y="987"/>
                  </a:cubicBezTo>
                  <a:cubicBezTo>
                    <a:pt x="4689" y="977"/>
                    <a:pt x="4695" y="976"/>
                    <a:pt x="4695" y="976"/>
                  </a:cubicBezTo>
                  <a:cubicBezTo>
                    <a:pt x="4695" y="976"/>
                    <a:pt x="4720" y="980"/>
                    <a:pt x="4732" y="979"/>
                  </a:cubicBezTo>
                  <a:cubicBezTo>
                    <a:pt x="4744" y="978"/>
                    <a:pt x="4796" y="982"/>
                    <a:pt x="4796" y="982"/>
                  </a:cubicBezTo>
                  <a:cubicBezTo>
                    <a:pt x="4807" y="993"/>
                    <a:pt x="4807" y="993"/>
                    <a:pt x="4807" y="993"/>
                  </a:cubicBezTo>
                  <a:cubicBezTo>
                    <a:pt x="4820" y="988"/>
                    <a:pt x="4820" y="988"/>
                    <a:pt x="4820" y="988"/>
                  </a:cubicBezTo>
                  <a:cubicBezTo>
                    <a:pt x="4815" y="976"/>
                    <a:pt x="4815" y="976"/>
                    <a:pt x="4815" y="976"/>
                  </a:cubicBezTo>
                  <a:cubicBezTo>
                    <a:pt x="4865" y="989"/>
                    <a:pt x="4865" y="989"/>
                    <a:pt x="4865" y="989"/>
                  </a:cubicBezTo>
                  <a:cubicBezTo>
                    <a:pt x="4885" y="977"/>
                    <a:pt x="4885" y="977"/>
                    <a:pt x="4885" y="977"/>
                  </a:cubicBezTo>
                  <a:cubicBezTo>
                    <a:pt x="4904" y="992"/>
                    <a:pt x="4904" y="992"/>
                    <a:pt x="4904" y="992"/>
                  </a:cubicBezTo>
                  <a:cubicBezTo>
                    <a:pt x="4909" y="968"/>
                    <a:pt x="4909" y="968"/>
                    <a:pt x="4909" y="968"/>
                  </a:cubicBezTo>
                  <a:cubicBezTo>
                    <a:pt x="4909" y="968"/>
                    <a:pt x="4932" y="966"/>
                    <a:pt x="4948" y="967"/>
                  </a:cubicBezTo>
                  <a:cubicBezTo>
                    <a:pt x="4964" y="968"/>
                    <a:pt x="4970" y="982"/>
                    <a:pt x="4976" y="980"/>
                  </a:cubicBezTo>
                  <a:cubicBezTo>
                    <a:pt x="4982" y="978"/>
                    <a:pt x="5000" y="967"/>
                    <a:pt x="5000" y="967"/>
                  </a:cubicBezTo>
                  <a:cubicBezTo>
                    <a:pt x="5016" y="981"/>
                    <a:pt x="5016" y="981"/>
                    <a:pt x="5016" y="981"/>
                  </a:cubicBezTo>
                  <a:cubicBezTo>
                    <a:pt x="5044" y="986"/>
                    <a:pt x="5044" y="986"/>
                    <a:pt x="5044" y="986"/>
                  </a:cubicBezTo>
                  <a:cubicBezTo>
                    <a:pt x="5008" y="993"/>
                    <a:pt x="5008" y="993"/>
                    <a:pt x="5008" y="993"/>
                  </a:cubicBezTo>
                  <a:cubicBezTo>
                    <a:pt x="5008" y="993"/>
                    <a:pt x="5019" y="1014"/>
                    <a:pt x="5030" y="1009"/>
                  </a:cubicBezTo>
                  <a:cubicBezTo>
                    <a:pt x="5041" y="1004"/>
                    <a:pt x="5061" y="996"/>
                    <a:pt x="5061" y="996"/>
                  </a:cubicBezTo>
                  <a:cubicBezTo>
                    <a:pt x="5079" y="1005"/>
                    <a:pt x="5079" y="1005"/>
                    <a:pt x="5079" y="1005"/>
                  </a:cubicBezTo>
                  <a:cubicBezTo>
                    <a:pt x="5094" y="993"/>
                    <a:pt x="5094" y="993"/>
                    <a:pt x="5094" y="993"/>
                  </a:cubicBezTo>
                  <a:cubicBezTo>
                    <a:pt x="5094" y="993"/>
                    <a:pt x="5121" y="1002"/>
                    <a:pt x="5129" y="998"/>
                  </a:cubicBezTo>
                  <a:cubicBezTo>
                    <a:pt x="5137" y="994"/>
                    <a:pt x="5131" y="986"/>
                    <a:pt x="5131" y="986"/>
                  </a:cubicBezTo>
                  <a:cubicBezTo>
                    <a:pt x="5155" y="988"/>
                    <a:pt x="5155" y="988"/>
                    <a:pt x="5155" y="988"/>
                  </a:cubicBezTo>
                  <a:cubicBezTo>
                    <a:pt x="5122" y="970"/>
                    <a:pt x="5122" y="970"/>
                    <a:pt x="5122" y="970"/>
                  </a:cubicBezTo>
                  <a:cubicBezTo>
                    <a:pt x="5104" y="977"/>
                    <a:pt x="5104" y="977"/>
                    <a:pt x="5104" y="977"/>
                  </a:cubicBezTo>
                  <a:cubicBezTo>
                    <a:pt x="5099" y="965"/>
                    <a:pt x="5099" y="965"/>
                    <a:pt x="5099" y="965"/>
                  </a:cubicBezTo>
                  <a:cubicBezTo>
                    <a:pt x="5099" y="965"/>
                    <a:pt x="5084" y="942"/>
                    <a:pt x="5086" y="937"/>
                  </a:cubicBezTo>
                  <a:cubicBezTo>
                    <a:pt x="5088" y="932"/>
                    <a:pt x="5105" y="918"/>
                    <a:pt x="5105" y="918"/>
                  </a:cubicBezTo>
                  <a:cubicBezTo>
                    <a:pt x="5101" y="898"/>
                    <a:pt x="5101" y="898"/>
                    <a:pt x="5101" y="898"/>
                  </a:cubicBezTo>
                  <a:cubicBezTo>
                    <a:pt x="5110" y="890"/>
                    <a:pt x="5110" y="890"/>
                    <a:pt x="5110" y="890"/>
                  </a:cubicBezTo>
                  <a:cubicBezTo>
                    <a:pt x="5110" y="890"/>
                    <a:pt x="5084" y="877"/>
                    <a:pt x="5101" y="866"/>
                  </a:cubicBezTo>
                  <a:cubicBezTo>
                    <a:pt x="5118" y="855"/>
                    <a:pt x="5154" y="866"/>
                    <a:pt x="5154" y="866"/>
                  </a:cubicBezTo>
                  <a:cubicBezTo>
                    <a:pt x="5168" y="852"/>
                    <a:pt x="5168" y="852"/>
                    <a:pt x="5168" y="852"/>
                  </a:cubicBezTo>
                  <a:cubicBezTo>
                    <a:pt x="5190" y="871"/>
                    <a:pt x="5190" y="871"/>
                    <a:pt x="5190" y="871"/>
                  </a:cubicBezTo>
                  <a:cubicBezTo>
                    <a:pt x="5209" y="860"/>
                    <a:pt x="5209" y="860"/>
                    <a:pt x="5209" y="860"/>
                  </a:cubicBezTo>
                  <a:cubicBezTo>
                    <a:pt x="5209" y="860"/>
                    <a:pt x="5222" y="893"/>
                    <a:pt x="5229" y="896"/>
                  </a:cubicBezTo>
                  <a:cubicBezTo>
                    <a:pt x="5236" y="899"/>
                    <a:pt x="5257" y="895"/>
                    <a:pt x="5257" y="895"/>
                  </a:cubicBezTo>
                  <a:cubicBezTo>
                    <a:pt x="5257" y="895"/>
                    <a:pt x="5257" y="926"/>
                    <a:pt x="5268" y="922"/>
                  </a:cubicBezTo>
                  <a:cubicBezTo>
                    <a:pt x="5279" y="918"/>
                    <a:pt x="5294" y="878"/>
                    <a:pt x="5294" y="878"/>
                  </a:cubicBezTo>
                  <a:cubicBezTo>
                    <a:pt x="5310" y="869"/>
                    <a:pt x="5310" y="869"/>
                    <a:pt x="5310" y="869"/>
                  </a:cubicBezTo>
                  <a:cubicBezTo>
                    <a:pt x="5330" y="876"/>
                    <a:pt x="5330" y="876"/>
                    <a:pt x="5330" y="876"/>
                  </a:cubicBezTo>
                  <a:cubicBezTo>
                    <a:pt x="5329" y="867"/>
                    <a:pt x="5329" y="867"/>
                    <a:pt x="5329" y="867"/>
                  </a:cubicBezTo>
                  <a:cubicBezTo>
                    <a:pt x="5310" y="857"/>
                    <a:pt x="5310" y="857"/>
                    <a:pt x="5310" y="857"/>
                  </a:cubicBezTo>
                  <a:cubicBezTo>
                    <a:pt x="5310" y="857"/>
                    <a:pt x="5263" y="823"/>
                    <a:pt x="5274" y="822"/>
                  </a:cubicBezTo>
                  <a:cubicBezTo>
                    <a:pt x="5285" y="821"/>
                    <a:pt x="5339" y="823"/>
                    <a:pt x="5339" y="823"/>
                  </a:cubicBezTo>
                  <a:cubicBezTo>
                    <a:pt x="5373" y="823"/>
                    <a:pt x="5373" y="823"/>
                    <a:pt x="5373" y="823"/>
                  </a:cubicBezTo>
                  <a:cubicBezTo>
                    <a:pt x="5373" y="823"/>
                    <a:pt x="5376" y="837"/>
                    <a:pt x="5372" y="836"/>
                  </a:cubicBezTo>
                  <a:cubicBezTo>
                    <a:pt x="5368" y="835"/>
                    <a:pt x="5329" y="823"/>
                    <a:pt x="5331" y="837"/>
                  </a:cubicBezTo>
                  <a:cubicBezTo>
                    <a:pt x="5333" y="851"/>
                    <a:pt x="5356" y="864"/>
                    <a:pt x="5356" y="864"/>
                  </a:cubicBezTo>
                  <a:cubicBezTo>
                    <a:pt x="5358" y="881"/>
                    <a:pt x="5358" y="881"/>
                    <a:pt x="5358" y="881"/>
                  </a:cubicBezTo>
                  <a:cubicBezTo>
                    <a:pt x="5378" y="884"/>
                    <a:pt x="5378" y="884"/>
                    <a:pt x="5378" y="884"/>
                  </a:cubicBezTo>
                  <a:cubicBezTo>
                    <a:pt x="5374" y="897"/>
                    <a:pt x="5374" y="897"/>
                    <a:pt x="5374" y="897"/>
                  </a:cubicBezTo>
                  <a:cubicBezTo>
                    <a:pt x="5387" y="908"/>
                    <a:pt x="5387" y="908"/>
                    <a:pt x="5387" y="908"/>
                  </a:cubicBezTo>
                  <a:cubicBezTo>
                    <a:pt x="5369" y="911"/>
                    <a:pt x="5369" y="911"/>
                    <a:pt x="5369" y="911"/>
                  </a:cubicBezTo>
                  <a:cubicBezTo>
                    <a:pt x="5364" y="922"/>
                    <a:pt x="5364" y="922"/>
                    <a:pt x="5364" y="922"/>
                  </a:cubicBezTo>
                  <a:cubicBezTo>
                    <a:pt x="5352" y="926"/>
                    <a:pt x="5352" y="926"/>
                    <a:pt x="5352" y="926"/>
                  </a:cubicBezTo>
                  <a:cubicBezTo>
                    <a:pt x="5352" y="926"/>
                    <a:pt x="5365" y="948"/>
                    <a:pt x="5358" y="960"/>
                  </a:cubicBezTo>
                  <a:cubicBezTo>
                    <a:pt x="5351" y="972"/>
                    <a:pt x="5340" y="992"/>
                    <a:pt x="5340" y="999"/>
                  </a:cubicBezTo>
                  <a:cubicBezTo>
                    <a:pt x="5340" y="1006"/>
                    <a:pt x="5358" y="1012"/>
                    <a:pt x="5345" y="1029"/>
                  </a:cubicBezTo>
                  <a:cubicBezTo>
                    <a:pt x="5332" y="1046"/>
                    <a:pt x="5310" y="1051"/>
                    <a:pt x="5310" y="1051"/>
                  </a:cubicBezTo>
                  <a:cubicBezTo>
                    <a:pt x="5313" y="1063"/>
                    <a:pt x="5313" y="1063"/>
                    <a:pt x="5313" y="1063"/>
                  </a:cubicBezTo>
                  <a:cubicBezTo>
                    <a:pt x="5300" y="1063"/>
                    <a:pt x="5300" y="1063"/>
                    <a:pt x="5300" y="1063"/>
                  </a:cubicBezTo>
                  <a:cubicBezTo>
                    <a:pt x="5300" y="1063"/>
                    <a:pt x="5324" y="1073"/>
                    <a:pt x="5322" y="1090"/>
                  </a:cubicBezTo>
                  <a:cubicBezTo>
                    <a:pt x="5320" y="1107"/>
                    <a:pt x="5313" y="1118"/>
                    <a:pt x="5320" y="1135"/>
                  </a:cubicBezTo>
                  <a:cubicBezTo>
                    <a:pt x="5327" y="1152"/>
                    <a:pt x="5392" y="1206"/>
                    <a:pt x="5392" y="1206"/>
                  </a:cubicBezTo>
                  <a:cubicBezTo>
                    <a:pt x="5432" y="1247"/>
                    <a:pt x="5432" y="1247"/>
                    <a:pt x="5432" y="1247"/>
                  </a:cubicBezTo>
                  <a:cubicBezTo>
                    <a:pt x="5441" y="1244"/>
                    <a:pt x="5441" y="1244"/>
                    <a:pt x="5441" y="1244"/>
                  </a:cubicBezTo>
                  <a:cubicBezTo>
                    <a:pt x="5494" y="1308"/>
                    <a:pt x="5494" y="1308"/>
                    <a:pt x="5494" y="1308"/>
                  </a:cubicBezTo>
                  <a:cubicBezTo>
                    <a:pt x="5529" y="1319"/>
                    <a:pt x="5529" y="1319"/>
                    <a:pt x="5529" y="1319"/>
                  </a:cubicBezTo>
                  <a:cubicBezTo>
                    <a:pt x="5544" y="1337"/>
                    <a:pt x="5544" y="1337"/>
                    <a:pt x="5544" y="1337"/>
                  </a:cubicBezTo>
                  <a:cubicBezTo>
                    <a:pt x="5544" y="1337"/>
                    <a:pt x="5583" y="1385"/>
                    <a:pt x="5590" y="1389"/>
                  </a:cubicBezTo>
                  <a:cubicBezTo>
                    <a:pt x="5597" y="1393"/>
                    <a:pt x="5608" y="1393"/>
                    <a:pt x="5608" y="1393"/>
                  </a:cubicBezTo>
                  <a:cubicBezTo>
                    <a:pt x="5608" y="1393"/>
                    <a:pt x="5602" y="1411"/>
                    <a:pt x="5617" y="1405"/>
                  </a:cubicBezTo>
                  <a:cubicBezTo>
                    <a:pt x="5632" y="1399"/>
                    <a:pt x="5630" y="1386"/>
                    <a:pt x="5630" y="1386"/>
                  </a:cubicBezTo>
                  <a:cubicBezTo>
                    <a:pt x="5623" y="1378"/>
                    <a:pt x="5623" y="1378"/>
                    <a:pt x="5623" y="1378"/>
                  </a:cubicBezTo>
                  <a:cubicBezTo>
                    <a:pt x="5623" y="1378"/>
                    <a:pt x="5638" y="1358"/>
                    <a:pt x="5635" y="1349"/>
                  </a:cubicBezTo>
                  <a:cubicBezTo>
                    <a:pt x="5632" y="1340"/>
                    <a:pt x="5601" y="1323"/>
                    <a:pt x="5608" y="1310"/>
                  </a:cubicBezTo>
                  <a:cubicBezTo>
                    <a:pt x="5615" y="1297"/>
                    <a:pt x="5624" y="1289"/>
                    <a:pt x="5627" y="1288"/>
                  </a:cubicBezTo>
                  <a:cubicBezTo>
                    <a:pt x="5630" y="1287"/>
                    <a:pt x="5650" y="1295"/>
                    <a:pt x="5650" y="1295"/>
                  </a:cubicBezTo>
                  <a:cubicBezTo>
                    <a:pt x="5650" y="1295"/>
                    <a:pt x="5628" y="1269"/>
                    <a:pt x="5622" y="1265"/>
                  </a:cubicBezTo>
                  <a:cubicBezTo>
                    <a:pt x="5616" y="1261"/>
                    <a:pt x="5601" y="1255"/>
                    <a:pt x="5604" y="1240"/>
                  </a:cubicBezTo>
                  <a:cubicBezTo>
                    <a:pt x="5607" y="1225"/>
                    <a:pt x="5625" y="1220"/>
                    <a:pt x="5625" y="1220"/>
                  </a:cubicBezTo>
                  <a:cubicBezTo>
                    <a:pt x="5625" y="1220"/>
                    <a:pt x="5654" y="1232"/>
                    <a:pt x="5652" y="1217"/>
                  </a:cubicBezTo>
                  <a:cubicBezTo>
                    <a:pt x="5650" y="1202"/>
                    <a:pt x="5637" y="1198"/>
                    <a:pt x="5621" y="1190"/>
                  </a:cubicBezTo>
                  <a:cubicBezTo>
                    <a:pt x="5605" y="1182"/>
                    <a:pt x="5591" y="1163"/>
                    <a:pt x="5590" y="1152"/>
                  </a:cubicBezTo>
                  <a:cubicBezTo>
                    <a:pt x="5589" y="1141"/>
                    <a:pt x="5583" y="1129"/>
                    <a:pt x="5583" y="1129"/>
                  </a:cubicBezTo>
                  <a:cubicBezTo>
                    <a:pt x="5590" y="1126"/>
                    <a:pt x="5590" y="1126"/>
                    <a:pt x="5590" y="1126"/>
                  </a:cubicBezTo>
                  <a:cubicBezTo>
                    <a:pt x="5590" y="1126"/>
                    <a:pt x="5616" y="1151"/>
                    <a:pt x="5622" y="1146"/>
                  </a:cubicBezTo>
                  <a:cubicBezTo>
                    <a:pt x="5628" y="1141"/>
                    <a:pt x="5604" y="1114"/>
                    <a:pt x="5604" y="1114"/>
                  </a:cubicBezTo>
                  <a:cubicBezTo>
                    <a:pt x="5581" y="1111"/>
                    <a:pt x="5581" y="1111"/>
                    <a:pt x="5581" y="1111"/>
                  </a:cubicBezTo>
                  <a:cubicBezTo>
                    <a:pt x="5548" y="1083"/>
                    <a:pt x="5548" y="1083"/>
                    <a:pt x="5548" y="1083"/>
                  </a:cubicBezTo>
                  <a:cubicBezTo>
                    <a:pt x="5548" y="1083"/>
                    <a:pt x="5552" y="1062"/>
                    <a:pt x="5536" y="1055"/>
                  </a:cubicBezTo>
                  <a:cubicBezTo>
                    <a:pt x="5520" y="1048"/>
                    <a:pt x="5508" y="1048"/>
                    <a:pt x="5508" y="1048"/>
                  </a:cubicBezTo>
                  <a:cubicBezTo>
                    <a:pt x="5509" y="1060"/>
                    <a:pt x="5509" y="1060"/>
                    <a:pt x="5509" y="1060"/>
                  </a:cubicBezTo>
                  <a:cubicBezTo>
                    <a:pt x="5509" y="1060"/>
                    <a:pt x="5465" y="1050"/>
                    <a:pt x="5464" y="1034"/>
                  </a:cubicBezTo>
                  <a:cubicBezTo>
                    <a:pt x="5463" y="1018"/>
                    <a:pt x="5471" y="1007"/>
                    <a:pt x="5463" y="992"/>
                  </a:cubicBezTo>
                  <a:cubicBezTo>
                    <a:pt x="5455" y="977"/>
                    <a:pt x="5439" y="969"/>
                    <a:pt x="5439" y="969"/>
                  </a:cubicBezTo>
                  <a:cubicBezTo>
                    <a:pt x="5439" y="969"/>
                    <a:pt x="5441" y="953"/>
                    <a:pt x="5445" y="951"/>
                  </a:cubicBezTo>
                  <a:cubicBezTo>
                    <a:pt x="5449" y="949"/>
                    <a:pt x="5458" y="956"/>
                    <a:pt x="5458" y="956"/>
                  </a:cubicBezTo>
                  <a:cubicBezTo>
                    <a:pt x="5467" y="945"/>
                    <a:pt x="5467" y="945"/>
                    <a:pt x="5467" y="945"/>
                  </a:cubicBezTo>
                  <a:cubicBezTo>
                    <a:pt x="5492" y="964"/>
                    <a:pt x="5492" y="964"/>
                    <a:pt x="5492" y="964"/>
                  </a:cubicBezTo>
                  <a:cubicBezTo>
                    <a:pt x="5497" y="959"/>
                    <a:pt x="5497" y="959"/>
                    <a:pt x="5497" y="959"/>
                  </a:cubicBezTo>
                  <a:cubicBezTo>
                    <a:pt x="5489" y="951"/>
                    <a:pt x="5489" y="951"/>
                    <a:pt x="5489" y="951"/>
                  </a:cubicBezTo>
                  <a:cubicBezTo>
                    <a:pt x="5489" y="951"/>
                    <a:pt x="5495" y="919"/>
                    <a:pt x="5506" y="925"/>
                  </a:cubicBezTo>
                  <a:cubicBezTo>
                    <a:pt x="5517" y="931"/>
                    <a:pt x="5544" y="964"/>
                    <a:pt x="5544" y="964"/>
                  </a:cubicBezTo>
                  <a:cubicBezTo>
                    <a:pt x="5551" y="931"/>
                    <a:pt x="5551" y="931"/>
                    <a:pt x="5551" y="931"/>
                  </a:cubicBezTo>
                  <a:cubicBezTo>
                    <a:pt x="5551" y="931"/>
                    <a:pt x="5608" y="924"/>
                    <a:pt x="5617" y="924"/>
                  </a:cubicBezTo>
                  <a:cubicBezTo>
                    <a:pt x="5626" y="924"/>
                    <a:pt x="5663" y="944"/>
                    <a:pt x="5663" y="944"/>
                  </a:cubicBezTo>
                  <a:cubicBezTo>
                    <a:pt x="5691" y="955"/>
                    <a:pt x="5691" y="955"/>
                    <a:pt x="5691" y="955"/>
                  </a:cubicBezTo>
                  <a:cubicBezTo>
                    <a:pt x="5671" y="915"/>
                    <a:pt x="5671" y="915"/>
                    <a:pt x="5671" y="915"/>
                  </a:cubicBezTo>
                  <a:cubicBezTo>
                    <a:pt x="5671" y="915"/>
                    <a:pt x="5703" y="916"/>
                    <a:pt x="5705" y="905"/>
                  </a:cubicBezTo>
                  <a:cubicBezTo>
                    <a:pt x="5707" y="894"/>
                    <a:pt x="5697" y="876"/>
                    <a:pt x="5697" y="876"/>
                  </a:cubicBezTo>
                  <a:cubicBezTo>
                    <a:pt x="5710" y="877"/>
                    <a:pt x="5710" y="877"/>
                    <a:pt x="5710" y="877"/>
                  </a:cubicBezTo>
                  <a:cubicBezTo>
                    <a:pt x="5713" y="861"/>
                    <a:pt x="5713" y="861"/>
                    <a:pt x="5713" y="861"/>
                  </a:cubicBezTo>
                  <a:cubicBezTo>
                    <a:pt x="5713" y="861"/>
                    <a:pt x="5752" y="870"/>
                    <a:pt x="5758" y="855"/>
                  </a:cubicBezTo>
                  <a:cubicBezTo>
                    <a:pt x="5764" y="840"/>
                    <a:pt x="5784" y="828"/>
                    <a:pt x="5784" y="828"/>
                  </a:cubicBezTo>
                  <a:cubicBezTo>
                    <a:pt x="5770" y="811"/>
                    <a:pt x="5770" y="811"/>
                    <a:pt x="5770" y="811"/>
                  </a:cubicBezTo>
                  <a:cubicBezTo>
                    <a:pt x="5791" y="813"/>
                    <a:pt x="5791" y="813"/>
                    <a:pt x="5791" y="813"/>
                  </a:cubicBezTo>
                  <a:cubicBezTo>
                    <a:pt x="5794" y="825"/>
                    <a:pt x="5794" y="825"/>
                    <a:pt x="5794" y="825"/>
                  </a:cubicBezTo>
                  <a:cubicBezTo>
                    <a:pt x="5835" y="828"/>
                    <a:pt x="5835" y="828"/>
                    <a:pt x="5835" y="828"/>
                  </a:cubicBezTo>
                  <a:cubicBezTo>
                    <a:pt x="5835" y="828"/>
                    <a:pt x="5877" y="838"/>
                    <a:pt x="5877" y="832"/>
                  </a:cubicBezTo>
                  <a:cubicBezTo>
                    <a:pt x="5877" y="826"/>
                    <a:pt x="5873" y="814"/>
                    <a:pt x="5873" y="814"/>
                  </a:cubicBezTo>
                  <a:cubicBezTo>
                    <a:pt x="5848" y="811"/>
                    <a:pt x="5848" y="811"/>
                    <a:pt x="5848" y="811"/>
                  </a:cubicBezTo>
                  <a:cubicBezTo>
                    <a:pt x="5844" y="797"/>
                    <a:pt x="5844" y="797"/>
                    <a:pt x="5844" y="797"/>
                  </a:cubicBezTo>
                  <a:cubicBezTo>
                    <a:pt x="5844" y="797"/>
                    <a:pt x="5807" y="784"/>
                    <a:pt x="5795" y="780"/>
                  </a:cubicBezTo>
                  <a:cubicBezTo>
                    <a:pt x="5783" y="776"/>
                    <a:pt x="5774" y="782"/>
                    <a:pt x="5774" y="782"/>
                  </a:cubicBezTo>
                  <a:cubicBezTo>
                    <a:pt x="5778" y="770"/>
                    <a:pt x="5778" y="770"/>
                    <a:pt x="5778" y="770"/>
                  </a:cubicBezTo>
                  <a:cubicBezTo>
                    <a:pt x="5730" y="736"/>
                    <a:pt x="5730" y="736"/>
                    <a:pt x="5730" y="736"/>
                  </a:cubicBezTo>
                  <a:cubicBezTo>
                    <a:pt x="5719" y="747"/>
                    <a:pt x="5719" y="747"/>
                    <a:pt x="5719" y="747"/>
                  </a:cubicBezTo>
                  <a:cubicBezTo>
                    <a:pt x="5719" y="747"/>
                    <a:pt x="5699" y="742"/>
                    <a:pt x="5691" y="739"/>
                  </a:cubicBezTo>
                  <a:cubicBezTo>
                    <a:pt x="5683" y="736"/>
                    <a:pt x="5672" y="727"/>
                    <a:pt x="5672" y="727"/>
                  </a:cubicBezTo>
                  <a:cubicBezTo>
                    <a:pt x="5649" y="732"/>
                    <a:pt x="5649" y="732"/>
                    <a:pt x="5649" y="732"/>
                  </a:cubicBezTo>
                  <a:cubicBezTo>
                    <a:pt x="5630" y="730"/>
                    <a:pt x="5630" y="730"/>
                    <a:pt x="5630" y="730"/>
                  </a:cubicBezTo>
                  <a:cubicBezTo>
                    <a:pt x="5630" y="730"/>
                    <a:pt x="5599" y="712"/>
                    <a:pt x="5611" y="709"/>
                  </a:cubicBezTo>
                  <a:cubicBezTo>
                    <a:pt x="5623" y="706"/>
                    <a:pt x="5635" y="713"/>
                    <a:pt x="5644" y="715"/>
                  </a:cubicBezTo>
                  <a:cubicBezTo>
                    <a:pt x="5653" y="717"/>
                    <a:pt x="5697" y="724"/>
                    <a:pt x="5697" y="724"/>
                  </a:cubicBezTo>
                  <a:cubicBezTo>
                    <a:pt x="5697" y="724"/>
                    <a:pt x="5749" y="709"/>
                    <a:pt x="5749" y="702"/>
                  </a:cubicBezTo>
                  <a:cubicBezTo>
                    <a:pt x="5749" y="695"/>
                    <a:pt x="5719" y="679"/>
                    <a:pt x="5716" y="677"/>
                  </a:cubicBezTo>
                  <a:cubicBezTo>
                    <a:pt x="5713" y="675"/>
                    <a:pt x="5664" y="658"/>
                    <a:pt x="5679" y="649"/>
                  </a:cubicBezTo>
                  <a:cubicBezTo>
                    <a:pt x="5694" y="640"/>
                    <a:pt x="5719" y="660"/>
                    <a:pt x="5719" y="660"/>
                  </a:cubicBezTo>
                  <a:cubicBezTo>
                    <a:pt x="5719" y="660"/>
                    <a:pt x="5766" y="689"/>
                    <a:pt x="5780" y="687"/>
                  </a:cubicBezTo>
                  <a:cubicBezTo>
                    <a:pt x="5794" y="685"/>
                    <a:pt x="5799" y="671"/>
                    <a:pt x="5838" y="684"/>
                  </a:cubicBezTo>
                  <a:cubicBezTo>
                    <a:pt x="5877" y="697"/>
                    <a:pt x="5911" y="711"/>
                    <a:pt x="5922" y="713"/>
                  </a:cubicBezTo>
                  <a:cubicBezTo>
                    <a:pt x="5933" y="715"/>
                    <a:pt x="5976" y="727"/>
                    <a:pt x="5976" y="727"/>
                  </a:cubicBezTo>
                  <a:cubicBezTo>
                    <a:pt x="5976" y="727"/>
                    <a:pt x="6035" y="762"/>
                    <a:pt x="6031" y="744"/>
                  </a:cubicBezTo>
                  <a:cubicBezTo>
                    <a:pt x="6027" y="726"/>
                    <a:pt x="6007" y="715"/>
                    <a:pt x="6007" y="715"/>
                  </a:cubicBezTo>
                  <a:cubicBezTo>
                    <a:pt x="6019" y="706"/>
                    <a:pt x="6019" y="706"/>
                    <a:pt x="6019" y="706"/>
                  </a:cubicBezTo>
                  <a:cubicBezTo>
                    <a:pt x="5989" y="693"/>
                    <a:pt x="5989" y="693"/>
                    <a:pt x="5989" y="693"/>
                  </a:cubicBezTo>
                  <a:cubicBezTo>
                    <a:pt x="5995" y="689"/>
                    <a:pt x="5995" y="689"/>
                    <a:pt x="5995" y="689"/>
                  </a:cubicBezTo>
                  <a:cubicBezTo>
                    <a:pt x="5962" y="672"/>
                    <a:pt x="5962" y="672"/>
                    <a:pt x="5962" y="672"/>
                  </a:cubicBezTo>
                  <a:cubicBezTo>
                    <a:pt x="5998" y="679"/>
                    <a:pt x="5998" y="679"/>
                    <a:pt x="5998" y="679"/>
                  </a:cubicBezTo>
                  <a:cubicBezTo>
                    <a:pt x="5994" y="666"/>
                    <a:pt x="5994" y="666"/>
                    <a:pt x="5994" y="666"/>
                  </a:cubicBezTo>
                  <a:cubicBezTo>
                    <a:pt x="5994" y="666"/>
                    <a:pt x="6045" y="678"/>
                    <a:pt x="6034" y="664"/>
                  </a:cubicBezTo>
                  <a:close/>
                  <a:moveTo>
                    <a:pt x="3574" y="1289"/>
                  </a:moveTo>
                  <a:cubicBezTo>
                    <a:pt x="3574" y="1289"/>
                    <a:pt x="3571" y="1303"/>
                    <a:pt x="3570" y="1306"/>
                  </a:cubicBezTo>
                  <a:cubicBezTo>
                    <a:pt x="3569" y="1309"/>
                    <a:pt x="3556" y="1316"/>
                    <a:pt x="3556" y="1316"/>
                  </a:cubicBezTo>
                  <a:cubicBezTo>
                    <a:pt x="3556" y="1316"/>
                    <a:pt x="3544" y="1322"/>
                    <a:pt x="3540" y="1322"/>
                  </a:cubicBezTo>
                  <a:cubicBezTo>
                    <a:pt x="3535" y="1322"/>
                    <a:pt x="3536" y="1334"/>
                    <a:pt x="3536" y="1334"/>
                  </a:cubicBezTo>
                  <a:cubicBezTo>
                    <a:pt x="3536" y="1334"/>
                    <a:pt x="3534" y="1327"/>
                    <a:pt x="3514" y="1334"/>
                  </a:cubicBezTo>
                  <a:cubicBezTo>
                    <a:pt x="3493" y="1340"/>
                    <a:pt x="3522" y="1350"/>
                    <a:pt x="3522" y="1350"/>
                  </a:cubicBezTo>
                  <a:cubicBezTo>
                    <a:pt x="3522" y="1350"/>
                    <a:pt x="3512" y="1358"/>
                    <a:pt x="3510" y="1367"/>
                  </a:cubicBezTo>
                  <a:cubicBezTo>
                    <a:pt x="3509" y="1377"/>
                    <a:pt x="3494" y="1368"/>
                    <a:pt x="3494" y="1368"/>
                  </a:cubicBezTo>
                  <a:cubicBezTo>
                    <a:pt x="3494" y="1368"/>
                    <a:pt x="3491" y="1382"/>
                    <a:pt x="3471" y="1382"/>
                  </a:cubicBezTo>
                  <a:cubicBezTo>
                    <a:pt x="3450" y="1382"/>
                    <a:pt x="3451" y="1377"/>
                    <a:pt x="3451" y="1377"/>
                  </a:cubicBezTo>
                  <a:cubicBezTo>
                    <a:pt x="3428" y="1371"/>
                    <a:pt x="3428" y="1371"/>
                    <a:pt x="3428" y="1371"/>
                  </a:cubicBezTo>
                  <a:cubicBezTo>
                    <a:pt x="3439" y="1365"/>
                    <a:pt x="3439" y="1365"/>
                    <a:pt x="3439" y="1365"/>
                  </a:cubicBezTo>
                  <a:cubicBezTo>
                    <a:pt x="3461" y="1365"/>
                    <a:pt x="3461" y="1365"/>
                    <a:pt x="3461" y="1365"/>
                  </a:cubicBezTo>
                  <a:cubicBezTo>
                    <a:pt x="3462" y="1360"/>
                    <a:pt x="3462" y="1360"/>
                    <a:pt x="3462" y="1360"/>
                  </a:cubicBezTo>
                  <a:cubicBezTo>
                    <a:pt x="3462" y="1360"/>
                    <a:pt x="3478" y="1360"/>
                    <a:pt x="3485" y="1353"/>
                  </a:cubicBezTo>
                  <a:cubicBezTo>
                    <a:pt x="3491" y="1347"/>
                    <a:pt x="3492" y="1328"/>
                    <a:pt x="3492" y="1328"/>
                  </a:cubicBezTo>
                  <a:cubicBezTo>
                    <a:pt x="3492" y="1328"/>
                    <a:pt x="3496" y="1327"/>
                    <a:pt x="3505" y="1325"/>
                  </a:cubicBezTo>
                  <a:cubicBezTo>
                    <a:pt x="3514" y="1323"/>
                    <a:pt x="3514" y="1307"/>
                    <a:pt x="3514" y="1307"/>
                  </a:cubicBezTo>
                  <a:cubicBezTo>
                    <a:pt x="3514" y="1307"/>
                    <a:pt x="3507" y="1303"/>
                    <a:pt x="3508" y="1297"/>
                  </a:cubicBezTo>
                  <a:cubicBezTo>
                    <a:pt x="3509" y="1292"/>
                    <a:pt x="3528" y="1275"/>
                    <a:pt x="3528" y="1275"/>
                  </a:cubicBezTo>
                  <a:cubicBezTo>
                    <a:pt x="3528" y="1264"/>
                    <a:pt x="3528" y="1264"/>
                    <a:pt x="3528" y="1264"/>
                  </a:cubicBezTo>
                  <a:cubicBezTo>
                    <a:pt x="3542" y="1251"/>
                    <a:pt x="3542" y="1251"/>
                    <a:pt x="3542" y="1251"/>
                  </a:cubicBezTo>
                  <a:cubicBezTo>
                    <a:pt x="3534" y="1240"/>
                    <a:pt x="3534" y="1240"/>
                    <a:pt x="3534" y="1240"/>
                  </a:cubicBezTo>
                  <a:cubicBezTo>
                    <a:pt x="3533" y="1187"/>
                    <a:pt x="3533" y="1187"/>
                    <a:pt x="3533" y="1187"/>
                  </a:cubicBezTo>
                  <a:cubicBezTo>
                    <a:pt x="3533" y="1187"/>
                    <a:pt x="3518" y="1165"/>
                    <a:pt x="3536" y="1160"/>
                  </a:cubicBezTo>
                  <a:cubicBezTo>
                    <a:pt x="3555" y="1156"/>
                    <a:pt x="3551" y="1181"/>
                    <a:pt x="3551" y="1181"/>
                  </a:cubicBezTo>
                  <a:cubicBezTo>
                    <a:pt x="3551" y="1181"/>
                    <a:pt x="3560" y="1188"/>
                    <a:pt x="3564" y="1203"/>
                  </a:cubicBezTo>
                  <a:cubicBezTo>
                    <a:pt x="3569" y="1219"/>
                    <a:pt x="3571" y="1229"/>
                    <a:pt x="3571" y="1229"/>
                  </a:cubicBezTo>
                  <a:cubicBezTo>
                    <a:pt x="3585" y="1248"/>
                    <a:pt x="3585" y="1248"/>
                    <a:pt x="3585" y="1248"/>
                  </a:cubicBezTo>
                  <a:cubicBezTo>
                    <a:pt x="3579" y="1259"/>
                    <a:pt x="3579" y="1259"/>
                    <a:pt x="3579" y="1259"/>
                  </a:cubicBezTo>
                  <a:cubicBezTo>
                    <a:pt x="3579" y="1259"/>
                    <a:pt x="3566" y="1265"/>
                    <a:pt x="3568" y="1272"/>
                  </a:cubicBezTo>
                  <a:cubicBezTo>
                    <a:pt x="3569" y="1280"/>
                    <a:pt x="3585" y="1271"/>
                    <a:pt x="3585" y="1271"/>
                  </a:cubicBezTo>
                  <a:cubicBezTo>
                    <a:pt x="3587" y="1282"/>
                    <a:pt x="3587" y="1282"/>
                    <a:pt x="3587" y="1282"/>
                  </a:cubicBezTo>
                  <a:lnTo>
                    <a:pt x="3574" y="1289"/>
                  </a:lnTo>
                  <a:close/>
                  <a:moveTo>
                    <a:pt x="4656" y="1185"/>
                  </a:moveTo>
                  <a:cubicBezTo>
                    <a:pt x="4650" y="1193"/>
                    <a:pt x="4662" y="1221"/>
                    <a:pt x="4684" y="1223"/>
                  </a:cubicBezTo>
                  <a:cubicBezTo>
                    <a:pt x="4702" y="1225"/>
                    <a:pt x="4662" y="1177"/>
                    <a:pt x="4656" y="1185"/>
                  </a:cubicBezTo>
                  <a:close/>
                  <a:moveTo>
                    <a:pt x="1020" y="0"/>
                  </a:moveTo>
                  <a:cubicBezTo>
                    <a:pt x="986" y="0"/>
                    <a:pt x="986" y="0"/>
                    <a:pt x="986" y="0"/>
                  </a:cubicBezTo>
                  <a:cubicBezTo>
                    <a:pt x="986" y="10"/>
                    <a:pt x="986" y="10"/>
                    <a:pt x="986" y="10"/>
                  </a:cubicBezTo>
                  <a:cubicBezTo>
                    <a:pt x="1007" y="11"/>
                    <a:pt x="1007" y="11"/>
                    <a:pt x="1007" y="11"/>
                  </a:cubicBezTo>
                  <a:cubicBezTo>
                    <a:pt x="1021" y="10"/>
                    <a:pt x="1020" y="0"/>
                    <a:pt x="1020" y="0"/>
                  </a:cubicBezTo>
                  <a:close/>
                  <a:moveTo>
                    <a:pt x="1012" y="37"/>
                  </a:moveTo>
                  <a:cubicBezTo>
                    <a:pt x="1026" y="35"/>
                    <a:pt x="1035" y="23"/>
                    <a:pt x="1017" y="23"/>
                  </a:cubicBezTo>
                  <a:cubicBezTo>
                    <a:pt x="999" y="23"/>
                    <a:pt x="1002" y="38"/>
                    <a:pt x="1012" y="37"/>
                  </a:cubicBezTo>
                  <a:close/>
                  <a:moveTo>
                    <a:pt x="943" y="537"/>
                  </a:moveTo>
                  <a:cubicBezTo>
                    <a:pt x="965" y="542"/>
                    <a:pt x="973" y="535"/>
                    <a:pt x="980" y="531"/>
                  </a:cubicBezTo>
                  <a:cubicBezTo>
                    <a:pt x="987" y="527"/>
                    <a:pt x="993" y="519"/>
                    <a:pt x="993" y="519"/>
                  </a:cubicBezTo>
                  <a:cubicBezTo>
                    <a:pt x="1002" y="518"/>
                    <a:pt x="1002" y="518"/>
                    <a:pt x="1002" y="518"/>
                  </a:cubicBezTo>
                  <a:cubicBezTo>
                    <a:pt x="1002" y="518"/>
                    <a:pt x="994" y="507"/>
                    <a:pt x="968" y="501"/>
                  </a:cubicBezTo>
                  <a:cubicBezTo>
                    <a:pt x="942" y="495"/>
                    <a:pt x="927" y="518"/>
                    <a:pt x="927" y="518"/>
                  </a:cubicBezTo>
                  <a:cubicBezTo>
                    <a:pt x="927" y="521"/>
                    <a:pt x="921" y="533"/>
                    <a:pt x="943" y="537"/>
                  </a:cubicBezTo>
                  <a:close/>
                  <a:moveTo>
                    <a:pt x="996" y="48"/>
                  </a:moveTo>
                  <a:cubicBezTo>
                    <a:pt x="1007" y="61"/>
                    <a:pt x="1000" y="62"/>
                    <a:pt x="1023" y="55"/>
                  </a:cubicBezTo>
                  <a:cubicBezTo>
                    <a:pt x="1045" y="48"/>
                    <a:pt x="1020" y="45"/>
                    <a:pt x="1016" y="45"/>
                  </a:cubicBezTo>
                  <a:cubicBezTo>
                    <a:pt x="1012" y="45"/>
                    <a:pt x="996" y="48"/>
                    <a:pt x="996" y="48"/>
                  </a:cubicBezTo>
                  <a:close/>
                  <a:moveTo>
                    <a:pt x="966" y="65"/>
                  </a:moveTo>
                  <a:cubicBezTo>
                    <a:pt x="976" y="65"/>
                    <a:pt x="1009" y="63"/>
                    <a:pt x="1003" y="62"/>
                  </a:cubicBezTo>
                  <a:cubicBezTo>
                    <a:pt x="997" y="61"/>
                    <a:pt x="985" y="52"/>
                    <a:pt x="985" y="52"/>
                  </a:cubicBezTo>
                  <a:cubicBezTo>
                    <a:pt x="954" y="52"/>
                    <a:pt x="954" y="52"/>
                    <a:pt x="954" y="52"/>
                  </a:cubicBezTo>
                  <a:cubicBezTo>
                    <a:pt x="954" y="52"/>
                    <a:pt x="957" y="65"/>
                    <a:pt x="966" y="65"/>
                  </a:cubicBezTo>
                  <a:close/>
                  <a:moveTo>
                    <a:pt x="893" y="23"/>
                  </a:moveTo>
                  <a:cubicBezTo>
                    <a:pt x="876" y="24"/>
                    <a:pt x="885" y="35"/>
                    <a:pt x="885" y="35"/>
                  </a:cubicBezTo>
                  <a:cubicBezTo>
                    <a:pt x="910" y="30"/>
                    <a:pt x="910" y="21"/>
                    <a:pt x="893" y="23"/>
                  </a:cubicBezTo>
                  <a:close/>
                  <a:moveTo>
                    <a:pt x="940" y="48"/>
                  </a:moveTo>
                  <a:cubicBezTo>
                    <a:pt x="924" y="45"/>
                    <a:pt x="924" y="45"/>
                    <a:pt x="924" y="45"/>
                  </a:cubicBezTo>
                  <a:cubicBezTo>
                    <a:pt x="930" y="61"/>
                    <a:pt x="930" y="61"/>
                    <a:pt x="930" y="61"/>
                  </a:cubicBezTo>
                  <a:lnTo>
                    <a:pt x="940" y="48"/>
                  </a:lnTo>
                  <a:close/>
                  <a:moveTo>
                    <a:pt x="972" y="10"/>
                  </a:moveTo>
                  <a:cubicBezTo>
                    <a:pt x="972" y="27"/>
                    <a:pt x="972" y="27"/>
                    <a:pt x="972" y="27"/>
                  </a:cubicBezTo>
                  <a:cubicBezTo>
                    <a:pt x="995" y="20"/>
                    <a:pt x="995" y="20"/>
                    <a:pt x="995" y="20"/>
                  </a:cubicBezTo>
                  <a:lnTo>
                    <a:pt x="972" y="10"/>
                  </a:lnTo>
                  <a:close/>
                  <a:moveTo>
                    <a:pt x="936" y="31"/>
                  </a:moveTo>
                  <a:cubicBezTo>
                    <a:pt x="936" y="31"/>
                    <a:pt x="931" y="25"/>
                    <a:pt x="924" y="25"/>
                  </a:cubicBezTo>
                  <a:cubicBezTo>
                    <a:pt x="917" y="25"/>
                    <a:pt x="919" y="38"/>
                    <a:pt x="919" y="38"/>
                  </a:cubicBezTo>
                  <a:lnTo>
                    <a:pt x="936" y="31"/>
                  </a:lnTo>
                  <a:close/>
                  <a:moveTo>
                    <a:pt x="957" y="31"/>
                  </a:moveTo>
                  <a:cubicBezTo>
                    <a:pt x="938" y="39"/>
                    <a:pt x="938" y="39"/>
                    <a:pt x="938" y="39"/>
                  </a:cubicBezTo>
                  <a:cubicBezTo>
                    <a:pt x="957" y="39"/>
                    <a:pt x="957" y="39"/>
                    <a:pt x="957" y="39"/>
                  </a:cubicBezTo>
                  <a:lnTo>
                    <a:pt x="957" y="31"/>
                  </a:lnTo>
                  <a:close/>
                  <a:moveTo>
                    <a:pt x="979" y="42"/>
                  </a:moveTo>
                  <a:cubicBezTo>
                    <a:pt x="995" y="47"/>
                    <a:pt x="1009" y="30"/>
                    <a:pt x="990" y="28"/>
                  </a:cubicBezTo>
                  <a:cubicBezTo>
                    <a:pt x="972" y="27"/>
                    <a:pt x="964" y="38"/>
                    <a:pt x="979" y="42"/>
                  </a:cubicBezTo>
                  <a:close/>
                  <a:moveTo>
                    <a:pt x="966" y="23"/>
                  </a:moveTo>
                  <a:cubicBezTo>
                    <a:pt x="965" y="7"/>
                    <a:pt x="965" y="7"/>
                    <a:pt x="965" y="7"/>
                  </a:cubicBezTo>
                  <a:cubicBezTo>
                    <a:pt x="938" y="14"/>
                    <a:pt x="938" y="14"/>
                    <a:pt x="938" y="14"/>
                  </a:cubicBezTo>
                  <a:cubicBezTo>
                    <a:pt x="944" y="24"/>
                    <a:pt x="944" y="24"/>
                    <a:pt x="944" y="24"/>
                  </a:cubicBezTo>
                  <a:lnTo>
                    <a:pt x="966" y="23"/>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59" name="Freeform 318"/>
            <p:cNvSpPr>
              <a:spLocks noEditPoints="1"/>
            </p:cNvSpPr>
            <p:nvPr/>
          </p:nvSpPr>
          <p:spPr bwMode="gray">
            <a:xfrm>
              <a:off x="4355588" y="2527799"/>
              <a:ext cx="254379" cy="337155"/>
            </a:xfrm>
            <a:custGeom>
              <a:avLst/>
              <a:gdLst>
                <a:gd name="T0" fmla="*/ 445 w 459"/>
                <a:gd name="T1" fmla="*/ 95 h 664"/>
                <a:gd name="T2" fmla="*/ 424 w 459"/>
                <a:gd name="T3" fmla="*/ 67 h 664"/>
                <a:gd name="T4" fmla="*/ 391 w 459"/>
                <a:gd name="T5" fmla="*/ 26 h 664"/>
                <a:gd name="T6" fmla="*/ 338 w 459"/>
                <a:gd name="T7" fmla="*/ 9 h 664"/>
                <a:gd name="T8" fmla="*/ 305 w 459"/>
                <a:gd name="T9" fmla="*/ 14 h 664"/>
                <a:gd name="T10" fmla="*/ 284 w 459"/>
                <a:gd name="T11" fmla="*/ 25 h 664"/>
                <a:gd name="T12" fmla="*/ 243 w 459"/>
                <a:gd name="T13" fmla="*/ 25 h 664"/>
                <a:gd name="T14" fmla="*/ 216 w 459"/>
                <a:gd name="T15" fmla="*/ 45 h 664"/>
                <a:gd name="T16" fmla="*/ 165 w 459"/>
                <a:gd name="T17" fmla="*/ 71 h 664"/>
                <a:gd name="T18" fmla="*/ 161 w 459"/>
                <a:gd name="T19" fmla="*/ 99 h 664"/>
                <a:gd name="T20" fmla="*/ 146 w 459"/>
                <a:gd name="T21" fmla="*/ 128 h 664"/>
                <a:gd name="T22" fmla="*/ 118 w 459"/>
                <a:gd name="T23" fmla="*/ 144 h 664"/>
                <a:gd name="T24" fmla="*/ 96 w 459"/>
                <a:gd name="T25" fmla="*/ 194 h 664"/>
                <a:gd name="T26" fmla="*/ 68 w 459"/>
                <a:gd name="T27" fmla="*/ 227 h 664"/>
                <a:gd name="T28" fmla="*/ 28 w 459"/>
                <a:gd name="T29" fmla="*/ 260 h 664"/>
                <a:gd name="T30" fmla="*/ 21 w 459"/>
                <a:gd name="T31" fmla="*/ 290 h 664"/>
                <a:gd name="T32" fmla="*/ 33 w 459"/>
                <a:gd name="T33" fmla="*/ 334 h 664"/>
                <a:gd name="T34" fmla="*/ 50 w 459"/>
                <a:gd name="T35" fmla="*/ 374 h 664"/>
                <a:gd name="T36" fmla="*/ 51 w 459"/>
                <a:gd name="T37" fmla="*/ 409 h 664"/>
                <a:gd name="T38" fmla="*/ 36 w 459"/>
                <a:gd name="T39" fmla="*/ 431 h 664"/>
                <a:gd name="T40" fmla="*/ 15 w 459"/>
                <a:gd name="T41" fmla="*/ 452 h 664"/>
                <a:gd name="T42" fmla="*/ 0 w 459"/>
                <a:gd name="T43" fmla="*/ 469 h 664"/>
                <a:gd name="T44" fmla="*/ 19 w 459"/>
                <a:gd name="T45" fmla="*/ 515 h 664"/>
                <a:gd name="T46" fmla="*/ 49 w 459"/>
                <a:gd name="T47" fmla="*/ 586 h 664"/>
                <a:gd name="T48" fmla="*/ 53 w 459"/>
                <a:gd name="T49" fmla="*/ 607 h 664"/>
                <a:gd name="T50" fmla="*/ 69 w 459"/>
                <a:gd name="T51" fmla="*/ 656 h 664"/>
                <a:gd name="T52" fmla="*/ 120 w 459"/>
                <a:gd name="T53" fmla="*/ 631 h 664"/>
                <a:gd name="T54" fmla="*/ 176 w 459"/>
                <a:gd name="T55" fmla="*/ 618 h 664"/>
                <a:gd name="T56" fmla="*/ 206 w 459"/>
                <a:gd name="T57" fmla="*/ 549 h 664"/>
                <a:gd name="T58" fmla="*/ 196 w 459"/>
                <a:gd name="T59" fmla="*/ 507 h 664"/>
                <a:gd name="T60" fmla="*/ 237 w 459"/>
                <a:gd name="T61" fmla="*/ 489 h 664"/>
                <a:gd name="T62" fmla="*/ 270 w 459"/>
                <a:gd name="T63" fmla="*/ 456 h 664"/>
                <a:gd name="T64" fmla="*/ 271 w 459"/>
                <a:gd name="T65" fmla="*/ 409 h 664"/>
                <a:gd name="T66" fmla="*/ 217 w 459"/>
                <a:gd name="T67" fmla="*/ 350 h 664"/>
                <a:gd name="T68" fmla="*/ 237 w 459"/>
                <a:gd name="T69" fmla="*/ 303 h 664"/>
                <a:gd name="T70" fmla="*/ 271 w 459"/>
                <a:gd name="T71" fmla="*/ 270 h 664"/>
                <a:gd name="T72" fmla="*/ 340 w 459"/>
                <a:gd name="T73" fmla="*/ 249 h 664"/>
                <a:gd name="T74" fmla="*/ 372 w 459"/>
                <a:gd name="T75" fmla="*/ 175 h 664"/>
                <a:gd name="T76" fmla="*/ 396 w 459"/>
                <a:gd name="T77" fmla="*/ 144 h 664"/>
                <a:gd name="T78" fmla="*/ 459 w 459"/>
                <a:gd name="T79" fmla="*/ 157 h 664"/>
                <a:gd name="T80" fmla="*/ 271 w 459"/>
                <a:gd name="T81" fmla="*/ 583 h 664"/>
                <a:gd name="T82" fmla="*/ 290 w 459"/>
                <a:gd name="T83" fmla="*/ 543 h 664"/>
                <a:gd name="T84" fmla="*/ 200 w 459"/>
                <a:gd name="T85" fmla="*/ 597 h 664"/>
                <a:gd name="T86" fmla="*/ 230 w 459"/>
                <a:gd name="T87" fmla="*/ 570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59" h="664">
                  <a:moveTo>
                    <a:pt x="451" y="136"/>
                  </a:moveTo>
                  <a:cubicBezTo>
                    <a:pt x="451" y="136"/>
                    <a:pt x="436" y="126"/>
                    <a:pt x="434" y="118"/>
                  </a:cubicBezTo>
                  <a:cubicBezTo>
                    <a:pt x="432" y="110"/>
                    <a:pt x="445" y="95"/>
                    <a:pt x="445" y="95"/>
                  </a:cubicBezTo>
                  <a:cubicBezTo>
                    <a:pt x="428" y="85"/>
                    <a:pt x="428" y="85"/>
                    <a:pt x="428" y="85"/>
                  </a:cubicBezTo>
                  <a:cubicBezTo>
                    <a:pt x="432" y="72"/>
                    <a:pt x="432" y="72"/>
                    <a:pt x="432" y="72"/>
                  </a:cubicBezTo>
                  <a:cubicBezTo>
                    <a:pt x="424" y="67"/>
                    <a:pt x="424" y="67"/>
                    <a:pt x="424" y="67"/>
                  </a:cubicBezTo>
                  <a:cubicBezTo>
                    <a:pt x="424" y="67"/>
                    <a:pt x="429" y="53"/>
                    <a:pt x="430" y="48"/>
                  </a:cubicBezTo>
                  <a:cubicBezTo>
                    <a:pt x="431" y="43"/>
                    <a:pt x="413" y="38"/>
                    <a:pt x="413" y="38"/>
                  </a:cubicBezTo>
                  <a:cubicBezTo>
                    <a:pt x="391" y="26"/>
                    <a:pt x="391" y="26"/>
                    <a:pt x="391" y="26"/>
                  </a:cubicBezTo>
                  <a:cubicBezTo>
                    <a:pt x="369" y="25"/>
                    <a:pt x="369" y="25"/>
                    <a:pt x="369" y="25"/>
                  </a:cubicBezTo>
                  <a:cubicBezTo>
                    <a:pt x="361" y="17"/>
                    <a:pt x="361" y="17"/>
                    <a:pt x="361" y="17"/>
                  </a:cubicBezTo>
                  <a:cubicBezTo>
                    <a:pt x="361" y="17"/>
                    <a:pt x="348" y="13"/>
                    <a:pt x="338" y="9"/>
                  </a:cubicBezTo>
                  <a:cubicBezTo>
                    <a:pt x="332" y="7"/>
                    <a:pt x="327" y="3"/>
                    <a:pt x="324" y="1"/>
                  </a:cubicBezTo>
                  <a:cubicBezTo>
                    <a:pt x="304" y="0"/>
                    <a:pt x="304" y="0"/>
                    <a:pt x="304" y="0"/>
                  </a:cubicBezTo>
                  <a:cubicBezTo>
                    <a:pt x="305" y="14"/>
                    <a:pt x="305" y="14"/>
                    <a:pt x="305" y="14"/>
                  </a:cubicBezTo>
                  <a:cubicBezTo>
                    <a:pt x="305" y="14"/>
                    <a:pt x="298" y="11"/>
                    <a:pt x="298" y="16"/>
                  </a:cubicBezTo>
                  <a:cubicBezTo>
                    <a:pt x="298" y="21"/>
                    <a:pt x="311" y="27"/>
                    <a:pt x="303" y="29"/>
                  </a:cubicBezTo>
                  <a:cubicBezTo>
                    <a:pt x="295" y="31"/>
                    <a:pt x="284" y="25"/>
                    <a:pt x="284" y="25"/>
                  </a:cubicBezTo>
                  <a:cubicBezTo>
                    <a:pt x="275" y="25"/>
                    <a:pt x="275" y="25"/>
                    <a:pt x="275" y="25"/>
                  </a:cubicBezTo>
                  <a:cubicBezTo>
                    <a:pt x="262" y="21"/>
                    <a:pt x="262" y="21"/>
                    <a:pt x="262" y="21"/>
                  </a:cubicBezTo>
                  <a:cubicBezTo>
                    <a:pt x="243" y="25"/>
                    <a:pt x="243" y="25"/>
                    <a:pt x="243" y="25"/>
                  </a:cubicBezTo>
                  <a:cubicBezTo>
                    <a:pt x="243" y="25"/>
                    <a:pt x="243" y="12"/>
                    <a:pt x="235" y="18"/>
                  </a:cubicBezTo>
                  <a:cubicBezTo>
                    <a:pt x="227" y="24"/>
                    <a:pt x="237" y="35"/>
                    <a:pt x="234" y="40"/>
                  </a:cubicBezTo>
                  <a:cubicBezTo>
                    <a:pt x="231" y="45"/>
                    <a:pt x="216" y="45"/>
                    <a:pt x="216" y="45"/>
                  </a:cubicBezTo>
                  <a:cubicBezTo>
                    <a:pt x="190" y="49"/>
                    <a:pt x="190" y="49"/>
                    <a:pt x="190" y="49"/>
                  </a:cubicBezTo>
                  <a:cubicBezTo>
                    <a:pt x="181" y="59"/>
                    <a:pt x="181" y="59"/>
                    <a:pt x="181" y="59"/>
                  </a:cubicBezTo>
                  <a:cubicBezTo>
                    <a:pt x="181" y="59"/>
                    <a:pt x="164" y="67"/>
                    <a:pt x="165" y="71"/>
                  </a:cubicBezTo>
                  <a:cubicBezTo>
                    <a:pt x="166" y="75"/>
                    <a:pt x="177" y="83"/>
                    <a:pt x="177" y="83"/>
                  </a:cubicBezTo>
                  <a:cubicBezTo>
                    <a:pt x="172" y="93"/>
                    <a:pt x="172" y="93"/>
                    <a:pt x="172" y="93"/>
                  </a:cubicBezTo>
                  <a:cubicBezTo>
                    <a:pt x="172" y="93"/>
                    <a:pt x="167" y="94"/>
                    <a:pt x="161" y="99"/>
                  </a:cubicBezTo>
                  <a:cubicBezTo>
                    <a:pt x="155" y="104"/>
                    <a:pt x="153" y="111"/>
                    <a:pt x="153" y="111"/>
                  </a:cubicBezTo>
                  <a:cubicBezTo>
                    <a:pt x="139" y="112"/>
                    <a:pt x="139" y="112"/>
                    <a:pt x="139" y="112"/>
                  </a:cubicBezTo>
                  <a:cubicBezTo>
                    <a:pt x="139" y="112"/>
                    <a:pt x="153" y="126"/>
                    <a:pt x="146" y="128"/>
                  </a:cubicBezTo>
                  <a:cubicBezTo>
                    <a:pt x="139" y="130"/>
                    <a:pt x="130" y="135"/>
                    <a:pt x="130" y="135"/>
                  </a:cubicBezTo>
                  <a:cubicBezTo>
                    <a:pt x="116" y="128"/>
                    <a:pt x="116" y="128"/>
                    <a:pt x="116" y="128"/>
                  </a:cubicBezTo>
                  <a:cubicBezTo>
                    <a:pt x="118" y="144"/>
                    <a:pt x="118" y="144"/>
                    <a:pt x="118" y="144"/>
                  </a:cubicBezTo>
                  <a:cubicBezTo>
                    <a:pt x="115" y="149"/>
                    <a:pt x="115" y="149"/>
                    <a:pt x="115" y="149"/>
                  </a:cubicBezTo>
                  <a:cubicBezTo>
                    <a:pt x="111" y="178"/>
                    <a:pt x="111" y="178"/>
                    <a:pt x="111" y="178"/>
                  </a:cubicBezTo>
                  <a:cubicBezTo>
                    <a:pt x="111" y="178"/>
                    <a:pt x="101" y="190"/>
                    <a:pt x="96" y="194"/>
                  </a:cubicBezTo>
                  <a:cubicBezTo>
                    <a:pt x="91" y="198"/>
                    <a:pt x="82" y="204"/>
                    <a:pt x="82" y="204"/>
                  </a:cubicBezTo>
                  <a:cubicBezTo>
                    <a:pt x="82" y="204"/>
                    <a:pt x="103" y="214"/>
                    <a:pt x="99" y="223"/>
                  </a:cubicBezTo>
                  <a:cubicBezTo>
                    <a:pt x="95" y="232"/>
                    <a:pt x="68" y="227"/>
                    <a:pt x="68" y="227"/>
                  </a:cubicBezTo>
                  <a:cubicBezTo>
                    <a:pt x="68" y="227"/>
                    <a:pt x="53" y="239"/>
                    <a:pt x="46" y="244"/>
                  </a:cubicBezTo>
                  <a:cubicBezTo>
                    <a:pt x="39" y="249"/>
                    <a:pt x="33" y="254"/>
                    <a:pt x="33" y="254"/>
                  </a:cubicBezTo>
                  <a:cubicBezTo>
                    <a:pt x="28" y="260"/>
                    <a:pt x="28" y="260"/>
                    <a:pt x="28" y="260"/>
                  </a:cubicBezTo>
                  <a:cubicBezTo>
                    <a:pt x="28" y="260"/>
                    <a:pt x="22" y="265"/>
                    <a:pt x="22" y="268"/>
                  </a:cubicBezTo>
                  <a:cubicBezTo>
                    <a:pt x="22" y="271"/>
                    <a:pt x="40" y="271"/>
                    <a:pt x="34" y="277"/>
                  </a:cubicBezTo>
                  <a:cubicBezTo>
                    <a:pt x="28" y="283"/>
                    <a:pt x="19" y="285"/>
                    <a:pt x="21" y="290"/>
                  </a:cubicBezTo>
                  <a:cubicBezTo>
                    <a:pt x="23" y="295"/>
                    <a:pt x="29" y="303"/>
                    <a:pt x="29" y="303"/>
                  </a:cubicBezTo>
                  <a:cubicBezTo>
                    <a:pt x="29" y="303"/>
                    <a:pt x="40" y="310"/>
                    <a:pt x="39" y="315"/>
                  </a:cubicBezTo>
                  <a:cubicBezTo>
                    <a:pt x="38" y="320"/>
                    <a:pt x="32" y="327"/>
                    <a:pt x="33" y="334"/>
                  </a:cubicBezTo>
                  <a:cubicBezTo>
                    <a:pt x="34" y="341"/>
                    <a:pt x="42" y="348"/>
                    <a:pt x="42" y="348"/>
                  </a:cubicBezTo>
                  <a:cubicBezTo>
                    <a:pt x="42" y="348"/>
                    <a:pt x="61" y="354"/>
                    <a:pt x="59" y="361"/>
                  </a:cubicBezTo>
                  <a:cubicBezTo>
                    <a:pt x="57" y="368"/>
                    <a:pt x="50" y="374"/>
                    <a:pt x="50" y="374"/>
                  </a:cubicBezTo>
                  <a:cubicBezTo>
                    <a:pt x="35" y="377"/>
                    <a:pt x="35" y="377"/>
                    <a:pt x="35" y="377"/>
                  </a:cubicBezTo>
                  <a:cubicBezTo>
                    <a:pt x="35" y="377"/>
                    <a:pt x="41" y="394"/>
                    <a:pt x="44" y="397"/>
                  </a:cubicBezTo>
                  <a:cubicBezTo>
                    <a:pt x="47" y="400"/>
                    <a:pt x="51" y="409"/>
                    <a:pt x="51" y="409"/>
                  </a:cubicBezTo>
                  <a:cubicBezTo>
                    <a:pt x="44" y="409"/>
                    <a:pt x="44" y="409"/>
                    <a:pt x="44" y="409"/>
                  </a:cubicBezTo>
                  <a:cubicBezTo>
                    <a:pt x="44" y="426"/>
                    <a:pt x="44" y="426"/>
                    <a:pt x="44" y="426"/>
                  </a:cubicBezTo>
                  <a:cubicBezTo>
                    <a:pt x="44" y="426"/>
                    <a:pt x="41" y="431"/>
                    <a:pt x="36" y="431"/>
                  </a:cubicBezTo>
                  <a:cubicBezTo>
                    <a:pt x="31" y="431"/>
                    <a:pt x="17" y="425"/>
                    <a:pt x="19" y="431"/>
                  </a:cubicBezTo>
                  <a:cubicBezTo>
                    <a:pt x="21" y="437"/>
                    <a:pt x="21" y="441"/>
                    <a:pt x="21" y="441"/>
                  </a:cubicBezTo>
                  <a:cubicBezTo>
                    <a:pt x="21" y="441"/>
                    <a:pt x="12" y="444"/>
                    <a:pt x="15" y="452"/>
                  </a:cubicBezTo>
                  <a:cubicBezTo>
                    <a:pt x="18" y="460"/>
                    <a:pt x="24" y="461"/>
                    <a:pt x="22" y="466"/>
                  </a:cubicBezTo>
                  <a:cubicBezTo>
                    <a:pt x="20" y="471"/>
                    <a:pt x="14" y="482"/>
                    <a:pt x="14" y="482"/>
                  </a:cubicBezTo>
                  <a:cubicBezTo>
                    <a:pt x="0" y="469"/>
                    <a:pt x="0" y="469"/>
                    <a:pt x="0" y="469"/>
                  </a:cubicBezTo>
                  <a:cubicBezTo>
                    <a:pt x="2" y="510"/>
                    <a:pt x="2" y="510"/>
                    <a:pt x="2" y="510"/>
                  </a:cubicBezTo>
                  <a:cubicBezTo>
                    <a:pt x="2" y="510"/>
                    <a:pt x="16" y="499"/>
                    <a:pt x="23" y="511"/>
                  </a:cubicBezTo>
                  <a:cubicBezTo>
                    <a:pt x="30" y="523"/>
                    <a:pt x="19" y="515"/>
                    <a:pt x="19" y="515"/>
                  </a:cubicBezTo>
                  <a:cubicBezTo>
                    <a:pt x="19" y="515"/>
                    <a:pt x="14" y="549"/>
                    <a:pt x="18" y="553"/>
                  </a:cubicBezTo>
                  <a:cubicBezTo>
                    <a:pt x="22" y="557"/>
                    <a:pt x="34" y="562"/>
                    <a:pt x="34" y="562"/>
                  </a:cubicBezTo>
                  <a:cubicBezTo>
                    <a:pt x="34" y="562"/>
                    <a:pt x="43" y="579"/>
                    <a:pt x="49" y="586"/>
                  </a:cubicBezTo>
                  <a:cubicBezTo>
                    <a:pt x="55" y="593"/>
                    <a:pt x="66" y="597"/>
                    <a:pt x="66" y="597"/>
                  </a:cubicBezTo>
                  <a:cubicBezTo>
                    <a:pt x="65" y="605"/>
                    <a:pt x="65" y="605"/>
                    <a:pt x="65" y="605"/>
                  </a:cubicBezTo>
                  <a:cubicBezTo>
                    <a:pt x="53" y="607"/>
                    <a:pt x="53" y="607"/>
                    <a:pt x="53" y="607"/>
                  </a:cubicBezTo>
                  <a:cubicBezTo>
                    <a:pt x="53" y="607"/>
                    <a:pt x="51" y="615"/>
                    <a:pt x="52" y="621"/>
                  </a:cubicBezTo>
                  <a:cubicBezTo>
                    <a:pt x="53" y="627"/>
                    <a:pt x="68" y="640"/>
                    <a:pt x="68" y="640"/>
                  </a:cubicBezTo>
                  <a:cubicBezTo>
                    <a:pt x="68" y="640"/>
                    <a:pt x="64" y="653"/>
                    <a:pt x="69" y="656"/>
                  </a:cubicBezTo>
                  <a:cubicBezTo>
                    <a:pt x="74" y="659"/>
                    <a:pt x="94" y="657"/>
                    <a:pt x="94" y="657"/>
                  </a:cubicBezTo>
                  <a:cubicBezTo>
                    <a:pt x="94" y="657"/>
                    <a:pt x="122" y="664"/>
                    <a:pt x="121" y="655"/>
                  </a:cubicBezTo>
                  <a:cubicBezTo>
                    <a:pt x="120" y="646"/>
                    <a:pt x="120" y="631"/>
                    <a:pt x="120" y="631"/>
                  </a:cubicBezTo>
                  <a:cubicBezTo>
                    <a:pt x="132" y="625"/>
                    <a:pt x="132" y="625"/>
                    <a:pt x="132" y="625"/>
                  </a:cubicBezTo>
                  <a:cubicBezTo>
                    <a:pt x="133" y="615"/>
                    <a:pt x="133" y="615"/>
                    <a:pt x="133" y="615"/>
                  </a:cubicBezTo>
                  <a:cubicBezTo>
                    <a:pt x="176" y="618"/>
                    <a:pt x="176" y="618"/>
                    <a:pt x="176" y="618"/>
                  </a:cubicBezTo>
                  <a:cubicBezTo>
                    <a:pt x="185" y="623"/>
                    <a:pt x="185" y="623"/>
                    <a:pt x="185" y="623"/>
                  </a:cubicBezTo>
                  <a:cubicBezTo>
                    <a:pt x="199" y="581"/>
                    <a:pt x="199" y="581"/>
                    <a:pt x="199" y="581"/>
                  </a:cubicBezTo>
                  <a:cubicBezTo>
                    <a:pt x="199" y="581"/>
                    <a:pt x="208" y="555"/>
                    <a:pt x="206" y="549"/>
                  </a:cubicBezTo>
                  <a:cubicBezTo>
                    <a:pt x="204" y="543"/>
                    <a:pt x="198" y="532"/>
                    <a:pt x="198" y="532"/>
                  </a:cubicBezTo>
                  <a:cubicBezTo>
                    <a:pt x="198" y="532"/>
                    <a:pt x="219" y="529"/>
                    <a:pt x="217" y="518"/>
                  </a:cubicBezTo>
                  <a:cubicBezTo>
                    <a:pt x="215" y="507"/>
                    <a:pt x="196" y="507"/>
                    <a:pt x="196" y="507"/>
                  </a:cubicBezTo>
                  <a:cubicBezTo>
                    <a:pt x="209" y="502"/>
                    <a:pt x="209" y="502"/>
                    <a:pt x="209" y="502"/>
                  </a:cubicBezTo>
                  <a:cubicBezTo>
                    <a:pt x="200" y="498"/>
                    <a:pt x="200" y="498"/>
                    <a:pt x="200" y="498"/>
                  </a:cubicBezTo>
                  <a:cubicBezTo>
                    <a:pt x="200" y="498"/>
                    <a:pt x="234" y="500"/>
                    <a:pt x="237" y="489"/>
                  </a:cubicBezTo>
                  <a:cubicBezTo>
                    <a:pt x="240" y="478"/>
                    <a:pt x="245" y="472"/>
                    <a:pt x="245" y="472"/>
                  </a:cubicBezTo>
                  <a:cubicBezTo>
                    <a:pt x="245" y="472"/>
                    <a:pt x="256" y="490"/>
                    <a:pt x="266" y="478"/>
                  </a:cubicBezTo>
                  <a:cubicBezTo>
                    <a:pt x="276" y="466"/>
                    <a:pt x="270" y="456"/>
                    <a:pt x="270" y="456"/>
                  </a:cubicBezTo>
                  <a:cubicBezTo>
                    <a:pt x="270" y="456"/>
                    <a:pt x="297" y="451"/>
                    <a:pt x="290" y="437"/>
                  </a:cubicBezTo>
                  <a:cubicBezTo>
                    <a:pt x="283" y="423"/>
                    <a:pt x="271" y="420"/>
                    <a:pt x="271" y="420"/>
                  </a:cubicBezTo>
                  <a:cubicBezTo>
                    <a:pt x="271" y="409"/>
                    <a:pt x="271" y="409"/>
                    <a:pt x="271" y="409"/>
                  </a:cubicBezTo>
                  <a:cubicBezTo>
                    <a:pt x="247" y="399"/>
                    <a:pt x="247" y="399"/>
                    <a:pt x="247" y="399"/>
                  </a:cubicBezTo>
                  <a:cubicBezTo>
                    <a:pt x="247" y="399"/>
                    <a:pt x="236" y="406"/>
                    <a:pt x="228" y="399"/>
                  </a:cubicBezTo>
                  <a:cubicBezTo>
                    <a:pt x="220" y="392"/>
                    <a:pt x="217" y="350"/>
                    <a:pt x="217" y="350"/>
                  </a:cubicBezTo>
                  <a:cubicBezTo>
                    <a:pt x="217" y="350"/>
                    <a:pt x="228" y="340"/>
                    <a:pt x="229" y="329"/>
                  </a:cubicBezTo>
                  <a:cubicBezTo>
                    <a:pt x="230" y="318"/>
                    <a:pt x="219" y="308"/>
                    <a:pt x="219" y="308"/>
                  </a:cubicBezTo>
                  <a:cubicBezTo>
                    <a:pt x="219" y="308"/>
                    <a:pt x="233" y="311"/>
                    <a:pt x="237" y="303"/>
                  </a:cubicBezTo>
                  <a:cubicBezTo>
                    <a:pt x="241" y="295"/>
                    <a:pt x="232" y="283"/>
                    <a:pt x="232" y="283"/>
                  </a:cubicBezTo>
                  <a:cubicBezTo>
                    <a:pt x="232" y="283"/>
                    <a:pt x="249" y="292"/>
                    <a:pt x="254" y="287"/>
                  </a:cubicBezTo>
                  <a:cubicBezTo>
                    <a:pt x="259" y="282"/>
                    <a:pt x="271" y="270"/>
                    <a:pt x="271" y="270"/>
                  </a:cubicBezTo>
                  <a:cubicBezTo>
                    <a:pt x="291" y="273"/>
                    <a:pt x="291" y="273"/>
                    <a:pt x="291" y="273"/>
                  </a:cubicBezTo>
                  <a:cubicBezTo>
                    <a:pt x="299" y="258"/>
                    <a:pt x="299" y="258"/>
                    <a:pt x="299" y="258"/>
                  </a:cubicBezTo>
                  <a:cubicBezTo>
                    <a:pt x="299" y="258"/>
                    <a:pt x="330" y="259"/>
                    <a:pt x="340" y="249"/>
                  </a:cubicBezTo>
                  <a:cubicBezTo>
                    <a:pt x="350" y="239"/>
                    <a:pt x="364" y="213"/>
                    <a:pt x="364" y="213"/>
                  </a:cubicBezTo>
                  <a:cubicBezTo>
                    <a:pt x="352" y="198"/>
                    <a:pt x="352" y="198"/>
                    <a:pt x="352" y="198"/>
                  </a:cubicBezTo>
                  <a:cubicBezTo>
                    <a:pt x="372" y="175"/>
                    <a:pt x="372" y="175"/>
                    <a:pt x="372" y="175"/>
                  </a:cubicBezTo>
                  <a:cubicBezTo>
                    <a:pt x="361" y="162"/>
                    <a:pt x="361" y="162"/>
                    <a:pt x="361" y="162"/>
                  </a:cubicBezTo>
                  <a:cubicBezTo>
                    <a:pt x="386" y="156"/>
                    <a:pt x="386" y="156"/>
                    <a:pt x="386" y="156"/>
                  </a:cubicBezTo>
                  <a:cubicBezTo>
                    <a:pt x="396" y="144"/>
                    <a:pt x="396" y="144"/>
                    <a:pt x="396" y="144"/>
                  </a:cubicBezTo>
                  <a:cubicBezTo>
                    <a:pt x="449" y="146"/>
                    <a:pt x="449" y="146"/>
                    <a:pt x="449" y="146"/>
                  </a:cubicBezTo>
                  <a:cubicBezTo>
                    <a:pt x="457" y="159"/>
                    <a:pt x="457" y="159"/>
                    <a:pt x="457" y="159"/>
                  </a:cubicBezTo>
                  <a:cubicBezTo>
                    <a:pt x="459" y="157"/>
                    <a:pt x="459" y="157"/>
                    <a:pt x="459" y="157"/>
                  </a:cubicBezTo>
                  <a:lnTo>
                    <a:pt x="451" y="136"/>
                  </a:lnTo>
                  <a:close/>
                  <a:moveTo>
                    <a:pt x="262" y="549"/>
                  </a:moveTo>
                  <a:cubicBezTo>
                    <a:pt x="259" y="560"/>
                    <a:pt x="271" y="583"/>
                    <a:pt x="271" y="583"/>
                  </a:cubicBezTo>
                  <a:cubicBezTo>
                    <a:pt x="279" y="566"/>
                    <a:pt x="279" y="566"/>
                    <a:pt x="279" y="566"/>
                  </a:cubicBezTo>
                  <a:cubicBezTo>
                    <a:pt x="279" y="566"/>
                    <a:pt x="285" y="569"/>
                    <a:pt x="290" y="560"/>
                  </a:cubicBezTo>
                  <a:cubicBezTo>
                    <a:pt x="296" y="552"/>
                    <a:pt x="290" y="543"/>
                    <a:pt x="290" y="543"/>
                  </a:cubicBezTo>
                  <a:cubicBezTo>
                    <a:pt x="302" y="531"/>
                    <a:pt x="302" y="531"/>
                    <a:pt x="302" y="531"/>
                  </a:cubicBezTo>
                  <a:cubicBezTo>
                    <a:pt x="302" y="531"/>
                    <a:pt x="265" y="538"/>
                    <a:pt x="262" y="549"/>
                  </a:cubicBezTo>
                  <a:close/>
                  <a:moveTo>
                    <a:pt x="200" y="597"/>
                  </a:moveTo>
                  <a:cubicBezTo>
                    <a:pt x="200" y="602"/>
                    <a:pt x="199" y="615"/>
                    <a:pt x="199" y="615"/>
                  </a:cubicBezTo>
                  <a:cubicBezTo>
                    <a:pt x="207" y="615"/>
                    <a:pt x="216" y="584"/>
                    <a:pt x="216" y="584"/>
                  </a:cubicBezTo>
                  <a:cubicBezTo>
                    <a:pt x="230" y="570"/>
                    <a:pt x="230" y="570"/>
                    <a:pt x="230" y="570"/>
                  </a:cubicBezTo>
                  <a:cubicBezTo>
                    <a:pt x="226" y="557"/>
                    <a:pt x="226" y="557"/>
                    <a:pt x="226" y="557"/>
                  </a:cubicBezTo>
                  <a:cubicBezTo>
                    <a:pt x="226" y="557"/>
                    <a:pt x="200" y="591"/>
                    <a:pt x="200" y="597"/>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60" name="Freeform 319"/>
            <p:cNvSpPr>
              <a:spLocks noEditPoints="1"/>
            </p:cNvSpPr>
            <p:nvPr/>
          </p:nvSpPr>
          <p:spPr bwMode="gray">
            <a:xfrm>
              <a:off x="4226521" y="2284334"/>
              <a:ext cx="501484" cy="512502"/>
            </a:xfrm>
            <a:custGeom>
              <a:avLst/>
              <a:gdLst>
                <a:gd name="T0" fmla="*/ 453 w 905"/>
                <a:gd name="T1" fmla="*/ 40 h 1010"/>
                <a:gd name="T2" fmla="*/ 653 w 905"/>
                <a:gd name="T3" fmla="*/ 48 h 1010"/>
                <a:gd name="T4" fmla="*/ 558 w 905"/>
                <a:gd name="T5" fmla="*/ 4 h 1010"/>
                <a:gd name="T6" fmla="*/ 429 w 905"/>
                <a:gd name="T7" fmla="*/ 28 h 1010"/>
                <a:gd name="T8" fmla="*/ 281 w 905"/>
                <a:gd name="T9" fmla="*/ 93 h 1010"/>
                <a:gd name="T10" fmla="*/ 345 w 905"/>
                <a:gd name="T11" fmla="*/ 111 h 1010"/>
                <a:gd name="T12" fmla="*/ 432 w 905"/>
                <a:gd name="T13" fmla="*/ 100 h 1010"/>
                <a:gd name="T14" fmla="*/ 515 w 905"/>
                <a:gd name="T15" fmla="*/ 123 h 1010"/>
                <a:gd name="T16" fmla="*/ 551 w 905"/>
                <a:gd name="T17" fmla="*/ 82 h 1010"/>
                <a:gd name="T18" fmla="*/ 453 w 905"/>
                <a:gd name="T19" fmla="*/ 54 h 1010"/>
                <a:gd name="T20" fmla="*/ 328 w 905"/>
                <a:gd name="T21" fmla="*/ 27 h 1010"/>
                <a:gd name="T22" fmla="*/ 240 w 905"/>
                <a:gd name="T23" fmla="*/ 24 h 1010"/>
                <a:gd name="T24" fmla="*/ 417 w 905"/>
                <a:gd name="T25" fmla="*/ 467 h 1010"/>
                <a:gd name="T26" fmla="*/ 363 w 905"/>
                <a:gd name="T27" fmla="*/ 482 h 1010"/>
                <a:gd name="T28" fmla="*/ 611 w 905"/>
                <a:gd name="T29" fmla="*/ 404 h 1010"/>
                <a:gd name="T30" fmla="*/ 320 w 905"/>
                <a:gd name="T31" fmla="*/ 509 h 1010"/>
                <a:gd name="T32" fmla="*/ 902 w 905"/>
                <a:gd name="T33" fmla="*/ 421 h 1010"/>
                <a:gd name="T34" fmla="*/ 749 w 905"/>
                <a:gd name="T35" fmla="*/ 425 h 1010"/>
                <a:gd name="T36" fmla="*/ 683 w 905"/>
                <a:gd name="T37" fmla="*/ 393 h 1010"/>
                <a:gd name="T38" fmla="*/ 593 w 905"/>
                <a:gd name="T39" fmla="*/ 446 h 1010"/>
                <a:gd name="T40" fmla="*/ 507 w 905"/>
                <a:gd name="T41" fmla="*/ 444 h 1010"/>
                <a:gd name="T42" fmla="*/ 494 w 905"/>
                <a:gd name="T43" fmla="*/ 437 h 1010"/>
                <a:gd name="T44" fmla="*/ 446 w 905"/>
                <a:gd name="T45" fmla="*/ 491 h 1010"/>
                <a:gd name="T46" fmla="*/ 399 w 905"/>
                <a:gd name="T47" fmla="*/ 505 h 1010"/>
                <a:gd name="T48" fmla="*/ 360 w 905"/>
                <a:gd name="T49" fmla="*/ 526 h 1010"/>
                <a:gd name="T50" fmla="*/ 365 w 905"/>
                <a:gd name="T51" fmla="*/ 561 h 1010"/>
                <a:gd name="T52" fmla="*/ 293 w 905"/>
                <a:gd name="T53" fmla="*/ 606 h 1010"/>
                <a:gd name="T54" fmla="*/ 266 w 905"/>
                <a:gd name="T55" fmla="*/ 642 h 1010"/>
                <a:gd name="T56" fmla="*/ 237 w 905"/>
                <a:gd name="T57" fmla="*/ 689 h 1010"/>
                <a:gd name="T58" fmla="*/ 180 w 905"/>
                <a:gd name="T59" fmla="*/ 715 h 1010"/>
                <a:gd name="T60" fmla="*/ 118 w 905"/>
                <a:gd name="T61" fmla="*/ 741 h 1010"/>
                <a:gd name="T62" fmla="*/ 111 w 905"/>
                <a:gd name="T63" fmla="*/ 775 h 1010"/>
                <a:gd name="T64" fmla="*/ 72 w 905"/>
                <a:gd name="T65" fmla="*/ 808 h 1010"/>
                <a:gd name="T66" fmla="*/ 20 w 905"/>
                <a:gd name="T67" fmla="*/ 804 h 1010"/>
                <a:gd name="T68" fmla="*/ 21 w 905"/>
                <a:gd name="T69" fmla="*/ 834 h 1010"/>
                <a:gd name="T70" fmla="*/ 71 w 905"/>
                <a:gd name="T71" fmla="*/ 854 h 1010"/>
                <a:gd name="T72" fmla="*/ 0 w 905"/>
                <a:gd name="T73" fmla="*/ 858 h 1010"/>
                <a:gd name="T74" fmla="*/ 65 w 905"/>
                <a:gd name="T75" fmla="*/ 884 h 1010"/>
                <a:gd name="T76" fmla="*/ 14 w 905"/>
                <a:gd name="T77" fmla="*/ 926 h 1010"/>
                <a:gd name="T78" fmla="*/ 36 w 905"/>
                <a:gd name="T79" fmla="*/ 967 h 1010"/>
                <a:gd name="T80" fmla="*/ 103 w 905"/>
                <a:gd name="T81" fmla="*/ 1004 h 1010"/>
                <a:gd name="T82" fmla="*/ 207 w 905"/>
                <a:gd name="T83" fmla="*/ 942 h 1010"/>
                <a:gd name="T84" fmla="*/ 252 w 905"/>
                <a:gd name="T85" fmla="*/ 911 h 1010"/>
                <a:gd name="T86" fmla="*/ 268 w 905"/>
                <a:gd name="T87" fmla="*/ 857 h 1010"/>
                <a:gd name="T88" fmla="*/ 262 w 905"/>
                <a:gd name="T89" fmla="*/ 783 h 1010"/>
                <a:gd name="T90" fmla="*/ 279 w 905"/>
                <a:gd name="T91" fmla="*/ 724 h 1010"/>
                <a:gd name="T92" fmla="*/ 348 w 905"/>
                <a:gd name="T93" fmla="*/ 629 h 1010"/>
                <a:gd name="T94" fmla="*/ 386 w 905"/>
                <a:gd name="T95" fmla="*/ 591 h 1010"/>
                <a:gd name="T96" fmla="*/ 423 w 905"/>
                <a:gd name="T97" fmla="*/ 529 h 1010"/>
                <a:gd name="T98" fmla="*/ 508 w 905"/>
                <a:gd name="T99" fmla="*/ 505 h 1010"/>
                <a:gd name="T100" fmla="*/ 557 w 905"/>
                <a:gd name="T101" fmla="*/ 481 h 1010"/>
                <a:gd name="T102" fmla="*/ 594 w 905"/>
                <a:gd name="T103" fmla="*/ 480 h 1010"/>
                <a:gd name="T104" fmla="*/ 677 w 905"/>
                <a:gd name="T105" fmla="*/ 489 h 1010"/>
                <a:gd name="T106" fmla="*/ 752 w 905"/>
                <a:gd name="T107" fmla="*/ 438 h 1010"/>
                <a:gd name="T108" fmla="*/ 834 w 905"/>
                <a:gd name="T109" fmla="*/ 469 h 1010"/>
                <a:gd name="T110" fmla="*/ 891 w 905"/>
                <a:gd name="T111" fmla="*/ 456 h 1010"/>
                <a:gd name="T112" fmla="*/ 380 w 905"/>
                <a:gd name="T113" fmla="*/ 512 h 1010"/>
                <a:gd name="T114" fmla="*/ 346 w 905"/>
                <a:gd name="T115" fmla="*/ 483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5" h="1010">
                  <a:moveTo>
                    <a:pt x="215" y="87"/>
                  </a:moveTo>
                  <a:cubicBezTo>
                    <a:pt x="229" y="97"/>
                    <a:pt x="250" y="93"/>
                    <a:pt x="250" y="93"/>
                  </a:cubicBezTo>
                  <a:cubicBezTo>
                    <a:pt x="228" y="82"/>
                    <a:pt x="228" y="82"/>
                    <a:pt x="228" y="82"/>
                  </a:cubicBezTo>
                  <a:cubicBezTo>
                    <a:pt x="195" y="65"/>
                    <a:pt x="195" y="65"/>
                    <a:pt x="195" y="65"/>
                  </a:cubicBezTo>
                  <a:cubicBezTo>
                    <a:pt x="191" y="78"/>
                    <a:pt x="201" y="78"/>
                    <a:pt x="215" y="87"/>
                  </a:cubicBezTo>
                  <a:close/>
                  <a:moveTo>
                    <a:pt x="453" y="40"/>
                  </a:moveTo>
                  <a:cubicBezTo>
                    <a:pt x="481" y="40"/>
                    <a:pt x="481" y="40"/>
                    <a:pt x="481" y="40"/>
                  </a:cubicBezTo>
                  <a:cubicBezTo>
                    <a:pt x="481" y="40"/>
                    <a:pt x="512" y="51"/>
                    <a:pt x="516" y="49"/>
                  </a:cubicBezTo>
                  <a:cubicBezTo>
                    <a:pt x="520" y="48"/>
                    <a:pt x="542" y="44"/>
                    <a:pt x="547" y="44"/>
                  </a:cubicBezTo>
                  <a:cubicBezTo>
                    <a:pt x="553" y="44"/>
                    <a:pt x="599" y="62"/>
                    <a:pt x="599" y="62"/>
                  </a:cubicBezTo>
                  <a:cubicBezTo>
                    <a:pt x="613" y="47"/>
                    <a:pt x="613" y="47"/>
                    <a:pt x="613" y="47"/>
                  </a:cubicBezTo>
                  <a:cubicBezTo>
                    <a:pt x="653" y="48"/>
                    <a:pt x="653" y="48"/>
                    <a:pt x="653" y="48"/>
                  </a:cubicBezTo>
                  <a:cubicBezTo>
                    <a:pt x="656" y="35"/>
                    <a:pt x="656" y="35"/>
                    <a:pt x="656" y="35"/>
                  </a:cubicBezTo>
                  <a:cubicBezTo>
                    <a:pt x="656" y="35"/>
                    <a:pt x="677" y="42"/>
                    <a:pt x="688" y="21"/>
                  </a:cubicBezTo>
                  <a:cubicBezTo>
                    <a:pt x="699" y="0"/>
                    <a:pt x="653" y="17"/>
                    <a:pt x="653" y="17"/>
                  </a:cubicBezTo>
                  <a:cubicBezTo>
                    <a:pt x="653" y="17"/>
                    <a:pt x="650" y="7"/>
                    <a:pt x="626" y="7"/>
                  </a:cubicBezTo>
                  <a:cubicBezTo>
                    <a:pt x="602" y="7"/>
                    <a:pt x="585" y="19"/>
                    <a:pt x="578" y="17"/>
                  </a:cubicBezTo>
                  <a:cubicBezTo>
                    <a:pt x="571" y="16"/>
                    <a:pt x="577" y="4"/>
                    <a:pt x="558" y="4"/>
                  </a:cubicBezTo>
                  <a:cubicBezTo>
                    <a:pt x="540" y="4"/>
                    <a:pt x="535" y="20"/>
                    <a:pt x="535" y="20"/>
                  </a:cubicBezTo>
                  <a:cubicBezTo>
                    <a:pt x="491" y="4"/>
                    <a:pt x="491" y="4"/>
                    <a:pt x="491" y="4"/>
                  </a:cubicBezTo>
                  <a:cubicBezTo>
                    <a:pt x="491" y="4"/>
                    <a:pt x="470" y="11"/>
                    <a:pt x="447" y="16"/>
                  </a:cubicBezTo>
                  <a:cubicBezTo>
                    <a:pt x="425" y="20"/>
                    <a:pt x="440" y="4"/>
                    <a:pt x="440" y="4"/>
                  </a:cubicBezTo>
                  <a:cubicBezTo>
                    <a:pt x="419" y="14"/>
                    <a:pt x="419" y="14"/>
                    <a:pt x="419" y="14"/>
                  </a:cubicBezTo>
                  <a:cubicBezTo>
                    <a:pt x="429" y="28"/>
                    <a:pt x="429" y="28"/>
                    <a:pt x="429" y="28"/>
                  </a:cubicBezTo>
                  <a:lnTo>
                    <a:pt x="453" y="40"/>
                  </a:lnTo>
                  <a:close/>
                  <a:moveTo>
                    <a:pt x="214" y="49"/>
                  </a:moveTo>
                  <a:cubicBezTo>
                    <a:pt x="221" y="54"/>
                    <a:pt x="236" y="51"/>
                    <a:pt x="239" y="55"/>
                  </a:cubicBezTo>
                  <a:cubicBezTo>
                    <a:pt x="242" y="59"/>
                    <a:pt x="223" y="69"/>
                    <a:pt x="223" y="69"/>
                  </a:cubicBezTo>
                  <a:cubicBezTo>
                    <a:pt x="252" y="80"/>
                    <a:pt x="252" y="80"/>
                    <a:pt x="252" y="80"/>
                  </a:cubicBezTo>
                  <a:cubicBezTo>
                    <a:pt x="252" y="80"/>
                    <a:pt x="267" y="90"/>
                    <a:pt x="281" y="93"/>
                  </a:cubicBezTo>
                  <a:cubicBezTo>
                    <a:pt x="295" y="96"/>
                    <a:pt x="305" y="76"/>
                    <a:pt x="305" y="76"/>
                  </a:cubicBezTo>
                  <a:cubicBezTo>
                    <a:pt x="333" y="71"/>
                    <a:pt x="333" y="71"/>
                    <a:pt x="333" y="71"/>
                  </a:cubicBezTo>
                  <a:cubicBezTo>
                    <a:pt x="356" y="85"/>
                    <a:pt x="356" y="85"/>
                    <a:pt x="356" y="85"/>
                  </a:cubicBezTo>
                  <a:cubicBezTo>
                    <a:pt x="356" y="85"/>
                    <a:pt x="337" y="90"/>
                    <a:pt x="319" y="94"/>
                  </a:cubicBezTo>
                  <a:cubicBezTo>
                    <a:pt x="301" y="99"/>
                    <a:pt x="302" y="106"/>
                    <a:pt x="302" y="106"/>
                  </a:cubicBezTo>
                  <a:cubicBezTo>
                    <a:pt x="302" y="106"/>
                    <a:pt x="352" y="110"/>
                    <a:pt x="345" y="111"/>
                  </a:cubicBezTo>
                  <a:cubicBezTo>
                    <a:pt x="337" y="113"/>
                    <a:pt x="307" y="125"/>
                    <a:pt x="307" y="125"/>
                  </a:cubicBezTo>
                  <a:cubicBezTo>
                    <a:pt x="340" y="137"/>
                    <a:pt x="340" y="137"/>
                    <a:pt x="340" y="137"/>
                  </a:cubicBezTo>
                  <a:cubicBezTo>
                    <a:pt x="340" y="137"/>
                    <a:pt x="370" y="152"/>
                    <a:pt x="395" y="148"/>
                  </a:cubicBezTo>
                  <a:cubicBezTo>
                    <a:pt x="421" y="144"/>
                    <a:pt x="402" y="128"/>
                    <a:pt x="402" y="121"/>
                  </a:cubicBezTo>
                  <a:cubicBezTo>
                    <a:pt x="402" y="114"/>
                    <a:pt x="432" y="114"/>
                    <a:pt x="432" y="114"/>
                  </a:cubicBezTo>
                  <a:cubicBezTo>
                    <a:pt x="432" y="100"/>
                    <a:pt x="432" y="100"/>
                    <a:pt x="432" y="100"/>
                  </a:cubicBezTo>
                  <a:cubicBezTo>
                    <a:pt x="451" y="96"/>
                    <a:pt x="451" y="96"/>
                    <a:pt x="451" y="96"/>
                  </a:cubicBezTo>
                  <a:cubicBezTo>
                    <a:pt x="460" y="75"/>
                    <a:pt x="460" y="75"/>
                    <a:pt x="460" y="75"/>
                  </a:cubicBezTo>
                  <a:cubicBezTo>
                    <a:pt x="473" y="82"/>
                    <a:pt x="473" y="82"/>
                    <a:pt x="473" y="82"/>
                  </a:cubicBezTo>
                  <a:cubicBezTo>
                    <a:pt x="489" y="73"/>
                    <a:pt x="489" y="73"/>
                    <a:pt x="489" y="73"/>
                  </a:cubicBezTo>
                  <a:cubicBezTo>
                    <a:pt x="489" y="73"/>
                    <a:pt x="498" y="87"/>
                    <a:pt x="518" y="92"/>
                  </a:cubicBezTo>
                  <a:cubicBezTo>
                    <a:pt x="537" y="96"/>
                    <a:pt x="515" y="123"/>
                    <a:pt x="515" y="123"/>
                  </a:cubicBezTo>
                  <a:cubicBezTo>
                    <a:pt x="551" y="121"/>
                    <a:pt x="551" y="121"/>
                    <a:pt x="551" y="121"/>
                  </a:cubicBezTo>
                  <a:cubicBezTo>
                    <a:pt x="551" y="121"/>
                    <a:pt x="570" y="137"/>
                    <a:pt x="571" y="132"/>
                  </a:cubicBezTo>
                  <a:cubicBezTo>
                    <a:pt x="572" y="128"/>
                    <a:pt x="623" y="114"/>
                    <a:pt x="627" y="106"/>
                  </a:cubicBezTo>
                  <a:cubicBezTo>
                    <a:pt x="632" y="97"/>
                    <a:pt x="589" y="99"/>
                    <a:pt x="589" y="99"/>
                  </a:cubicBezTo>
                  <a:cubicBezTo>
                    <a:pt x="587" y="87"/>
                    <a:pt x="587" y="87"/>
                    <a:pt x="587" y="87"/>
                  </a:cubicBezTo>
                  <a:cubicBezTo>
                    <a:pt x="551" y="82"/>
                    <a:pt x="551" y="82"/>
                    <a:pt x="551" y="82"/>
                  </a:cubicBezTo>
                  <a:cubicBezTo>
                    <a:pt x="550" y="71"/>
                    <a:pt x="550" y="71"/>
                    <a:pt x="550" y="71"/>
                  </a:cubicBezTo>
                  <a:cubicBezTo>
                    <a:pt x="529" y="73"/>
                    <a:pt x="529" y="73"/>
                    <a:pt x="529" y="73"/>
                  </a:cubicBezTo>
                  <a:cubicBezTo>
                    <a:pt x="532" y="61"/>
                    <a:pt x="532" y="61"/>
                    <a:pt x="532" y="61"/>
                  </a:cubicBezTo>
                  <a:cubicBezTo>
                    <a:pt x="481" y="62"/>
                    <a:pt x="481" y="62"/>
                    <a:pt x="481" y="62"/>
                  </a:cubicBezTo>
                  <a:cubicBezTo>
                    <a:pt x="477" y="54"/>
                    <a:pt x="477" y="54"/>
                    <a:pt x="477" y="54"/>
                  </a:cubicBezTo>
                  <a:cubicBezTo>
                    <a:pt x="453" y="54"/>
                    <a:pt x="453" y="54"/>
                    <a:pt x="453" y="54"/>
                  </a:cubicBezTo>
                  <a:cubicBezTo>
                    <a:pt x="453" y="54"/>
                    <a:pt x="450" y="41"/>
                    <a:pt x="435" y="37"/>
                  </a:cubicBezTo>
                  <a:cubicBezTo>
                    <a:pt x="419" y="33"/>
                    <a:pt x="412" y="38"/>
                    <a:pt x="412" y="38"/>
                  </a:cubicBezTo>
                  <a:cubicBezTo>
                    <a:pt x="415" y="26"/>
                    <a:pt x="415" y="26"/>
                    <a:pt x="415" y="26"/>
                  </a:cubicBezTo>
                  <a:cubicBezTo>
                    <a:pt x="415" y="26"/>
                    <a:pt x="394" y="20"/>
                    <a:pt x="366" y="21"/>
                  </a:cubicBezTo>
                  <a:cubicBezTo>
                    <a:pt x="337" y="23"/>
                    <a:pt x="374" y="55"/>
                    <a:pt x="374" y="55"/>
                  </a:cubicBezTo>
                  <a:cubicBezTo>
                    <a:pt x="374" y="55"/>
                    <a:pt x="343" y="30"/>
                    <a:pt x="328" y="27"/>
                  </a:cubicBezTo>
                  <a:cubicBezTo>
                    <a:pt x="312" y="24"/>
                    <a:pt x="307" y="44"/>
                    <a:pt x="307" y="44"/>
                  </a:cubicBezTo>
                  <a:cubicBezTo>
                    <a:pt x="307" y="44"/>
                    <a:pt x="284" y="40"/>
                    <a:pt x="278" y="37"/>
                  </a:cubicBezTo>
                  <a:cubicBezTo>
                    <a:pt x="273" y="34"/>
                    <a:pt x="291" y="24"/>
                    <a:pt x="291" y="24"/>
                  </a:cubicBezTo>
                  <a:cubicBezTo>
                    <a:pt x="254" y="27"/>
                    <a:pt x="254" y="27"/>
                    <a:pt x="254" y="27"/>
                  </a:cubicBezTo>
                  <a:cubicBezTo>
                    <a:pt x="245" y="35"/>
                    <a:pt x="245" y="35"/>
                    <a:pt x="245" y="35"/>
                  </a:cubicBezTo>
                  <a:cubicBezTo>
                    <a:pt x="240" y="24"/>
                    <a:pt x="240" y="24"/>
                    <a:pt x="240" y="24"/>
                  </a:cubicBezTo>
                  <a:cubicBezTo>
                    <a:pt x="240" y="24"/>
                    <a:pt x="216" y="31"/>
                    <a:pt x="208" y="38"/>
                  </a:cubicBezTo>
                  <a:cubicBezTo>
                    <a:pt x="208" y="38"/>
                    <a:pt x="207" y="45"/>
                    <a:pt x="214" y="49"/>
                  </a:cubicBezTo>
                  <a:close/>
                  <a:moveTo>
                    <a:pt x="425" y="477"/>
                  </a:moveTo>
                  <a:cubicBezTo>
                    <a:pt x="441" y="474"/>
                    <a:pt x="440" y="464"/>
                    <a:pt x="447" y="464"/>
                  </a:cubicBezTo>
                  <a:cubicBezTo>
                    <a:pt x="453" y="464"/>
                    <a:pt x="447" y="453"/>
                    <a:pt x="447" y="453"/>
                  </a:cubicBezTo>
                  <a:cubicBezTo>
                    <a:pt x="417" y="467"/>
                    <a:pt x="417" y="467"/>
                    <a:pt x="417" y="467"/>
                  </a:cubicBezTo>
                  <a:lnTo>
                    <a:pt x="425" y="477"/>
                  </a:lnTo>
                  <a:close/>
                  <a:moveTo>
                    <a:pt x="513" y="437"/>
                  </a:moveTo>
                  <a:cubicBezTo>
                    <a:pt x="522" y="434"/>
                    <a:pt x="535" y="424"/>
                    <a:pt x="517" y="423"/>
                  </a:cubicBezTo>
                  <a:cubicBezTo>
                    <a:pt x="500" y="422"/>
                    <a:pt x="513" y="437"/>
                    <a:pt x="513" y="437"/>
                  </a:cubicBezTo>
                  <a:close/>
                  <a:moveTo>
                    <a:pt x="392" y="470"/>
                  </a:moveTo>
                  <a:cubicBezTo>
                    <a:pt x="373" y="465"/>
                    <a:pt x="363" y="482"/>
                    <a:pt x="363" y="482"/>
                  </a:cubicBezTo>
                  <a:cubicBezTo>
                    <a:pt x="379" y="486"/>
                    <a:pt x="379" y="486"/>
                    <a:pt x="379" y="486"/>
                  </a:cubicBezTo>
                  <a:cubicBezTo>
                    <a:pt x="385" y="482"/>
                    <a:pt x="411" y="474"/>
                    <a:pt x="392" y="470"/>
                  </a:cubicBezTo>
                  <a:close/>
                  <a:moveTo>
                    <a:pt x="610" y="414"/>
                  </a:moveTo>
                  <a:cubicBezTo>
                    <a:pt x="623" y="417"/>
                    <a:pt x="623" y="417"/>
                    <a:pt x="623" y="417"/>
                  </a:cubicBezTo>
                  <a:cubicBezTo>
                    <a:pt x="631" y="408"/>
                    <a:pt x="631" y="402"/>
                    <a:pt x="631" y="402"/>
                  </a:cubicBezTo>
                  <a:cubicBezTo>
                    <a:pt x="611" y="404"/>
                    <a:pt x="611" y="404"/>
                    <a:pt x="611" y="404"/>
                  </a:cubicBezTo>
                  <a:lnTo>
                    <a:pt x="610" y="414"/>
                  </a:lnTo>
                  <a:close/>
                  <a:moveTo>
                    <a:pt x="320" y="509"/>
                  </a:moveTo>
                  <a:cubicBezTo>
                    <a:pt x="304" y="509"/>
                    <a:pt x="279" y="528"/>
                    <a:pt x="285" y="532"/>
                  </a:cubicBezTo>
                  <a:cubicBezTo>
                    <a:pt x="290" y="535"/>
                    <a:pt x="315" y="520"/>
                    <a:pt x="315" y="520"/>
                  </a:cubicBezTo>
                  <a:cubicBezTo>
                    <a:pt x="338" y="516"/>
                    <a:pt x="338" y="516"/>
                    <a:pt x="338" y="516"/>
                  </a:cubicBezTo>
                  <a:cubicBezTo>
                    <a:pt x="335" y="516"/>
                    <a:pt x="336" y="509"/>
                    <a:pt x="320" y="509"/>
                  </a:cubicBezTo>
                  <a:close/>
                  <a:moveTo>
                    <a:pt x="901" y="448"/>
                  </a:moveTo>
                  <a:cubicBezTo>
                    <a:pt x="884" y="451"/>
                    <a:pt x="884" y="451"/>
                    <a:pt x="884" y="451"/>
                  </a:cubicBezTo>
                  <a:cubicBezTo>
                    <a:pt x="856" y="444"/>
                    <a:pt x="856" y="444"/>
                    <a:pt x="856" y="444"/>
                  </a:cubicBezTo>
                  <a:cubicBezTo>
                    <a:pt x="836" y="433"/>
                    <a:pt x="836" y="433"/>
                    <a:pt x="836" y="433"/>
                  </a:cubicBezTo>
                  <a:cubicBezTo>
                    <a:pt x="836" y="433"/>
                    <a:pt x="862" y="437"/>
                    <a:pt x="873" y="432"/>
                  </a:cubicBezTo>
                  <a:cubicBezTo>
                    <a:pt x="884" y="427"/>
                    <a:pt x="902" y="421"/>
                    <a:pt x="902" y="421"/>
                  </a:cubicBezTo>
                  <a:cubicBezTo>
                    <a:pt x="902" y="421"/>
                    <a:pt x="876" y="406"/>
                    <a:pt x="862" y="406"/>
                  </a:cubicBezTo>
                  <a:cubicBezTo>
                    <a:pt x="848" y="406"/>
                    <a:pt x="827" y="395"/>
                    <a:pt x="827" y="395"/>
                  </a:cubicBezTo>
                  <a:cubicBezTo>
                    <a:pt x="827" y="395"/>
                    <a:pt x="819" y="421"/>
                    <a:pt x="803" y="418"/>
                  </a:cubicBezTo>
                  <a:cubicBezTo>
                    <a:pt x="787" y="415"/>
                    <a:pt x="815" y="397"/>
                    <a:pt x="815" y="397"/>
                  </a:cubicBezTo>
                  <a:cubicBezTo>
                    <a:pt x="771" y="382"/>
                    <a:pt x="771" y="382"/>
                    <a:pt x="771" y="382"/>
                  </a:cubicBezTo>
                  <a:cubicBezTo>
                    <a:pt x="771" y="382"/>
                    <a:pt x="763" y="431"/>
                    <a:pt x="749" y="425"/>
                  </a:cubicBezTo>
                  <a:cubicBezTo>
                    <a:pt x="735" y="419"/>
                    <a:pt x="746" y="393"/>
                    <a:pt x="746" y="393"/>
                  </a:cubicBezTo>
                  <a:cubicBezTo>
                    <a:pt x="746" y="393"/>
                    <a:pt x="708" y="437"/>
                    <a:pt x="698" y="430"/>
                  </a:cubicBezTo>
                  <a:cubicBezTo>
                    <a:pt x="688" y="423"/>
                    <a:pt x="734" y="387"/>
                    <a:pt x="734" y="387"/>
                  </a:cubicBezTo>
                  <a:cubicBezTo>
                    <a:pt x="711" y="385"/>
                    <a:pt x="711" y="385"/>
                    <a:pt x="711" y="385"/>
                  </a:cubicBezTo>
                  <a:cubicBezTo>
                    <a:pt x="699" y="395"/>
                    <a:pt x="699" y="395"/>
                    <a:pt x="699" y="395"/>
                  </a:cubicBezTo>
                  <a:cubicBezTo>
                    <a:pt x="683" y="393"/>
                    <a:pt x="683" y="393"/>
                    <a:pt x="683" y="393"/>
                  </a:cubicBezTo>
                  <a:cubicBezTo>
                    <a:pt x="653" y="411"/>
                    <a:pt x="653" y="411"/>
                    <a:pt x="653" y="411"/>
                  </a:cubicBezTo>
                  <a:cubicBezTo>
                    <a:pt x="637" y="412"/>
                    <a:pt x="637" y="412"/>
                    <a:pt x="637" y="412"/>
                  </a:cubicBezTo>
                  <a:cubicBezTo>
                    <a:pt x="635" y="432"/>
                    <a:pt x="635" y="432"/>
                    <a:pt x="635" y="432"/>
                  </a:cubicBezTo>
                  <a:cubicBezTo>
                    <a:pt x="611" y="423"/>
                    <a:pt x="611" y="423"/>
                    <a:pt x="611" y="423"/>
                  </a:cubicBezTo>
                  <a:cubicBezTo>
                    <a:pt x="585" y="428"/>
                    <a:pt x="585" y="428"/>
                    <a:pt x="585" y="428"/>
                  </a:cubicBezTo>
                  <a:cubicBezTo>
                    <a:pt x="593" y="446"/>
                    <a:pt x="593" y="446"/>
                    <a:pt x="593" y="446"/>
                  </a:cubicBezTo>
                  <a:cubicBezTo>
                    <a:pt x="562" y="437"/>
                    <a:pt x="562" y="437"/>
                    <a:pt x="562" y="437"/>
                  </a:cubicBezTo>
                  <a:cubicBezTo>
                    <a:pt x="551" y="443"/>
                    <a:pt x="551" y="443"/>
                    <a:pt x="551" y="443"/>
                  </a:cubicBezTo>
                  <a:cubicBezTo>
                    <a:pt x="554" y="459"/>
                    <a:pt x="554" y="459"/>
                    <a:pt x="554" y="459"/>
                  </a:cubicBezTo>
                  <a:cubicBezTo>
                    <a:pt x="524" y="465"/>
                    <a:pt x="524" y="465"/>
                    <a:pt x="524" y="465"/>
                  </a:cubicBezTo>
                  <a:cubicBezTo>
                    <a:pt x="527" y="444"/>
                    <a:pt x="527" y="444"/>
                    <a:pt x="527" y="444"/>
                  </a:cubicBezTo>
                  <a:cubicBezTo>
                    <a:pt x="507" y="444"/>
                    <a:pt x="507" y="444"/>
                    <a:pt x="507" y="444"/>
                  </a:cubicBezTo>
                  <a:cubicBezTo>
                    <a:pt x="513" y="457"/>
                    <a:pt x="513" y="457"/>
                    <a:pt x="513" y="457"/>
                  </a:cubicBezTo>
                  <a:cubicBezTo>
                    <a:pt x="497" y="447"/>
                    <a:pt x="497" y="447"/>
                    <a:pt x="497" y="447"/>
                  </a:cubicBezTo>
                  <a:cubicBezTo>
                    <a:pt x="499" y="467"/>
                    <a:pt x="499" y="467"/>
                    <a:pt x="499" y="467"/>
                  </a:cubicBezTo>
                  <a:cubicBezTo>
                    <a:pt x="482" y="466"/>
                    <a:pt x="482" y="466"/>
                    <a:pt x="482" y="466"/>
                  </a:cubicBezTo>
                  <a:cubicBezTo>
                    <a:pt x="482" y="466"/>
                    <a:pt x="479" y="453"/>
                    <a:pt x="481" y="450"/>
                  </a:cubicBezTo>
                  <a:cubicBezTo>
                    <a:pt x="483" y="447"/>
                    <a:pt x="494" y="437"/>
                    <a:pt x="494" y="437"/>
                  </a:cubicBezTo>
                  <a:cubicBezTo>
                    <a:pt x="471" y="434"/>
                    <a:pt x="471" y="434"/>
                    <a:pt x="471" y="434"/>
                  </a:cubicBezTo>
                  <a:cubicBezTo>
                    <a:pt x="468" y="463"/>
                    <a:pt x="468" y="463"/>
                    <a:pt x="468" y="463"/>
                  </a:cubicBezTo>
                  <a:cubicBezTo>
                    <a:pt x="450" y="472"/>
                    <a:pt x="450" y="472"/>
                    <a:pt x="450" y="472"/>
                  </a:cubicBezTo>
                  <a:cubicBezTo>
                    <a:pt x="460" y="480"/>
                    <a:pt x="460" y="480"/>
                    <a:pt x="460" y="480"/>
                  </a:cubicBezTo>
                  <a:cubicBezTo>
                    <a:pt x="438" y="483"/>
                    <a:pt x="438" y="483"/>
                    <a:pt x="438" y="483"/>
                  </a:cubicBezTo>
                  <a:cubicBezTo>
                    <a:pt x="446" y="491"/>
                    <a:pt x="446" y="491"/>
                    <a:pt x="446" y="491"/>
                  </a:cubicBezTo>
                  <a:cubicBezTo>
                    <a:pt x="418" y="492"/>
                    <a:pt x="418" y="492"/>
                    <a:pt x="418" y="492"/>
                  </a:cubicBezTo>
                  <a:cubicBezTo>
                    <a:pt x="418" y="500"/>
                    <a:pt x="418" y="500"/>
                    <a:pt x="418" y="500"/>
                  </a:cubicBezTo>
                  <a:cubicBezTo>
                    <a:pt x="439" y="505"/>
                    <a:pt x="439" y="505"/>
                    <a:pt x="439" y="505"/>
                  </a:cubicBezTo>
                  <a:cubicBezTo>
                    <a:pt x="432" y="514"/>
                    <a:pt x="432" y="514"/>
                    <a:pt x="432" y="514"/>
                  </a:cubicBezTo>
                  <a:cubicBezTo>
                    <a:pt x="408" y="504"/>
                    <a:pt x="408" y="504"/>
                    <a:pt x="408" y="504"/>
                  </a:cubicBezTo>
                  <a:cubicBezTo>
                    <a:pt x="399" y="505"/>
                    <a:pt x="399" y="505"/>
                    <a:pt x="399" y="505"/>
                  </a:cubicBezTo>
                  <a:cubicBezTo>
                    <a:pt x="415" y="516"/>
                    <a:pt x="415" y="516"/>
                    <a:pt x="415" y="516"/>
                  </a:cubicBezTo>
                  <a:cubicBezTo>
                    <a:pt x="400" y="527"/>
                    <a:pt x="400" y="527"/>
                    <a:pt x="400" y="527"/>
                  </a:cubicBezTo>
                  <a:cubicBezTo>
                    <a:pt x="392" y="514"/>
                    <a:pt x="392" y="514"/>
                    <a:pt x="392" y="514"/>
                  </a:cubicBezTo>
                  <a:cubicBezTo>
                    <a:pt x="382" y="520"/>
                    <a:pt x="382" y="520"/>
                    <a:pt x="382" y="520"/>
                  </a:cubicBezTo>
                  <a:cubicBezTo>
                    <a:pt x="383" y="525"/>
                    <a:pt x="383" y="525"/>
                    <a:pt x="383" y="525"/>
                  </a:cubicBezTo>
                  <a:cubicBezTo>
                    <a:pt x="360" y="526"/>
                    <a:pt x="360" y="526"/>
                    <a:pt x="360" y="526"/>
                  </a:cubicBezTo>
                  <a:cubicBezTo>
                    <a:pt x="357" y="535"/>
                    <a:pt x="357" y="535"/>
                    <a:pt x="357" y="535"/>
                  </a:cubicBezTo>
                  <a:cubicBezTo>
                    <a:pt x="374" y="544"/>
                    <a:pt x="374" y="544"/>
                    <a:pt x="374" y="544"/>
                  </a:cubicBezTo>
                  <a:cubicBezTo>
                    <a:pt x="372" y="554"/>
                    <a:pt x="372" y="554"/>
                    <a:pt x="372" y="554"/>
                  </a:cubicBezTo>
                  <a:cubicBezTo>
                    <a:pt x="350" y="546"/>
                    <a:pt x="350" y="546"/>
                    <a:pt x="350" y="546"/>
                  </a:cubicBezTo>
                  <a:cubicBezTo>
                    <a:pt x="347" y="556"/>
                    <a:pt x="347" y="556"/>
                    <a:pt x="347" y="556"/>
                  </a:cubicBezTo>
                  <a:cubicBezTo>
                    <a:pt x="365" y="561"/>
                    <a:pt x="365" y="561"/>
                    <a:pt x="365" y="561"/>
                  </a:cubicBezTo>
                  <a:cubicBezTo>
                    <a:pt x="365" y="561"/>
                    <a:pt x="344" y="562"/>
                    <a:pt x="337" y="563"/>
                  </a:cubicBezTo>
                  <a:cubicBezTo>
                    <a:pt x="330" y="564"/>
                    <a:pt x="334" y="574"/>
                    <a:pt x="334" y="574"/>
                  </a:cubicBezTo>
                  <a:cubicBezTo>
                    <a:pt x="334" y="574"/>
                    <a:pt x="321" y="567"/>
                    <a:pt x="313" y="573"/>
                  </a:cubicBezTo>
                  <a:cubicBezTo>
                    <a:pt x="305" y="579"/>
                    <a:pt x="298" y="584"/>
                    <a:pt x="303" y="587"/>
                  </a:cubicBezTo>
                  <a:cubicBezTo>
                    <a:pt x="308" y="590"/>
                    <a:pt x="297" y="596"/>
                    <a:pt x="297" y="596"/>
                  </a:cubicBezTo>
                  <a:cubicBezTo>
                    <a:pt x="297" y="596"/>
                    <a:pt x="290" y="605"/>
                    <a:pt x="293" y="606"/>
                  </a:cubicBezTo>
                  <a:cubicBezTo>
                    <a:pt x="296" y="607"/>
                    <a:pt x="316" y="608"/>
                    <a:pt x="316" y="608"/>
                  </a:cubicBezTo>
                  <a:cubicBezTo>
                    <a:pt x="309" y="616"/>
                    <a:pt x="309" y="616"/>
                    <a:pt x="309" y="616"/>
                  </a:cubicBezTo>
                  <a:cubicBezTo>
                    <a:pt x="286" y="612"/>
                    <a:pt x="286" y="612"/>
                    <a:pt x="286" y="612"/>
                  </a:cubicBezTo>
                  <a:cubicBezTo>
                    <a:pt x="286" y="612"/>
                    <a:pt x="273" y="614"/>
                    <a:pt x="273" y="622"/>
                  </a:cubicBezTo>
                  <a:cubicBezTo>
                    <a:pt x="273" y="630"/>
                    <a:pt x="283" y="636"/>
                    <a:pt x="279" y="639"/>
                  </a:cubicBezTo>
                  <a:cubicBezTo>
                    <a:pt x="275" y="642"/>
                    <a:pt x="271" y="642"/>
                    <a:pt x="266" y="642"/>
                  </a:cubicBezTo>
                  <a:cubicBezTo>
                    <a:pt x="261" y="642"/>
                    <a:pt x="255" y="643"/>
                    <a:pt x="257" y="650"/>
                  </a:cubicBezTo>
                  <a:cubicBezTo>
                    <a:pt x="259" y="657"/>
                    <a:pt x="267" y="661"/>
                    <a:pt x="267" y="661"/>
                  </a:cubicBezTo>
                  <a:cubicBezTo>
                    <a:pt x="267" y="661"/>
                    <a:pt x="273" y="672"/>
                    <a:pt x="266" y="673"/>
                  </a:cubicBezTo>
                  <a:cubicBezTo>
                    <a:pt x="259" y="674"/>
                    <a:pt x="252" y="673"/>
                    <a:pt x="249" y="673"/>
                  </a:cubicBezTo>
                  <a:cubicBezTo>
                    <a:pt x="246" y="673"/>
                    <a:pt x="243" y="674"/>
                    <a:pt x="240" y="678"/>
                  </a:cubicBezTo>
                  <a:cubicBezTo>
                    <a:pt x="237" y="682"/>
                    <a:pt x="237" y="689"/>
                    <a:pt x="237" y="689"/>
                  </a:cubicBezTo>
                  <a:cubicBezTo>
                    <a:pt x="237" y="689"/>
                    <a:pt x="239" y="696"/>
                    <a:pt x="232" y="696"/>
                  </a:cubicBezTo>
                  <a:cubicBezTo>
                    <a:pt x="225" y="696"/>
                    <a:pt x="222" y="689"/>
                    <a:pt x="216" y="690"/>
                  </a:cubicBezTo>
                  <a:cubicBezTo>
                    <a:pt x="210" y="691"/>
                    <a:pt x="212" y="691"/>
                    <a:pt x="207" y="695"/>
                  </a:cubicBezTo>
                  <a:cubicBezTo>
                    <a:pt x="202" y="699"/>
                    <a:pt x="202" y="700"/>
                    <a:pt x="199" y="704"/>
                  </a:cubicBezTo>
                  <a:cubicBezTo>
                    <a:pt x="196" y="708"/>
                    <a:pt x="187" y="708"/>
                    <a:pt x="187" y="708"/>
                  </a:cubicBezTo>
                  <a:cubicBezTo>
                    <a:pt x="187" y="708"/>
                    <a:pt x="183" y="709"/>
                    <a:pt x="180" y="715"/>
                  </a:cubicBezTo>
                  <a:cubicBezTo>
                    <a:pt x="177" y="721"/>
                    <a:pt x="186" y="725"/>
                    <a:pt x="181" y="728"/>
                  </a:cubicBezTo>
                  <a:cubicBezTo>
                    <a:pt x="176" y="731"/>
                    <a:pt x="175" y="733"/>
                    <a:pt x="170" y="733"/>
                  </a:cubicBezTo>
                  <a:cubicBezTo>
                    <a:pt x="165" y="733"/>
                    <a:pt x="156" y="728"/>
                    <a:pt x="153" y="728"/>
                  </a:cubicBezTo>
                  <a:cubicBezTo>
                    <a:pt x="150" y="728"/>
                    <a:pt x="157" y="720"/>
                    <a:pt x="144" y="727"/>
                  </a:cubicBezTo>
                  <a:cubicBezTo>
                    <a:pt x="131" y="734"/>
                    <a:pt x="130" y="735"/>
                    <a:pt x="126" y="734"/>
                  </a:cubicBezTo>
                  <a:cubicBezTo>
                    <a:pt x="122" y="733"/>
                    <a:pt x="117" y="731"/>
                    <a:pt x="118" y="741"/>
                  </a:cubicBezTo>
                  <a:cubicBezTo>
                    <a:pt x="119" y="751"/>
                    <a:pt x="125" y="750"/>
                    <a:pt x="126" y="753"/>
                  </a:cubicBezTo>
                  <a:cubicBezTo>
                    <a:pt x="127" y="756"/>
                    <a:pt x="130" y="764"/>
                    <a:pt x="122" y="760"/>
                  </a:cubicBezTo>
                  <a:cubicBezTo>
                    <a:pt x="114" y="756"/>
                    <a:pt x="113" y="747"/>
                    <a:pt x="108" y="750"/>
                  </a:cubicBezTo>
                  <a:cubicBezTo>
                    <a:pt x="103" y="753"/>
                    <a:pt x="97" y="760"/>
                    <a:pt x="102" y="763"/>
                  </a:cubicBezTo>
                  <a:cubicBezTo>
                    <a:pt x="107" y="766"/>
                    <a:pt x="122" y="762"/>
                    <a:pt x="119" y="768"/>
                  </a:cubicBezTo>
                  <a:cubicBezTo>
                    <a:pt x="116" y="774"/>
                    <a:pt x="126" y="777"/>
                    <a:pt x="111" y="775"/>
                  </a:cubicBezTo>
                  <a:cubicBezTo>
                    <a:pt x="96" y="773"/>
                    <a:pt x="92" y="773"/>
                    <a:pt x="92" y="773"/>
                  </a:cubicBezTo>
                  <a:cubicBezTo>
                    <a:pt x="92" y="773"/>
                    <a:pt x="94" y="767"/>
                    <a:pt x="88" y="772"/>
                  </a:cubicBezTo>
                  <a:cubicBezTo>
                    <a:pt x="82" y="777"/>
                    <a:pt x="84" y="786"/>
                    <a:pt x="84" y="786"/>
                  </a:cubicBezTo>
                  <a:cubicBezTo>
                    <a:pt x="84" y="786"/>
                    <a:pt x="55" y="773"/>
                    <a:pt x="59" y="781"/>
                  </a:cubicBezTo>
                  <a:cubicBezTo>
                    <a:pt x="63" y="789"/>
                    <a:pt x="85" y="794"/>
                    <a:pt x="85" y="794"/>
                  </a:cubicBezTo>
                  <a:cubicBezTo>
                    <a:pt x="72" y="808"/>
                    <a:pt x="72" y="808"/>
                    <a:pt x="72" y="808"/>
                  </a:cubicBezTo>
                  <a:cubicBezTo>
                    <a:pt x="72" y="808"/>
                    <a:pt x="73" y="798"/>
                    <a:pt x="66" y="797"/>
                  </a:cubicBezTo>
                  <a:cubicBezTo>
                    <a:pt x="59" y="796"/>
                    <a:pt x="53" y="804"/>
                    <a:pt x="53" y="804"/>
                  </a:cubicBezTo>
                  <a:cubicBezTo>
                    <a:pt x="40" y="793"/>
                    <a:pt x="40" y="793"/>
                    <a:pt x="40" y="793"/>
                  </a:cubicBezTo>
                  <a:cubicBezTo>
                    <a:pt x="34" y="802"/>
                    <a:pt x="34" y="802"/>
                    <a:pt x="34" y="802"/>
                  </a:cubicBezTo>
                  <a:cubicBezTo>
                    <a:pt x="43" y="805"/>
                    <a:pt x="43" y="805"/>
                    <a:pt x="43" y="805"/>
                  </a:cubicBezTo>
                  <a:cubicBezTo>
                    <a:pt x="20" y="804"/>
                    <a:pt x="20" y="804"/>
                    <a:pt x="20" y="804"/>
                  </a:cubicBezTo>
                  <a:cubicBezTo>
                    <a:pt x="19" y="813"/>
                    <a:pt x="19" y="813"/>
                    <a:pt x="19" y="813"/>
                  </a:cubicBezTo>
                  <a:cubicBezTo>
                    <a:pt x="52" y="815"/>
                    <a:pt x="52" y="815"/>
                    <a:pt x="52" y="815"/>
                  </a:cubicBezTo>
                  <a:cubicBezTo>
                    <a:pt x="35" y="820"/>
                    <a:pt x="35" y="820"/>
                    <a:pt x="35" y="820"/>
                  </a:cubicBezTo>
                  <a:cubicBezTo>
                    <a:pt x="11" y="814"/>
                    <a:pt x="11" y="814"/>
                    <a:pt x="11" y="814"/>
                  </a:cubicBezTo>
                  <a:cubicBezTo>
                    <a:pt x="11" y="814"/>
                    <a:pt x="3" y="821"/>
                    <a:pt x="3" y="827"/>
                  </a:cubicBezTo>
                  <a:cubicBezTo>
                    <a:pt x="3" y="833"/>
                    <a:pt x="21" y="834"/>
                    <a:pt x="21" y="834"/>
                  </a:cubicBezTo>
                  <a:cubicBezTo>
                    <a:pt x="10" y="839"/>
                    <a:pt x="10" y="839"/>
                    <a:pt x="10" y="839"/>
                  </a:cubicBezTo>
                  <a:cubicBezTo>
                    <a:pt x="10" y="839"/>
                    <a:pt x="1" y="846"/>
                    <a:pt x="10" y="847"/>
                  </a:cubicBezTo>
                  <a:cubicBezTo>
                    <a:pt x="19" y="848"/>
                    <a:pt x="42" y="848"/>
                    <a:pt x="42" y="848"/>
                  </a:cubicBezTo>
                  <a:cubicBezTo>
                    <a:pt x="52" y="854"/>
                    <a:pt x="52" y="854"/>
                    <a:pt x="52" y="854"/>
                  </a:cubicBezTo>
                  <a:cubicBezTo>
                    <a:pt x="63" y="846"/>
                    <a:pt x="63" y="846"/>
                    <a:pt x="63" y="846"/>
                  </a:cubicBezTo>
                  <a:cubicBezTo>
                    <a:pt x="71" y="854"/>
                    <a:pt x="71" y="854"/>
                    <a:pt x="71" y="854"/>
                  </a:cubicBezTo>
                  <a:cubicBezTo>
                    <a:pt x="89" y="845"/>
                    <a:pt x="89" y="845"/>
                    <a:pt x="89" y="845"/>
                  </a:cubicBezTo>
                  <a:cubicBezTo>
                    <a:pt x="89" y="845"/>
                    <a:pt x="86" y="858"/>
                    <a:pt x="80" y="858"/>
                  </a:cubicBezTo>
                  <a:cubicBezTo>
                    <a:pt x="74" y="858"/>
                    <a:pt x="62" y="857"/>
                    <a:pt x="62" y="857"/>
                  </a:cubicBezTo>
                  <a:cubicBezTo>
                    <a:pt x="44" y="858"/>
                    <a:pt x="44" y="858"/>
                    <a:pt x="44" y="858"/>
                  </a:cubicBezTo>
                  <a:cubicBezTo>
                    <a:pt x="44" y="858"/>
                    <a:pt x="28" y="856"/>
                    <a:pt x="25" y="856"/>
                  </a:cubicBezTo>
                  <a:cubicBezTo>
                    <a:pt x="22" y="856"/>
                    <a:pt x="0" y="858"/>
                    <a:pt x="0" y="858"/>
                  </a:cubicBezTo>
                  <a:cubicBezTo>
                    <a:pt x="0" y="858"/>
                    <a:pt x="2" y="870"/>
                    <a:pt x="7" y="872"/>
                  </a:cubicBezTo>
                  <a:cubicBezTo>
                    <a:pt x="12" y="874"/>
                    <a:pt x="20" y="874"/>
                    <a:pt x="20" y="874"/>
                  </a:cubicBezTo>
                  <a:cubicBezTo>
                    <a:pt x="20" y="874"/>
                    <a:pt x="7" y="884"/>
                    <a:pt x="13" y="891"/>
                  </a:cubicBezTo>
                  <a:cubicBezTo>
                    <a:pt x="19" y="898"/>
                    <a:pt x="29" y="899"/>
                    <a:pt x="29" y="899"/>
                  </a:cubicBezTo>
                  <a:cubicBezTo>
                    <a:pt x="47" y="888"/>
                    <a:pt x="47" y="888"/>
                    <a:pt x="47" y="888"/>
                  </a:cubicBezTo>
                  <a:cubicBezTo>
                    <a:pt x="65" y="884"/>
                    <a:pt x="65" y="884"/>
                    <a:pt x="65" y="884"/>
                  </a:cubicBezTo>
                  <a:cubicBezTo>
                    <a:pt x="59" y="898"/>
                    <a:pt x="59" y="898"/>
                    <a:pt x="59" y="898"/>
                  </a:cubicBezTo>
                  <a:cubicBezTo>
                    <a:pt x="49" y="895"/>
                    <a:pt x="49" y="895"/>
                    <a:pt x="49" y="895"/>
                  </a:cubicBezTo>
                  <a:cubicBezTo>
                    <a:pt x="43" y="907"/>
                    <a:pt x="43" y="907"/>
                    <a:pt x="43" y="907"/>
                  </a:cubicBezTo>
                  <a:cubicBezTo>
                    <a:pt x="43" y="907"/>
                    <a:pt x="13" y="901"/>
                    <a:pt x="17" y="908"/>
                  </a:cubicBezTo>
                  <a:cubicBezTo>
                    <a:pt x="21" y="915"/>
                    <a:pt x="30" y="918"/>
                    <a:pt x="30" y="918"/>
                  </a:cubicBezTo>
                  <a:cubicBezTo>
                    <a:pt x="14" y="926"/>
                    <a:pt x="14" y="926"/>
                    <a:pt x="14" y="926"/>
                  </a:cubicBezTo>
                  <a:cubicBezTo>
                    <a:pt x="2" y="926"/>
                    <a:pt x="2" y="926"/>
                    <a:pt x="2" y="926"/>
                  </a:cubicBezTo>
                  <a:cubicBezTo>
                    <a:pt x="2" y="926"/>
                    <a:pt x="4" y="938"/>
                    <a:pt x="7" y="938"/>
                  </a:cubicBezTo>
                  <a:cubicBezTo>
                    <a:pt x="10" y="938"/>
                    <a:pt x="42" y="939"/>
                    <a:pt x="42" y="939"/>
                  </a:cubicBezTo>
                  <a:cubicBezTo>
                    <a:pt x="33" y="953"/>
                    <a:pt x="33" y="953"/>
                    <a:pt x="33" y="953"/>
                  </a:cubicBezTo>
                  <a:cubicBezTo>
                    <a:pt x="41" y="955"/>
                    <a:pt x="41" y="955"/>
                    <a:pt x="41" y="955"/>
                  </a:cubicBezTo>
                  <a:cubicBezTo>
                    <a:pt x="36" y="967"/>
                    <a:pt x="36" y="967"/>
                    <a:pt x="36" y="967"/>
                  </a:cubicBezTo>
                  <a:cubicBezTo>
                    <a:pt x="36" y="967"/>
                    <a:pt x="10" y="954"/>
                    <a:pt x="11" y="962"/>
                  </a:cubicBezTo>
                  <a:cubicBezTo>
                    <a:pt x="12" y="970"/>
                    <a:pt x="23" y="981"/>
                    <a:pt x="23" y="981"/>
                  </a:cubicBezTo>
                  <a:cubicBezTo>
                    <a:pt x="55" y="995"/>
                    <a:pt x="55" y="995"/>
                    <a:pt x="55" y="995"/>
                  </a:cubicBezTo>
                  <a:cubicBezTo>
                    <a:pt x="55" y="995"/>
                    <a:pt x="48" y="1000"/>
                    <a:pt x="55" y="1003"/>
                  </a:cubicBezTo>
                  <a:cubicBezTo>
                    <a:pt x="62" y="1006"/>
                    <a:pt x="83" y="1001"/>
                    <a:pt x="83" y="1001"/>
                  </a:cubicBezTo>
                  <a:cubicBezTo>
                    <a:pt x="83" y="1001"/>
                    <a:pt x="86" y="1010"/>
                    <a:pt x="103" y="1004"/>
                  </a:cubicBezTo>
                  <a:cubicBezTo>
                    <a:pt x="120" y="998"/>
                    <a:pt x="148" y="973"/>
                    <a:pt x="148" y="973"/>
                  </a:cubicBezTo>
                  <a:cubicBezTo>
                    <a:pt x="172" y="954"/>
                    <a:pt x="172" y="954"/>
                    <a:pt x="172" y="954"/>
                  </a:cubicBezTo>
                  <a:cubicBezTo>
                    <a:pt x="172" y="954"/>
                    <a:pt x="183" y="959"/>
                    <a:pt x="193" y="950"/>
                  </a:cubicBezTo>
                  <a:cubicBezTo>
                    <a:pt x="203" y="941"/>
                    <a:pt x="193" y="922"/>
                    <a:pt x="193" y="922"/>
                  </a:cubicBezTo>
                  <a:cubicBezTo>
                    <a:pt x="205" y="920"/>
                    <a:pt x="205" y="920"/>
                    <a:pt x="205" y="920"/>
                  </a:cubicBezTo>
                  <a:cubicBezTo>
                    <a:pt x="205" y="920"/>
                    <a:pt x="192" y="937"/>
                    <a:pt x="207" y="942"/>
                  </a:cubicBezTo>
                  <a:cubicBezTo>
                    <a:pt x="222" y="947"/>
                    <a:pt x="233" y="949"/>
                    <a:pt x="233" y="949"/>
                  </a:cubicBezTo>
                  <a:cubicBezTo>
                    <a:pt x="247" y="962"/>
                    <a:pt x="247" y="962"/>
                    <a:pt x="247" y="962"/>
                  </a:cubicBezTo>
                  <a:cubicBezTo>
                    <a:pt x="247" y="962"/>
                    <a:pt x="253" y="951"/>
                    <a:pt x="255" y="946"/>
                  </a:cubicBezTo>
                  <a:cubicBezTo>
                    <a:pt x="257" y="941"/>
                    <a:pt x="251" y="940"/>
                    <a:pt x="248" y="932"/>
                  </a:cubicBezTo>
                  <a:cubicBezTo>
                    <a:pt x="245" y="924"/>
                    <a:pt x="254" y="921"/>
                    <a:pt x="254" y="921"/>
                  </a:cubicBezTo>
                  <a:cubicBezTo>
                    <a:pt x="254" y="921"/>
                    <a:pt x="254" y="917"/>
                    <a:pt x="252" y="911"/>
                  </a:cubicBezTo>
                  <a:cubicBezTo>
                    <a:pt x="250" y="905"/>
                    <a:pt x="264" y="911"/>
                    <a:pt x="269" y="911"/>
                  </a:cubicBezTo>
                  <a:cubicBezTo>
                    <a:pt x="274" y="911"/>
                    <a:pt x="277" y="906"/>
                    <a:pt x="277" y="906"/>
                  </a:cubicBezTo>
                  <a:cubicBezTo>
                    <a:pt x="277" y="889"/>
                    <a:pt x="277" y="889"/>
                    <a:pt x="277" y="889"/>
                  </a:cubicBezTo>
                  <a:cubicBezTo>
                    <a:pt x="284" y="889"/>
                    <a:pt x="284" y="889"/>
                    <a:pt x="284" y="889"/>
                  </a:cubicBezTo>
                  <a:cubicBezTo>
                    <a:pt x="284" y="889"/>
                    <a:pt x="280" y="880"/>
                    <a:pt x="277" y="877"/>
                  </a:cubicBezTo>
                  <a:cubicBezTo>
                    <a:pt x="274" y="874"/>
                    <a:pt x="268" y="857"/>
                    <a:pt x="268" y="857"/>
                  </a:cubicBezTo>
                  <a:cubicBezTo>
                    <a:pt x="283" y="854"/>
                    <a:pt x="283" y="854"/>
                    <a:pt x="283" y="854"/>
                  </a:cubicBezTo>
                  <a:cubicBezTo>
                    <a:pt x="283" y="854"/>
                    <a:pt x="290" y="848"/>
                    <a:pt x="292" y="841"/>
                  </a:cubicBezTo>
                  <a:cubicBezTo>
                    <a:pt x="294" y="834"/>
                    <a:pt x="275" y="828"/>
                    <a:pt x="275" y="828"/>
                  </a:cubicBezTo>
                  <a:cubicBezTo>
                    <a:pt x="275" y="828"/>
                    <a:pt x="267" y="821"/>
                    <a:pt x="266" y="814"/>
                  </a:cubicBezTo>
                  <a:cubicBezTo>
                    <a:pt x="265" y="807"/>
                    <a:pt x="271" y="800"/>
                    <a:pt x="272" y="795"/>
                  </a:cubicBezTo>
                  <a:cubicBezTo>
                    <a:pt x="273" y="790"/>
                    <a:pt x="262" y="783"/>
                    <a:pt x="262" y="783"/>
                  </a:cubicBezTo>
                  <a:cubicBezTo>
                    <a:pt x="262" y="783"/>
                    <a:pt x="256" y="775"/>
                    <a:pt x="254" y="770"/>
                  </a:cubicBezTo>
                  <a:cubicBezTo>
                    <a:pt x="252" y="765"/>
                    <a:pt x="261" y="763"/>
                    <a:pt x="267" y="757"/>
                  </a:cubicBezTo>
                  <a:cubicBezTo>
                    <a:pt x="273" y="751"/>
                    <a:pt x="255" y="751"/>
                    <a:pt x="255" y="748"/>
                  </a:cubicBezTo>
                  <a:cubicBezTo>
                    <a:pt x="255" y="745"/>
                    <a:pt x="261" y="740"/>
                    <a:pt x="261" y="740"/>
                  </a:cubicBezTo>
                  <a:cubicBezTo>
                    <a:pt x="266" y="734"/>
                    <a:pt x="266" y="734"/>
                    <a:pt x="266" y="734"/>
                  </a:cubicBezTo>
                  <a:cubicBezTo>
                    <a:pt x="266" y="734"/>
                    <a:pt x="272" y="729"/>
                    <a:pt x="279" y="724"/>
                  </a:cubicBezTo>
                  <a:cubicBezTo>
                    <a:pt x="286" y="719"/>
                    <a:pt x="301" y="707"/>
                    <a:pt x="301" y="707"/>
                  </a:cubicBezTo>
                  <a:cubicBezTo>
                    <a:pt x="301" y="707"/>
                    <a:pt x="328" y="712"/>
                    <a:pt x="332" y="703"/>
                  </a:cubicBezTo>
                  <a:cubicBezTo>
                    <a:pt x="336" y="694"/>
                    <a:pt x="315" y="684"/>
                    <a:pt x="315" y="684"/>
                  </a:cubicBezTo>
                  <a:cubicBezTo>
                    <a:pt x="315" y="684"/>
                    <a:pt x="324" y="678"/>
                    <a:pt x="329" y="674"/>
                  </a:cubicBezTo>
                  <a:cubicBezTo>
                    <a:pt x="334" y="670"/>
                    <a:pt x="344" y="658"/>
                    <a:pt x="344" y="658"/>
                  </a:cubicBezTo>
                  <a:cubicBezTo>
                    <a:pt x="348" y="629"/>
                    <a:pt x="348" y="629"/>
                    <a:pt x="348" y="629"/>
                  </a:cubicBezTo>
                  <a:cubicBezTo>
                    <a:pt x="351" y="624"/>
                    <a:pt x="351" y="624"/>
                    <a:pt x="351" y="624"/>
                  </a:cubicBezTo>
                  <a:cubicBezTo>
                    <a:pt x="349" y="608"/>
                    <a:pt x="349" y="608"/>
                    <a:pt x="349" y="608"/>
                  </a:cubicBezTo>
                  <a:cubicBezTo>
                    <a:pt x="363" y="615"/>
                    <a:pt x="363" y="615"/>
                    <a:pt x="363" y="615"/>
                  </a:cubicBezTo>
                  <a:cubicBezTo>
                    <a:pt x="363" y="615"/>
                    <a:pt x="372" y="610"/>
                    <a:pt x="379" y="608"/>
                  </a:cubicBezTo>
                  <a:cubicBezTo>
                    <a:pt x="386" y="606"/>
                    <a:pt x="372" y="592"/>
                    <a:pt x="372" y="592"/>
                  </a:cubicBezTo>
                  <a:cubicBezTo>
                    <a:pt x="386" y="591"/>
                    <a:pt x="386" y="591"/>
                    <a:pt x="386" y="591"/>
                  </a:cubicBezTo>
                  <a:cubicBezTo>
                    <a:pt x="386" y="591"/>
                    <a:pt x="388" y="584"/>
                    <a:pt x="394" y="579"/>
                  </a:cubicBezTo>
                  <a:cubicBezTo>
                    <a:pt x="400" y="574"/>
                    <a:pt x="405" y="573"/>
                    <a:pt x="405" y="573"/>
                  </a:cubicBezTo>
                  <a:cubicBezTo>
                    <a:pt x="410" y="563"/>
                    <a:pt x="410" y="563"/>
                    <a:pt x="410" y="563"/>
                  </a:cubicBezTo>
                  <a:cubicBezTo>
                    <a:pt x="410" y="563"/>
                    <a:pt x="399" y="555"/>
                    <a:pt x="398" y="551"/>
                  </a:cubicBezTo>
                  <a:cubicBezTo>
                    <a:pt x="397" y="547"/>
                    <a:pt x="414" y="539"/>
                    <a:pt x="414" y="539"/>
                  </a:cubicBezTo>
                  <a:cubicBezTo>
                    <a:pt x="423" y="529"/>
                    <a:pt x="423" y="529"/>
                    <a:pt x="423" y="529"/>
                  </a:cubicBezTo>
                  <a:cubicBezTo>
                    <a:pt x="449" y="525"/>
                    <a:pt x="449" y="525"/>
                    <a:pt x="449" y="525"/>
                  </a:cubicBezTo>
                  <a:cubicBezTo>
                    <a:pt x="449" y="525"/>
                    <a:pt x="464" y="525"/>
                    <a:pt x="467" y="520"/>
                  </a:cubicBezTo>
                  <a:cubicBezTo>
                    <a:pt x="470" y="515"/>
                    <a:pt x="460" y="504"/>
                    <a:pt x="468" y="498"/>
                  </a:cubicBezTo>
                  <a:cubicBezTo>
                    <a:pt x="476" y="492"/>
                    <a:pt x="476" y="505"/>
                    <a:pt x="476" y="505"/>
                  </a:cubicBezTo>
                  <a:cubicBezTo>
                    <a:pt x="495" y="501"/>
                    <a:pt x="495" y="501"/>
                    <a:pt x="495" y="501"/>
                  </a:cubicBezTo>
                  <a:cubicBezTo>
                    <a:pt x="508" y="505"/>
                    <a:pt x="508" y="505"/>
                    <a:pt x="508" y="505"/>
                  </a:cubicBezTo>
                  <a:cubicBezTo>
                    <a:pt x="517" y="505"/>
                    <a:pt x="517" y="505"/>
                    <a:pt x="517" y="505"/>
                  </a:cubicBezTo>
                  <a:cubicBezTo>
                    <a:pt x="517" y="505"/>
                    <a:pt x="528" y="511"/>
                    <a:pt x="536" y="509"/>
                  </a:cubicBezTo>
                  <a:cubicBezTo>
                    <a:pt x="544" y="507"/>
                    <a:pt x="531" y="501"/>
                    <a:pt x="531" y="496"/>
                  </a:cubicBezTo>
                  <a:cubicBezTo>
                    <a:pt x="531" y="491"/>
                    <a:pt x="538" y="494"/>
                    <a:pt x="538" y="494"/>
                  </a:cubicBezTo>
                  <a:cubicBezTo>
                    <a:pt x="537" y="480"/>
                    <a:pt x="537" y="480"/>
                    <a:pt x="537" y="480"/>
                  </a:cubicBezTo>
                  <a:cubicBezTo>
                    <a:pt x="557" y="481"/>
                    <a:pt x="557" y="481"/>
                    <a:pt x="557" y="481"/>
                  </a:cubicBezTo>
                  <a:cubicBezTo>
                    <a:pt x="555" y="479"/>
                    <a:pt x="554" y="478"/>
                    <a:pt x="554" y="478"/>
                  </a:cubicBezTo>
                  <a:cubicBezTo>
                    <a:pt x="556" y="473"/>
                    <a:pt x="556" y="473"/>
                    <a:pt x="556" y="473"/>
                  </a:cubicBezTo>
                  <a:cubicBezTo>
                    <a:pt x="568" y="478"/>
                    <a:pt x="568" y="478"/>
                    <a:pt x="568" y="478"/>
                  </a:cubicBezTo>
                  <a:cubicBezTo>
                    <a:pt x="570" y="469"/>
                    <a:pt x="570" y="469"/>
                    <a:pt x="570" y="469"/>
                  </a:cubicBezTo>
                  <a:cubicBezTo>
                    <a:pt x="570" y="469"/>
                    <a:pt x="577" y="466"/>
                    <a:pt x="581" y="466"/>
                  </a:cubicBezTo>
                  <a:cubicBezTo>
                    <a:pt x="585" y="466"/>
                    <a:pt x="594" y="480"/>
                    <a:pt x="594" y="480"/>
                  </a:cubicBezTo>
                  <a:cubicBezTo>
                    <a:pt x="603" y="481"/>
                    <a:pt x="603" y="481"/>
                    <a:pt x="603" y="481"/>
                  </a:cubicBezTo>
                  <a:cubicBezTo>
                    <a:pt x="603" y="481"/>
                    <a:pt x="604" y="491"/>
                    <a:pt x="618" y="492"/>
                  </a:cubicBezTo>
                  <a:cubicBezTo>
                    <a:pt x="632" y="493"/>
                    <a:pt x="632" y="494"/>
                    <a:pt x="632" y="494"/>
                  </a:cubicBezTo>
                  <a:cubicBezTo>
                    <a:pt x="632" y="494"/>
                    <a:pt x="632" y="494"/>
                    <a:pt x="642" y="497"/>
                  </a:cubicBezTo>
                  <a:cubicBezTo>
                    <a:pt x="652" y="500"/>
                    <a:pt x="661" y="492"/>
                    <a:pt x="661" y="492"/>
                  </a:cubicBezTo>
                  <a:cubicBezTo>
                    <a:pt x="661" y="492"/>
                    <a:pt x="672" y="488"/>
                    <a:pt x="677" y="489"/>
                  </a:cubicBezTo>
                  <a:cubicBezTo>
                    <a:pt x="682" y="490"/>
                    <a:pt x="694" y="498"/>
                    <a:pt x="702" y="498"/>
                  </a:cubicBezTo>
                  <a:cubicBezTo>
                    <a:pt x="710" y="498"/>
                    <a:pt x="704" y="488"/>
                    <a:pt x="711" y="483"/>
                  </a:cubicBezTo>
                  <a:cubicBezTo>
                    <a:pt x="718" y="478"/>
                    <a:pt x="727" y="483"/>
                    <a:pt x="727" y="483"/>
                  </a:cubicBezTo>
                  <a:cubicBezTo>
                    <a:pt x="727" y="483"/>
                    <a:pt x="728" y="467"/>
                    <a:pt x="727" y="463"/>
                  </a:cubicBezTo>
                  <a:cubicBezTo>
                    <a:pt x="726" y="459"/>
                    <a:pt x="730" y="446"/>
                    <a:pt x="730" y="446"/>
                  </a:cubicBezTo>
                  <a:cubicBezTo>
                    <a:pt x="730" y="446"/>
                    <a:pt x="747" y="437"/>
                    <a:pt x="752" y="438"/>
                  </a:cubicBezTo>
                  <a:cubicBezTo>
                    <a:pt x="757" y="439"/>
                    <a:pt x="768" y="440"/>
                    <a:pt x="768" y="440"/>
                  </a:cubicBezTo>
                  <a:cubicBezTo>
                    <a:pt x="768" y="440"/>
                    <a:pt x="779" y="433"/>
                    <a:pt x="794" y="434"/>
                  </a:cubicBezTo>
                  <a:cubicBezTo>
                    <a:pt x="809" y="435"/>
                    <a:pt x="802" y="441"/>
                    <a:pt x="802" y="441"/>
                  </a:cubicBezTo>
                  <a:cubicBezTo>
                    <a:pt x="825" y="446"/>
                    <a:pt x="825" y="446"/>
                    <a:pt x="825" y="446"/>
                  </a:cubicBezTo>
                  <a:cubicBezTo>
                    <a:pt x="825" y="446"/>
                    <a:pt x="839" y="447"/>
                    <a:pt x="843" y="464"/>
                  </a:cubicBezTo>
                  <a:cubicBezTo>
                    <a:pt x="847" y="481"/>
                    <a:pt x="834" y="469"/>
                    <a:pt x="834" y="469"/>
                  </a:cubicBezTo>
                  <a:cubicBezTo>
                    <a:pt x="832" y="477"/>
                    <a:pt x="832" y="477"/>
                    <a:pt x="832" y="477"/>
                  </a:cubicBezTo>
                  <a:cubicBezTo>
                    <a:pt x="836" y="479"/>
                    <a:pt x="840" y="480"/>
                    <a:pt x="845" y="480"/>
                  </a:cubicBezTo>
                  <a:cubicBezTo>
                    <a:pt x="854" y="479"/>
                    <a:pt x="855" y="465"/>
                    <a:pt x="855" y="465"/>
                  </a:cubicBezTo>
                  <a:cubicBezTo>
                    <a:pt x="870" y="464"/>
                    <a:pt x="870" y="464"/>
                    <a:pt x="870" y="464"/>
                  </a:cubicBezTo>
                  <a:cubicBezTo>
                    <a:pt x="874" y="456"/>
                    <a:pt x="874" y="456"/>
                    <a:pt x="874" y="456"/>
                  </a:cubicBezTo>
                  <a:cubicBezTo>
                    <a:pt x="874" y="456"/>
                    <a:pt x="873" y="459"/>
                    <a:pt x="891" y="456"/>
                  </a:cubicBezTo>
                  <a:cubicBezTo>
                    <a:pt x="899" y="455"/>
                    <a:pt x="903" y="451"/>
                    <a:pt x="905" y="448"/>
                  </a:cubicBezTo>
                  <a:lnTo>
                    <a:pt x="901" y="448"/>
                  </a:lnTo>
                  <a:close/>
                  <a:moveTo>
                    <a:pt x="372" y="489"/>
                  </a:moveTo>
                  <a:cubicBezTo>
                    <a:pt x="357" y="498"/>
                    <a:pt x="357" y="498"/>
                    <a:pt x="357" y="498"/>
                  </a:cubicBezTo>
                  <a:cubicBezTo>
                    <a:pt x="362" y="511"/>
                    <a:pt x="362" y="511"/>
                    <a:pt x="362" y="511"/>
                  </a:cubicBezTo>
                  <a:cubicBezTo>
                    <a:pt x="380" y="512"/>
                    <a:pt x="380" y="512"/>
                    <a:pt x="380" y="512"/>
                  </a:cubicBezTo>
                  <a:cubicBezTo>
                    <a:pt x="376" y="499"/>
                    <a:pt x="376" y="499"/>
                    <a:pt x="376" y="499"/>
                  </a:cubicBezTo>
                  <a:lnTo>
                    <a:pt x="372" y="489"/>
                  </a:lnTo>
                  <a:close/>
                  <a:moveTo>
                    <a:pt x="346" y="483"/>
                  </a:moveTo>
                  <a:cubicBezTo>
                    <a:pt x="335" y="487"/>
                    <a:pt x="339" y="504"/>
                    <a:pt x="339" y="504"/>
                  </a:cubicBezTo>
                  <a:cubicBezTo>
                    <a:pt x="351" y="516"/>
                    <a:pt x="351" y="516"/>
                    <a:pt x="351" y="516"/>
                  </a:cubicBezTo>
                  <a:cubicBezTo>
                    <a:pt x="351" y="516"/>
                    <a:pt x="357" y="479"/>
                    <a:pt x="346" y="483"/>
                  </a:cubicBezTo>
                  <a:close/>
                  <a:moveTo>
                    <a:pt x="403" y="498"/>
                  </a:moveTo>
                  <a:cubicBezTo>
                    <a:pt x="412" y="493"/>
                    <a:pt x="427" y="490"/>
                    <a:pt x="408" y="486"/>
                  </a:cubicBezTo>
                  <a:cubicBezTo>
                    <a:pt x="389" y="483"/>
                    <a:pt x="380" y="494"/>
                    <a:pt x="380" y="494"/>
                  </a:cubicBezTo>
                  <a:cubicBezTo>
                    <a:pt x="386" y="501"/>
                    <a:pt x="386" y="501"/>
                    <a:pt x="386" y="501"/>
                  </a:cubicBezTo>
                  <a:lnTo>
                    <a:pt x="403" y="498"/>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61" name="Freeform 320"/>
            <p:cNvSpPr>
              <a:spLocks/>
            </p:cNvSpPr>
            <p:nvPr/>
          </p:nvSpPr>
          <p:spPr bwMode="gray">
            <a:xfrm>
              <a:off x="5176454" y="3843543"/>
              <a:ext cx="270102" cy="167611"/>
            </a:xfrm>
            <a:custGeom>
              <a:avLst/>
              <a:gdLst>
                <a:gd name="T0" fmla="*/ 311 w 487"/>
                <a:gd name="T1" fmla="*/ 13 h 330"/>
                <a:gd name="T2" fmla="*/ 247 w 487"/>
                <a:gd name="T3" fmla="*/ 45 h 330"/>
                <a:gd name="T4" fmla="*/ 222 w 487"/>
                <a:gd name="T5" fmla="*/ 82 h 330"/>
                <a:gd name="T6" fmla="*/ 222 w 487"/>
                <a:gd name="T7" fmla="*/ 94 h 330"/>
                <a:gd name="T8" fmla="*/ 210 w 487"/>
                <a:gd name="T9" fmla="*/ 106 h 330"/>
                <a:gd name="T10" fmla="*/ 187 w 487"/>
                <a:gd name="T11" fmla="*/ 89 h 330"/>
                <a:gd name="T12" fmla="*/ 143 w 487"/>
                <a:gd name="T13" fmla="*/ 89 h 330"/>
                <a:gd name="T14" fmla="*/ 116 w 487"/>
                <a:gd name="T15" fmla="*/ 81 h 330"/>
                <a:gd name="T16" fmla="*/ 76 w 487"/>
                <a:gd name="T17" fmla="*/ 82 h 330"/>
                <a:gd name="T18" fmla="*/ 64 w 487"/>
                <a:gd name="T19" fmla="*/ 88 h 330"/>
                <a:gd name="T20" fmla="*/ 46 w 487"/>
                <a:gd name="T21" fmla="*/ 89 h 330"/>
                <a:gd name="T22" fmla="*/ 31 w 487"/>
                <a:gd name="T23" fmla="*/ 80 h 330"/>
                <a:gd name="T24" fmla="*/ 22 w 487"/>
                <a:gd name="T25" fmla="*/ 114 h 330"/>
                <a:gd name="T26" fmla="*/ 21 w 487"/>
                <a:gd name="T27" fmla="*/ 127 h 330"/>
                <a:gd name="T28" fmla="*/ 8 w 487"/>
                <a:gd name="T29" fmla="*/ 141 h 330"/>
                <a:gd name="T30" fmla="*/ 2 w 487"/>
                <a:gd name="T31" fmla="*/ 164 h 330"/>
                <a:gd name="T32" fmla="*/ 24 w 487"/>
                <a:gd name="T33" fmla="*/ 193 h 330"/>
                <a:gd name="T34" fmla="*/ 15 w 487"/>
                <a:gd name="T35" fmla="*/ 270 h 330"/>
                <a:gd name="T36" fmla="*/ 36 w 487"/>
                <a:gd name="T37" fmla="*/ 292 h 330"/>
                <a:gd name="T38" fmla="*/ 60 w 487"/>
                <a:gd name="T39" fmla="*/ 325 h 330"/>
                <a:gd name="T40" fmla="*/ 106 w 487"/>
                <a:gd name="T41" fmla="*/ 321 h 330"/>
                <a:gd name="T42" fmla="*/ 133 w 487"/>
                <a:gd name="T43" fmla="*/ 287 h 330"/>
                <a:gd name="T44" fmla="*/ 182 w 487"/>
                <a:gd name="T45" fmla="*/ 290 h 330"/>
                <a:gd name="T46" fmla="*/ 243 w 487"/>
                <a:gd name="T47" fmla="*/ 282 h 330"/>
                <a:gd name="T48" fmla="*/ 292 w 487"/>
                <a:gd name="T49" fmla="*/ 243 h 330"/>
                <a:gd name="T50" fmla="*/ 334 w 487"/>
                <a:gd name="T51" fmla="*/ 213 h 330"/>
                <a:gd name="T52" fmla="*/ 397 w 487"/>
                <a:gd name="T53" fmla="*/ 181 h 330"/>
                <a:gd name="T54" fmla="*/ 446 w 487"/>
                <a:gd name="T55" fmla="*/ 180 h 330"/>
                <a:gd name="T56" fmla="*/ 479 w 487"/>
                <a:gd name="T57" fmla="*/ 125 h 330"/>
                <a:gd name="T58" fmla="*/ 487 w 487"/>
                <a:gd name="T59" fmla="*/ 120 h 330"/>
                <a:gd name="T60" fmla="*/ 433 w 487"/>
                <a:gd name="T61" fmla="*/ 0 h 330"/>
                <a:gd name="T62" fmla="*/ 311 w 487"/>
                <a:gd name="T63" fmla="*/ 13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7" h="330">
                  <a:moveTo>
                    <a:pt x="311" y="13"/>
                  </a:moveTo>
                  <a:cubicBezTo>
                    <a:pt x="299" y="13"/>
                    <a:pt x="257" y="32"/>
                    <a:pt x="247" y="45"/>
                  </a:cubicBezTo>
                  <a:cubicBezTo>
                    <a:pt x="237" y="58"/>
                    <a:pt x="222" y="82"/>
                    <a:pt x="222" y="82"/>
                  </a:cubicBezTo>
                  <a:cubicBezTo>
                    <a:pt x="222" y="94"/>
                    <a:pt x="222" y="94"/>
                    <a:pt x="222" y="94"/>
                  </a:cubicBezTo>
                  <a:cubicBezTo>
                    <a:pt x="222" y="94"/>
                    <a:pt x="215" y="106"/>
                    <a:pt x="210" y="106"/>
                  </a:cubicBezTo>
                  <a:cubicBezTo>
                    <a:pt x="205" y="106"/>
                    <a:pt x="191" y="91"/>
                    <a:pt x="187" y="89"/>
                  </a:cubicBezTo>
                  <a:cubicBezTo>
                    <a:pt x="183" y="87"/>
                    <a:pt x="143" y="89"/>
                    <a:pt x="143" y="89"/>
                  </a:cubicBezTo>
                  <a:cubicBezTo>
                    <a:pt x="143" y="89"/>
                    <a:pt x="132" y="81"/>
                    <a:pt x="116" y="81"/>
                  </a:cubicBezTo>
                  <a:cubicBezTo>
                    <a:pt x="100" y="81"/>
                    <a:pt x="81" y="82"/>
                    <a:pt x="76" y="82"/>
                  </a:cubicBezTo>
                  <a:cubicBezTo>
                    <a:pt x="71" y="82"/>
                    <a:pt x="64" y="88"/>
                    <a:pt x="64" y="88"/>
                  </a:cubicBezTo>
                  <a:cubicBezTo>
                    <a:pt x="46" y="89"/>
                    <a:pt x="46" y="89"/>
                    <a:pt x="46" y="89"/>
                  </a:cubicBezTo>
                  <a:cubicBezTo>
                    <a:pt x="46" y="89"/>
                    <a:pt x="41" y="75"/>
                    <a:pt x="31" y="80"/>
                  </a:cubicBezTo>
                  <a:cubicBezTo>
                    <a:pt x="21" y="85"/>
                    <a:pt x="22" y="114"/>
                    <a:pt x="22" y="114"/>
                  </a:cubicBezTo>
                  <a:cubicBezTo>
                    <a:pt x="22" y="114"/>
                    <a:pt x="28" y="116"/>
                    <a:pt x="21" y="127"/>
                  </a:cubicBezTo>
                  <a:cubicBezTo>
                    <a:pt x="17" y="134"/>
                    <a:pt x="12" y="138"/>
                    <a:pt x="8" y="141"/>
                  </a:cubicBezTo>
                  <a:cubicBezTo>
                    <a:pt x="6" y="150"/>
                    <a:pt x="3" y="159"/>
                    <a:pt x="2" y="164"/>
                  </a:cubicBezTo>
                  <a:cubicBezTo>
                    <a:pt x="0" y="174"/>
                    <a:pt x="24" y="193"/>
                    <a:pt x="24" y="193"/>
                  </a:cubicBezTo>
                  <a:cubicBezTo>
                    <a:pt x="15" y="270"/>
                    <a:pt x="15" y="270"/>
                    <a:pt x="15" y="270"/>
                  </a:cubicBezTo>
                  <a:cubicBezTo>
                    <a:pt x="36" y="292"/>
                    <a:pt x="36" y="292"/>
                    <a:pt x="36" y="292"/>
                  </a:cubicBezTo>
                  <a:cubicBezTo>
                    <a:pt x="36" y="292"/>
                    <a:pt x="41" y="321"/>
                    <a:pt x="60" y="325"/>
                  </a:cubicBezTo>
                  <a:cubicBezTo>
                    <a:pt x="79" y="330"/>
                    <a:pt x="94" y="329"/>
                    <a:pt x="106" y="321"/>
                  </a:cubicBezTo>
                  <a:cubicBezTo>
                    <a:pt x="118" y="313"/>
                    <a:pt x="122" y="287"/>
                    <a:pt x="133" y="287"/>
                  </a:cubicBezTo>
                  <a:cubicBezTo>
                    <a:pt x="145" y="286"/>
                    <a:pt x="160" y="293"/>
                    <a:pt x="182" y="290"/>
                  </a:cubicBezTo>
                  <a:cubicBezTo>
                    <a:pt x="204" y="287"/>
                    <a:pt x="230" y="282"/>
                    <a:pt x="243" y="282"/>
                  </a:cubicBezTo>
                  <a:cubicBezTo>
                    <a:pt x="256" y="283"/>
                    <a:pt x="277" y="249"/>
                    <a:pt x="292" y="243"/>
                  </a:cubicBezTo>
                  <a:cubicBezTo>
                    <a:pt x="308" y="238"/>
                    <a:pt x="316" y="218"/>
                    <a:pt x="334" y="213"/>
                  </a:cubicBezTo>
                  <a:cubicBezTo>
                    <a:pt x="352" y="207"/>
                    <a:pt x="397" y="181"/>
                    <a:pt x="397" y="181"/>
                  </a:cubicBezTo>
                  <a:cubicBezTo>
                    <a:pt x="446" y="180"/>
                    <a:pt x="446" y="180"/>
                    <a:pt x="446" y="180"/>
                  </a:cubicBezTo>
                  <a:cubicBezTo>
                    <a:pt x="446" y="180"/>
                    <a:pt x="466" y="135"/>
                    <a:pt x="479" y="125"/>
                  </a:cubicBezTo>
                  <a:cubicBezTo>
                    <a:pt x="480" y="123"/>
                    <a:pt x="483" y="122"/>
                    <a:pt x="487" y="120"/>
                  </a:cubicBezTo>
                  <a:cubicBezTo>
                    <a:pt x="433" y="0"/>
                    <a:pt x="433" y="0"/>
                    <a:pt x="433" y="0"/>
                  </a:cubicBezTo>
                  <a:cubicBezTo>
                    <a:pt x="433" y="0"/>
                    <a:pt x="323" y="13"/>
                    <a:pt x="311" y="13"/>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62" name="Freeform 321"/>
            <p:cNvSpPr>
              <a:spLocks/>
            </p:cNvSpPr>
            <p:nvPr/>
          </p:nvSpPr>
          <p:spPr bwMode="gray">
            <a:xfrm>
              <a:off x="4306777" y="4298456"/>
              <a:ext cx="57024" cy="36101"/>
            </a:xfrm>
            <a:custGeom>
              <a:avLst/>
              <a:gdLst>
                <a:gd name="T0" fmla="*/ 97 w 103"/>
                <a:gd name="T1" fmla="*/ 29 h 71"/>
                <a:gd name="T2" fmla="*/ 100 w 103"/>
                <a:gd name="T3" fmla="*/ 6 h 71"/>
                <a:gd name="T4" fmla="*/ 36 w 103"/>
                <a:gd name="T5" fmla="*/ 6 h 71"/>
                <a:gd name="T6" fmla="*/ 30 w 103"/>
                <a:gd name="T7" fmla="*/ 0 h 71"/>
                <a:gd name="T8" fmla="*/ 24 w 103"/>
                <a:gd name="T9" fmla="*/ 3 h 71"/>
                <a:gd name="T10" fmla="*/ 23 w 103"/>
                <a:gd name="T11" fmla="*/ 29 h 71"/>
                <a:gd name="T12" fmla="*/ 4 w 103"/>
                <a:gd name="T13" fmla="*/ 57 h 71"/>
                <a:gd name="T14" fmla="*/ 21 w 103"/>
                <a:gd name="T15" fmla="*/ 67 h 71"/>
                <a:gd name="T16" fmla="*/ 29 w 103"/>
                <a:gd name="T17" fmla="*/ 65 h 71"/>
                <a:gd name="T18" fmla="*/ 31 w 103"/>
                <a:gd name="T19" fmla="*/ 71 h 71"/>
                <a:gd name="T20" fmla="*/ 98 w 103"/>
                <a:gd name="T21" fmla="*/ 69 h 71"/>
                <a:gd name="T22" fmla="*/ 103 w 103"/>
                <a:gd name="T23" fmla="*/ 33 h 71"/>
                <a:gd name="T24" fmla="*/ 97 w 103"/>
                <a:gd name="T25" fmla="*/ 2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 h="71">
                  <a:moveTo>
                    <a:pt x="97" y="29"/>
                  </a:moveTo>
                  <a:cubicBezTo>
                    <a:pt x="100" y="6"/>
                    <a:pt x="100" y="6"/>
                    <a:pt x="100" y="6"/>
                  </a:cubicBezTo>
                  <a:cubicBezTo>
                    <a:pt x="36" y="6"/>
                    <a:pt x="36" y="6"/>
                    <a:pt x="36" y="6"/>
                  </a:cubicBezTo>
                  <a:cubicBezTo>
                    <a:pt x="30" y="0"/>
                    <a:pt x="30" y="0"/>
                    <a:pt x="30" y="0"/>
                  </a:cubicBezTo>
                  <a:cubicBezTo>
                    <a:pt x="24" y="3"/>
                    <a:pt x="24" y="3"/>
                    <a:pt x="24" y="3"/>
                  </a:cubicBezTo>
                  <a:cubicBezTo>
                    <a:pt x="24" y="3"/>
                    <a:pt x="28" y="21"/>
                    <a:pt x="23" y="29"/>
                  </a:cubicBezTo>
                  <a:cubicBezTo>
                    <a:pt x="18" y="37"/>
                    <a:pt x="0" y="50"/>
                    <a:pt x="4" y="57"/>
                  </a:cubicBezTo>
                  <a:cubicBezTo>
                    <a:pt x="7" y="63"/>
                    <a:pt x="17" y="66"/>
                    <a:pt x="21" y="67"/>
                  </a:cubicBezTo>
                  <a:cubicBezTo>
                    <a:pt x="29" y="65"/>
                    <a:pt x="29" y="65"/>
                    <a:pt x="29" y="65"/>
                  </a:cubicBezTo>
                  <a:cubicBezTo>
                    <a:pt x="31" y="71"/>
                    <a:pt x="31" y="71"/>
                    <a:pt x="31" y="71"/>
                  </a:cubicBezTo>
                  <a:cubicBezTo>
                    <a:pt x="31" y="71"/>
                    <a:pt x="93" y="70"/>
                    <a:pt x="98" y="69"/>
                  </a:cubicBezTo>
                  <a:cubicBezTo>
                    <a:pt x="103" y="68"/>
                    <a:pt x="103" y="33"/>
                    <a:pt x="103" y="33"/>
                  </a:cubicBezTo>
                  <a:lnTo>
                    <a:pt x="97" y="2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63" name="Freeform 322"/>
            <p:cNvSpPr>
              <a:spLocks noEditPoints="1"/>
            </p:cNvSpPr>
            <p:nvPr/>
          </p:nvSpPr>
          <p:spPr bwMode="gray">
            <a:xfrm>
              <a:off x="3866072" y="3169018"/>
              <a:ext cx="327596" cy="209728"/>
            </a:xfrm>
            <a:custGeom>
              <a:avLst/>
              <a:gdLst>
                <a:gd name="T0" fmla="*/ 527 w 591"/>
                <a:gd name="T1" fmla="*/ 205 h 413"/>
                <a:gd name="T2" fmla="*/ 511 w 591"/>
                <a:gd name="T3" fmla="*/ 226 h 413"/>
                <a:gd name="T4" fmla="*/ 531 w 591"/>
                <a:gd name="T5" fmla="*/ 237 h 413"/>
                <a:gd name="T6" fmla="*/ 536 w 591"/>
                <a:gd name="T7" fmla="*/ 212 h 413"/>
                <a:gd name="T8" fmla="*/ 461 w 591"/>
                <a:gd name="T9" fmla="*/ 249 h 413"/>
                <a:gd name="T10" fmla="*/ 560 w 591"/>
                <a:gd name="T11" fmla="*/ 198 h 413"/>
                <a:gd name="T12" fmla="*/ 560 w 591"/>
                <a:gd name="T13" fmla="*/ 198 h 413"/>
                <a:gd name="T14" fmla="*/ 534 w 591"/>
                <a:gd name="T15" fmla="*/ 86 h 413"/>
                <a:gd name="T16" fmla="*/ 527 w 591"/>
                <a:gd name="T17" fmla="*/ 67 h 413"/>
                <a:gd name="T18" fmla="*/ 514 w 591"/>
                <a:gd name="T19" fmla="*/ 77 h 413"/>
                <a:gd name="T20" fmla="*/ 496 w 591"/>
                <a:gd name="T21" fmla="*/ 70 h 413"/>
                <a:gd name="T22" fmla="*/ 479 w 591"/>
                <a:gd name="T23" fmla="*/ 68 h 413"/>
                <a:gd name="T24" fmla="*/ 459 w 591"/>
                <a:gd name="T25" fmla="*/ 56 h 413"/>
                <a:gd name="T26" fmla="*/ 437 w 591"/>
                <a:gd name="T27" fmla="*/ 48 h 413"/>
                <a:gd name="T28" fmla="*/ 417 w 591"/>
                <a:gd name="T29" fmla="*/ 63 h 413"/>
                <a:gd name="T30" fmla="*/ 395 w 591"/>
                <a:gd name="T31" fmla="*/ 54 h 413"/>
                <a:gd name="T32" fmla="*/ 376 w 591"/>
                <a:gd name="T33" fmla="*/ 51 h 413"/>
                <a:gd name="T34" fmla="*/ 342 w 591"/>
                <a:gd name="T35" fmla="*/ 38 h 413"/>
                <a:gd name="T36" fmla="*/ 327 w 591"/>
                <a:gd name="T37" fmla="*/ 29 h 413"/>
                <a:gd name="T38" fmla="*/ 320 w 591"/>
                <a:gd name="T39" fmla="*/ 23 h 413"/>
                <a:gd name="T40" fmla="*/ 234 w 591"/>
                <a:gd name="T41" fmla="*/ 22 h 413"/>
                <a:gd name="T42" fmla="*/ 156 w 591"/>
                <a:gd name="T43" fmla="*/ 7 h 413"/>
                <a:gd name="T44" fmla="*/ 91 w 591"/>
                <a:gd name="T45" fmla="*/ 8 h 413"/>
                <a:gd name="T46" fmla="*/ 49 w 591"/>
                <a:gd name="T47" fmla="*/ 18 h 413"/>
                <a:gd name="T48" fmla="*/ 21 w 591"/>
                <a:gd name="T49" fmla="*/ 67 h 413"/>
                <a:gd name="T50" fmla="*/ 15 w 591"/>
                <a:gd name="T51" fmla="*/ 101 h 413"/>
                <a:gd name="T52" fmla="*/ 50 w 591"/>
                <a:gd name="T53" fmla="*/ 94 h 413"/>
                <a:gd name="T54" fmla="*/ 61 w 591"/>
                <a:gd name="T55" fmla="*/ 99 h 413"/>
                <a:gd name="T56" fmla="*/ 85 w 591"/>
                <a:gd name="T57" fmla="*/ 96 h 413"/>
                <a:gd name="T58" fmla="*/ 115 w 591"/>
                <a:gd name="T59" fmla="*/ 108 h 413"/>
                <a:gd name="T60" fmla="*/ 94 w 591"/>
                <a:gd name="T61" fmla="*/ 144 h 413"/>
                <a:gd name="T62" fmla="*/ 96 w 591"/>
                <a:gd name="T63" fmla="*/ 181 h 413"/>
                <a:gd name="T64" fmla="*/ 94 w 591"/>
                <a:gd name="T65" fmla="*/ 205 h 413"/>
                <a:gd name="T66" fmla="*/ 61 w 591"/>
                <a:gd name="T67" fmla="*/ 217 h 413"/>
                <a:gd name="T68" fmla="*/ 77 w 591"/>
                <a:gd name="T69" fmla="*/ 240 h 413"/>
                <a:gd name="T70" fmla="*/ 66 w 591"/>
                <a:gd name="T71" fmla="*/ 276 h 413"/>
                <a:gd name="T72" fmla="*/ 84 w 591"/>
                <a:gd name="T73" fmla="*/ 301 h 413"/>
                <a:gd name="T74" fmla="*/ 60 w 591"/>
                <a:gd name="T75" fmla="*/ 325 h 413"/>
                <a:gd name="T76" fmla="*/ 61 w 591"/>
                <a:gd name="T77" fmla="*/ 351 h 413"/>
                <a:gd name="T78" fmla="*/ 81 w 591"/>
                <a:gd name="T79" fmla="*/ 350 h 413"/>
                <a:gd name="T80" fmla="*/ 109 w 591"/>
                <a:gd name="T81" fmla="*/ 365 h 413"/>
                <a:gd name="T82" fmla="*/ 110 w 591"/>
                <a:gd name="T83" fmla="*/ 383 h 413"/>
                <a:gd name="T84" fmla="*/ 136 w 591"/>
                <a:gd name="T85" fmla="*/ 413 h 413"/>
                <a:gd name="T86" fmla="*/ 177 w 591"/>
                <a:gd name="T87" fmla="*/ 389 h 413"/>
                <a:gd name="T88" fmla="*/ 235 w 591"/>
                <a:gd name="T89" fmla="*/ 377 h 413"/>
                <a:gd name="T90" fmla="*/ 265 w 591"/>
                <a:gd name="T91" fmla="*/ 378 h 413"/>
                <a:gd name="T92" fmla="*/ 297 w 591"/>
                <a:gd name="T93" fmla="*/ 374 h 413"/>
                <a:gd name="T94" fmla="*/ 331 w 591"/>
                <a:gd name="T95" fmla="*/ 329 h 413"/>
                <a:gd name="T96" fmla="*/ 356 w 591"/>
                <a:gd name="T97" fmla="*/ 315 h 413"/>
                <a:gd name="T98" fmla="*/ 401 w 591"/>
                <a:gd name="T99" fmla="*/ 270 h 413"/>
                <a:gd name="T100" fmla="*/ 385 w 591"/>
                <a:gd name="T101" fmla="*/ 215 h 413"/>
                <a:gd name="T102" fmla="*/ 424 w 591"/>
                <a:gd name="T103" fmla="*/ 172 h 413"/>
                <a:gd name="T104" fmla="*/ 438 w 591"/>
                <a:gd name="T105" fmla="*/ 146 h 413"/>
                <a:gd name="T106" fmla="*/ 514 w 591"/>
                <a:gd name="T107" fmla="*/ 113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1" h="413">
                  <a:moveTo>
                    <a:pt x="536" y="212"/>
                  </a:moveTo>
                  <a:cubicBezTo>
                    <a:pt x="536" y="212"/>
                    <a:pt x="533" y="205"/>
                    <a:pt x="527" y="205"/>
                  </a:cubicBezTo>
                  <a:cubicBezTo>
                    <a:pt x="521" y="205"/>
                    <a:pt x="498" y="218"/>
                    <a:pt x="501" y="223"/>
                  </a:cubicBezTo>
                  <a:cubicBezTo>
                    <a:pt x="504" y="228"/>
                    <a:pt x="511" y="226"/>
                    <a:pt x="511" y="226"/>
                  </a:cubicBezTo>
                  <a:cubicBezTo>
                    <a:pt x="511" y="226"/>
                    <a:pt x="515" y="235"/>
                    <a:pt x="519" y="236"/>
                  </a:cubicBezTo>
                  <a:cubicBezTo>
                    <a:pt x="523" y="237"/>
                    <a:pt x="531" y="237"/>
                    <a:pt x="531" y="237"/>
                  </a:cubicBezTo>
                  <a:cubicBezTo>
                    <a:pt x="537" y="235"/>
                    <a:pt x="547" y="225"/>
                    <a:pt x="546" y="218"/>
                  </a:cubicBezTo>
                  <a:cubicBezTo>
                    <a:pt x="545" y="211"/>
                    <a:pt x="536" y="212"/>
                    <a:pt x="536" y="212"/>
                  </a:cubicBezTo>
                  <a:close/>
                  <a:moveTo>
                    <a:pt x="447" y="261"/>
                  </a:moveTo>
                  <a:cubicBezTo>
                    <a:pt x="456" y="270"/>
                    <a:pt x="466" y="259"/>
                    <a:pt x="461" y="249"/>
                  </a:cubicBezTo>
                  <a:cubicBezTo>
                    <a:pt x="456" y="239"/>
                    <a:pt x="447" y="261"/>
                    <a:pt x="447" y="261"/>
                  </a:cubicBezTo>
                  <a:close/>
                  <a:moveTo>
                    <a:pt x="560" y="198"/>
                  </a:moveTo>
                  <a:cubicBezTo>
                    <a:pt x="560" y="198"/>
                    <a:pt x="573" y="218"/>
                    <a:pt x="582" y="213"/>
                  </a:cubicBezTo>
                  <a:cubicBezTo>
                    <a:pt x="591" y="208"/>
                    <a:pt x="570" y="191"/>
                    <a:pt x="560" y="198"/>
                  </a:cubicBezTo>
                  <a:close/>
                  <a:moveTo>
                    <a:pt x="535" y="101"/>
                  </a:moveTo>
                  <a:cubicBezTo>
                    <a:pt x="536" y="98"/>
                    <a:pt x="534" y="86"/>
                    <a:pt x="534" y="86"/>
                  </a:cubicBezTo>
                  <a:cubicBezTo>
                    <a:pt x="542" y="81"/>
                    <a:pt x="542" y="81"/>
                    <a:pt x="542" y="81"/>
                  </a:cubicBezTo>
                  <a:cubicBezTo>
                    <a:pt x="542" y="81"/>
                    <a:pt x="530" y="75"/>
                    <a:pt x="527" y="67"/>
                  </a:cubicBezTo>
                  <a:cubicBezTo>
                    <a:pt x="521" y="67"/>
                    <a:pt x="521" y="67"/>
                    <a:pt x="521" y="67"/>
                  </a:cubicBezTo>
                  <a:cubicBezTo>
                    <a:pt x="521" y="67"/>
                    <a:pt x="521" y="77"/>
                    <a:pt x="514" y="77"/>
                  </a:cubicBezTo>
                  <a:cubicBezTo>
                    <a:pt x="507" y="77"/>
                    <a:pt x="506" y="77"/>
                    <a:pt x="506" y="77"/>
                  </a:cubicBezTo>
                  <a:cubicBezTo>
                    <a:pt x="506" y="77"/>
                    <a:pt x="499" y="69"/>
                    <a:pt x="496" y="70"/>
                  </a:cubicBezTo>
                  <a:cubicBezTo>
                    <a:pt x="493" y="71"/>
                    <a:pt x="486" y="73"/>
                    <a:pt x="486" y="73"/>
                  </a:cubicBezTo>
                  <a:cubicBezTo>
                    <a:pt x="486" y="73"/>
                    <a:pt x="483" y="67"/>
                    <a:pt x="479" y="68"/>
                  </a:cubicBezTo>
                  <a:cubicBezTo>
                    <a:pt x="475" y="69"/>
                    <a:pt x="466" y="71"/>
                    <a:pt x="466" y="71"/>
                  </a:cubicBezTo>
                  <a:cubicBezTo>
                    <a:pt x="459" y="56"/>
                    <a:pt x="459" y="56"/>
                    <a:pt x="459" y="56"/>
                  </a:cubicBezTo>
                  <a:cubicBezTo>
                    <a:pt x="450" y="55"/>
                    <a:pt x="450" y="55"/>
                    <a:pt x="450" y="55"/>
                  </a:cubicBezTo>
                  <a:cubicBezTo>
                    <a:pt x="450" y="55"/>
                    <a:pt x="450" y="48"/>
                    <a:pt x="437" y="48"/>
                  </a:cubicBezTo>
                  <a:cubicBezTo>
                    <a:pt x="424" y="48"/>
                    <a:pt x="430" y="60"/>
                    <a:pt x="430" y="60"/>
                  </a:cubicBezTo>
                  <a:cubicBezTo>
                    <a:pt x="417" y="63"/>
                    <a:pt x="417" y="63"/>
                    <a:pt x="417" y="63"/>
                  </a:cubicBezTo>
                  <a:cubicBezTo>
                    <a:pt x="415" y="55"/>
                    <a:pt x="415" y="55"/>
                    <a:pt x="415" y="55"/>
                  </a:cubicBezTo>
                  <a:cubicBezTo>
                    <a:pt x="395" y="54"/>
                    <a:pt x="395" y="54"/>
                    <a:pt x="395" y="54"/>
                  </a:cubicBezTo>
                  <a:cubicBezTo>
                    <a:pt x="395" y="54"/>
                    <a:pt x="394" y="51"/>
                    <a:pt x="390" y="49"/>
                  </a:cubicBezTo>
                  <a:cubicBezTo>
                    <a:pt x="386" y="47"/>
                    <a:pt x="376" y="51"/>
                    <a:pt x="376" y="51"/>
                  </a:cubicBezTo>
                  <a:cubicBezTo>
                    <a:pt x="376" y="51"/>
                    <a:pt x="370" y="42"/>
                    <a:pt x="363" y="41"/>
                  </a:cubicBezTo>
                  <a:cubicBezTo>
                    <a:pt x="356" y="40"/>
                    <a:pt x="342" y="38"/>
                    <a:pt x="342" y="38"/>
                  </a:cubicBezTo>
                  <a:cubicBezTo>
                    <a:pt x="342" y="38"/>
                    <a:pt x="348" y="35"/>
                    <a:pt x="342" y="28"/>
                  </a:cubicBezTo>
                  <a:cubicBezTo>
                    <a:pt x="336" y="21"/>
                    <a:pt x="327" y="29"/>
                    <a:pt x="327" y="29"/>
                  </a:cubicBezTo>
                  <a:cubicBezTo>
                    <a:pt x="326" y="23"/>
                    <a:pt x="326" y="23"/>
                    <a:pt x="326" y="23"/>
                  </a:cubicBezTo>
                  <a:cubicBezTo>
                    <a:pt x="324" y="23"/>
                    <a:pt x="322" y="23"/>
                    <a:pt x="320" y="23"/>
                  </a:cubicBezTo>
                  <a:cubicBezTo>
                    <a:pt x="301" y="23"/>
                    <a:pt x="254" y="14"/>
                    <a:pt x="254" y="14"/>
                  </a:cubicBezTo>
                  <a:cubicBezTo>
                    <a:pt x="234" y="22"/>
                    <a:pt x="234" y="22"/>
                    <a:pt x="234" y="22"/>
                  </a:cubicBezTo>
                  <a:cubicBezTo>
                    <a:pt x="196" y="18"/>
                    <a:pt x="196" y="18"/>
                    <a:pt x="196" y="18"/>
                  </a:cubicBezTo>
                  <a:cubicBezTo>
                    <a:pt x="196" y="18"/>
                    <a:pt x="171" y="4"/>
                    <a:pt x="156" y="7"/>
                  </a:cubicBezTo>
                  <a:cubicBezTo>
                    <a:pt x="141" y="10"/>
                    <a:pt x="120" y="11"/>
                    <a:pt x="115" y="11"/>
                  </a:cubicBezTo>
                  <a:cubicBezTo>
                    <a:pt x="110" y="11"/>
                    <a:pt x="91" y="8"/>
                    <a:pt x="91" y="8"/>
                  </a:cubicBezTo>
                  <a:cubicBezTo>
                    <a:pt x="91" y="8"/>
                    <a:pt x="81" y="0"/>
                    <a:pt x="75" y="0"/>
                  </a:cubicBezTo>
                  <a:cubicBezTo>
                    <a:pt x="69" y="0"/>
                    <a:pt x="49" y="18"/>
                    <a:pt x="49" y="18"/>
                  </a:cubicBezTo>
                  <a:cubicBezTo>
                    <a:pt x="49" y="18"/>
                    <a:pt x="4" y="25"/>
                    <a:pt x="2" y="38"/>
                  </a:cubicBezTo>
                  <a:cubicBezTo>
                    <a:pt x="0" y="51"/>
                    <a:pt x="21" y="67"/>
                    <a:pt x="21" y="67"/>
                  </a:cubicBezTo>
                  <a:cubicBezTo>
                    <a:pt x="13" y="90"/>
                    <a:pt x="13" y="90"/>
                    <a:pt x="13" y="90"/>
                  </a:cubicBezTo>
                  <a:cubicBezTo>
                    <a:pt x="13" y="90"/>
                    <a:pt x="14" y="94"/>
                    <a:pt x="15" y="101"/>
                  </a:cubicBezTo>
                  <a:cubicBezTo>
                    <a:pt x="20" y="95"/>
                    <a:pt x="27" y="88"/>
                    <a:pt x="36" y="88"/>
                  </a:cubicBezTo>
                  <a:cubicBezTo>
                    <a:pt x="50" y="88"/>
                    <a:pt x="55" y="89"/>
                    <a:pt x="50" y="94"/>
                  </a:cubicBezTo>
                  <a:cubicBezTo>
                    <a:pt x="45" y="99"/>
                    <a:pt x="38" y="103"/>
                    <a:pt x="44" y="103"/>
                  </a:cubicBezTo>
                  <a:cubicBezTo>
                    <a:pt x="50" y="103"/>
                    <a:pt x="54" y="99"/>
                    <a:pt x="61" y="99"/>
                  </a:cubicBezTo>
                  <a:cubicBezTo>
                    <a:pt x="68" y="99"/>
                    <a:pt x="70" y="108"/>
                    <a:pt x="78" y="104"/>
                  </a:cubicBezTo>
                  <a:cubicBezTo>
                    <a:pt x="86" y="100"/>
                    <a:pt x="76" y="96"/>
                    <a:pt x="85" y="96"/>
                  </a:cubicBezTo>
                  <a:cubicBezTo>
                    <a:pt x="94" y="96"/>
                    <a:pt x="110" y="93"/>
                    <a:pt x="114" y="95"/>
                  </a:cubicBezTo>
                  <a:cubicBezTo>
                    <a:pt x="118" y="97"/>
                    <a:pt x="115" y="108"/>
                    <a:pt x="115" y="108"/>
                  </a:cubicBezTo>
                  <a:cubicBezTo>
                    <a:pt x="115" y="108"/>
                    <a:pt x="129" y="109"/>
                    <a:pt x="128" y="117"/>
                  </a:cubicBezTo>
                  <a:cubicBezTo>
                    <a:pt x="127" y="125"/>
                    <a:pt x="95" y="140"/>
                    <a:pt x="94" y="144"/>
                  </a:cubicBezTo>
                  <a:cubicBezTo>
                    <a:pt x="93" y="148"/>
                    <a:pt x="102" y="153"/>
                    <a:pt x="102" y="153"/>
                  </a:cubicBezTo>
                  <a:cubicBezTo>
                    <a:pt x="102" y="153"/>
                    <a:pt x="97" y="178"/>
                    <a:pt x="96" y="181"/>
                  </a:cubicBezTo>
                  <a:cubicBezTo>
                    <a:pt x="95" y="184"/>
                    <a:pt x="90" y="188"/>
                    <a:pt x="90" y="188"/>
                  </a:cubicBezTo>
                  <a:cubicBezTo>
                    <a:pt x="90" y="188"/>
                    <a:pt x="94" y="202"/>
                    <a:pt x="94" y="205"/>
                  </a:cubicBezTo>
                  <a:cubicBezTo>
                    <a:pt x="94" y="208"/>
                    <a:pt x="86" y="215"/>
                    <a:pt x="82" y="216"/>
                  </a:cubicBezTo>
                  <a:cubicBezTo>
                    <a:pt x="78" y="217"/>
                    <a:pt x="61" y="217"/>
                    <a:pt x="61" y="217"/>
                  </a:cubicBezTo>
                  <a:cubicBezTo>
                    <a:pt x="77" y="231"/>
                    <a:pt x="77" y="231"/>
                    <a:pt x="77" y="231"/>
                  </a:cubicBezTo>
                  <a:cubicBezTo>
                    <a:pt x="77" y="240"/>
                    <a:pt x="77" y="240"/>
                    <a:pt x="77" y="240"/>
                  </a:cubicBezTo>
                  <a:cubicBezTo>
                    <a:pt x="77" y="240"/>
                    <a:pt x="90" y="242"/>
                    <a:pt x="88" y="250"/>
                  </a:cubicBezTo>
                  <a:cubicBezTo>
                    <a:pt x="86" y="258"/>
                    <a:pt x="62" y="272"/>
                    <a:pt x="66" y="276"/>
                  </a:cubicBezTo>
                  <a:cubicBezTo>
                    <a:pt x="70" y="280"/>
                    <a:pt x="75" y="294"/>
                    <a:pt x="75" y="294"/>
                  </a:cubicBezTo>
                  <a:cubicBezTo>
                    <a:pt x="75" y="294"/>
                    <a:pt x="88" y="295"/>
                    <a:pt x="84" y="301"/>
                  </a:cubicBezTo>
                  <a:cubicBezTo>
                    <a:pt x="80" y="307"/>
                    <a:pt x="70" y="308"/>
                    <a:pt x="70" y="308"/>
                  </a:cubicBezTo>
                  <a:cubicBezTo>
                    <a:pt x="70" y="308"/>
                    <a:pt x="62" y="318"/>
                    <a:pt x="60" y="325"/>
                  </a:cubicBezTo>
                  <a:cubicBezTo>
                    <a:pt x="58" y="332"/>
                    <a:pt x="59" y="340"/>
                    <a:pt x="59" y="340"/>
                  </a:cubicBezTo>
                  <a:cubicBezTo>
                    <a:pt x="61" y="351"/>
                    <a:pt x="61" y="351"/>
                    <a:pt x="61" y="351"/>
                  </a:cubicBezTo>
                  <a:cubicBezTo>
                    <a:pt x="62" y="351"/>
                    <a:pt x="62" y="351"/>
                    <a:pt x="62" y="351"/>
                  </a:cubicBezTo>
                  <a:cubicBezTo>
                    <a:pt x="81" y="350"/>
                    <a:pt x="81" y="350"/>
                    <a:pt x="81" y="350"/>
                  </a:cubicBezTo>
                  <a:cubicBezTo>
                    <a:pt x="97" y="365"/>
                    <a:pt x="97" y="365"/>
                    <a:pt x="97" y="365"/>
                  </a:cubicBezTo>
                  <a:cubicBezTo>
                    <a:pt x="109" y="365"/>
                    <a:pt x="109" y="365"/>
                    <a:pt x="109" y="365"/>
                  </a:cubicBezTo>
                  <a:cubicBezTo>
                    <a:pt x="103" y="382"/>
                    <a:pt x="103" y="382"/>
                    <a:pt x="103" y="382"/>
                  </a:cubicBezTo>
                  <a:cubicBezTo>
                    <a:pt x="110" y="383"/>
                    <a:pt x="110" y="383"/>
                    <a:pt x="110" y="383"/>
                  </a:cubicBezTo>
                  <a:cubicBezTo>
                    <a:pt x="110" y="383"/>
                    <a:pt x="110" y="403"/>
                    <a:pt x="117" y="406"/>
                  </a:cubicBezTo>
                  <a:cubicBezTo>
                    <a:pt x="124" y="409"/>
                    <a:pt x="136" y="413"/>
                    <a:pt x="136" y="413"/>
                  </a:cubicBezTo>
                  <a:cubicBezTo>
                    <a:pt x="136" y="413"/>
                    <a:pt x="153" y="401"/>
                    <a:pt x="156" y="395"/>
                  </a:cubicBezTo>
                  <a:cubicBezTo>
                    <a:pt x="159" y="389"/>
                    <a:pt x="177" y="389"/>
                    <a:pt x="177" y="389"/>
                  </a:cubicBezTo>
                  <a:cubicBezTo>
                    <a:pt x="196" y="377"/>
                    <a:pt x="196" y="377"/>
                    <a:pt x="196" y="377"/>
                  </a:cubicBezTo>
                  <a:cubicBezTo>
                    <a:pt x="196" y="377"/>
                    <a:pt x="229" y="379"/>
                    <a:pt x="235" y="377"/>
                  </a:cubicBezTo>
                  <a:cubicBezTo>
                    <a:pt x="241" y="375"/>
                    <a:pt x="251" y="371"/>
                    <a:pt x="251" y="371"/>
                  </a:cubicBezTo>
                  <a:cubicBezTo>
                    <a:pt x="251" y="371"/>
                    <a:pt x="259" y="379"/>
                    <a:pt x="265" y="378"/>
                  </a:cubicBezTo>
                  <a:cubicBezTo>
                    <a:pt x="271" y="377"/>
                    <a:pt x="287" y="370"/>
                    <a:pt x="287" y="370"/>
                  </a:cubicBezTo>
                  <a:cubicBezTo>
                    <a:pt x="287" y="370"/>
                    <a:pt x="286" y="382"/>
                    <a:pt x="297" y="374"/>
                  </a:cubicBezTo>
                  <a:cubicBezTo>
                    <a:pt x="308" y="366"/>
                    <a:pt x="310" y="347"/>
                    <a:pt x="310" y="347"/>
                  </a:cubicBezTo>
                  <a:cubicBezTo>
                    <a:pt x="331" y="329"/>
                    <a:pt x="331" y="329"/>
                    <a:pt x="331" y="329"/>
                  </a:cubicBezTo>
                  <a:cubicBezTo>
                    <a:pt x="354" y="328"/>
                    <a:pt x="354" y="328"/>
                    <a:pt x="354" y="328"/>
                  </a:cubicBezTo>
                  <a:cubicBezTo>
                    <a:pt x="356" y="315"/>
                    <a:pt x="356" y="315"/>
                    <a:pt x="356" y="315"/>
                  </a:cubicBezTo>
                  <a:cubicBezTo>
                    <a:pt x="356" y="315"/>
                    <a:pt x="367" y="286"/>
                    <a:pt x="370" y="284"/>
                  </a:cubicBezTo>
                  <a:cubicBezTo>
                    <a:pt x="373" y="282"/>
                    <a:pt x="400" y="279"/>
                    <a:pt x="401" y="270"/>
                  </a:cubicBezTo>
                  <a:cubicBezTo>
                    <a:pt x="402" y="261"/>
                    <a:pt x="379" y="249"/>
                    <a:pt x="379" y="249"/>
                  </a:cubicBezTo>
                  <a:cubicBezTo>
                    <a:pt x="379" y="249"/>
                    <a:pt x="377" y="226"/>
                    <a:pt x="385" y="215"/>
                  </a:cubicBezTo>
                  <a:cubicBezTo>
                    <a:pt x="393" y="204"/>
                    <a:pt x="404" y="191"/>
                    <a:pt x="404" y="191"/>
                  </a:cubicBezTo>
                  <a:cubicBezTo>
                    <a:pt x="404" y="191"/>
                    <a:pt x="421" y="173"/>
                    <a:pt x="424" y="172"/>
                  </a:cubicBezTo>
                  <a:cubicBezTo>
                    <a:pt x="427" y="171"/>
                    <a:pt x="439" y="163"/>
                    <a:pt x="436" y="161"/>
                  </a:cubicBezTo>
                  <a:cubicBezTo>
                    <a:pt x="433" y="159"/>
                    <a:pt x="428" y="151"/>
                    <a:pt x="438" y="146"/>
                  </a:cubicBezTo>
                  <a:cubicBezTo>
                    <a:pt x="448" y="141"/>
                    <a:pt x="472" y="136"/>
                    <a:pt x="485" y="131"/>
                  </a:cubicBezTo>
                  <a:cubicBezTo>
                    <a:pt x="498" y="126"/>
                    <a:pt x="514" y="113"/>
                    <a:pt x="514" y="113"/>
                  </a:cubicBezTo>
                  <a:cubicBezTo>
                    <a:pt x="514" y="113"/>
                    <a:pt x="534" y="104"/>
                    <a:pt x="535" y="101"/>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64" name="Freeform 323"/>
            <p:cNvSpPr>
              <a:spLocks/>
            </p:cNvSpPr>
            <p:nvPr/>
          </p:nvSpPr>
          <p:spPr bwMode="gray">
            <a:xfrm>
              <a:off x="3851757" y="3213714"/>
              <a:ext cx="85888" cy="140535"/>
            </a:xfrm>
            <a:custGeom>
              <a:avLst/>
              <a:gdLst>
                <a:gd name="T0" fmla="*/ 141 w 155"/>
                <a:gd name="T1" fmla="*/ 20 h 277"/>
                <a:gd name="T2" fmla="*/ 140 w 155"/>
                <a:gd name="T3" fmla="*/ 7 h 277"/>
                <a:gd name="T4" fmla="*/ 111 w 155"/>
                <a:gd name="T5" fmla="*/ 8 h 277"/>
                <a:gd name="T6" fmla="*/ 104 w 155"/>
                <a:gd name="T7" fmla="*/ 16 h 277"/>
                <a:gd name="T8" fmla="*/ 87 w 155"/>
                <a:gd name="T9" fmla="*/ 11 h 277"/>
                <a:gd name="T10" fmla="*/ 70 w 155"/>
                <a:gd name="T11" fmla="*/ 15 h 277"/>
                <a:gd name="T12" fmla="*/ 76 w 155"/>
                <a:gd name="T13" fmla="*/ 6 h 277"/>
                <a:gd name="T14" fmla="*/ 62 w 155"/>
                <a:gd name="T15" fmla="*/ 0 h 277"/>
                <a:gd name="T16" fmla="*/ 41 w 155"/>
                <a:gd name="T17" fmla="*/ 13 h 277"/>
                <a:gd name="T18" fmla="*/ 46 w 155"/>
                <a:gd name="T19" fmla="*/ 53 h 277"/>
                <a:gd name="T20" fmla="*/ 23 w 155"/>
                <a:gd name="T21" fmla="*/ 114 h 277"/>
                <a:gd name="T22" fmla="*/ 9 w 155"/>
                <a:gd name="T23" fmla="*/ 146 h 277"/>
                <a:gd name="T24" fmla="*/ 6 w 155"/>
                <a:gd name="T25" fmla="*/ 180 h 277"/>
                <a:gd name="T26" fmla="*/ 23 w 155"/>
                <a:gd name="T27" fmla="*/ 191 h 277"/>
                <a:gd name="T28" fmla="*/ 30 w 155"/>
                <a:gd name="T29" fmla="*/ 228 h 277"/>
                <a:gd name="T30" fmla="*/ 20 w 155"/>
                <a:gd name="T31" fmla="*/ 271 h 277"/>
                <a:gd name="T32" fmla="*/ 52 w 155"/>
                <a:gd name="T33" fmla="*/ 268 h 277"/>
                <a:gd name="T34" fmla="*/ 62 w 155"/>
                <a:gd name="T35" fmla="*/ 276 h 277"/>
                <a:gd name="T36" fmla="*/ 87 w 155"/>
                <a:gd name="T37" fmla="*/ 263 h 277"/>
                <a:gd name="T38" fmla="*/ 85 w 155"/>
                <a:gd name="T39" fmla="*/ 252 h 277"/>
                <a:gd name="T40" fmla="*/ 86 w 155"/>
                <a:gd name="T41" fmla="*/ 237 h 277"/>
                <a:gd name="T42" fmla="*/ 96 w 155"/>
                <a:gd name="T43" fmla="*/ 220 h 277"/>
                <a:gd name="T44" fmla="*/ 110 w 155"/>
                <a:gd name="T45" fmla="*/ 213 h 277"/>
                <a:gd name="T46" fmla="*/ 101 w 155"/>
                <a:gd name="T47" fmla="*/ 206 h 277"/>
                <a:gd name="T48" fmla="*/ 92 w 155"/>
                <a:gd name="T49" fmla="*/ 188 h 277"/>
                <a:gd name="T50" fmla="*/ 114 w 155"/>
                <a:gd name="T51" fmla="*/ 162 h 277"/>
                <a:gd name="T52" fmla="*/ 103 w 155"/>
                <a:gd name="T53" fmla="*/ 152 h 277"/>
                <a:gd name="T54" fmla="*/ 103 w 155"/>
                <a:gd name="T55" fmla="*/ 143 h 277"/>
                <a:gd name="T56" fmla="*/ 87 w 155"/>
                <a:gd name="T57" fmla="*/ 129 h 277"/>
                <a:gd name="T58" fmla="*/ 108 w 155"/>
                <a:gd name="T59" fmla="*/ 128 h 277"/>
                <a:gd name="T60" fmla="*/ 120 w 155"/>
                <a:gd name="T61" fmla="*/ 117 h 277"/>
                <a:gd name="T62" fmla="*/ 116 w 155"/>
                <a:gd name="T63" fmla="*/ 100 h 277"/>
                <a:gd name="T64" fmla="*/ 122 w 155"/>
                <a:gd name="T65" fmla="*/ 93 h 277"/>
                <a:gd name="T66" fmla="*/ 128 w 155"/>
                <a:gd name="T67" fmla="*/ 65 h 277"/>
                <a:gd name="T68" fmla="*/ 120 w 155"/>
                <a:gd name="T69" fmla="*/ 56 h 277"/>
                <a:gd name="T70" fmla="*/ 154 w 155"/>
                <a:gd name="T71" fmla="*/ 29 h 277"/>
                <a:gd name="T72" fmla="*/ 141 w 155"/>
                <a:gd name="T73" fmla="*/ 2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5" h="277">
                  <a:moveTo>
                    <a:pt x="141" y="20"/>
                  </a:moveTo>
                  <a:cubicBezTo>
                    <a:pt x="141" y="20"/>
                    <a:pt x="144" y="9"/>
                    <a:pt x="140" y="7"/>
                  </a:cubicBezTo>
                  <a:cubicBezTo>
                    <a:pt x="136" y="5"/>
                    <a:pt x="120" y="8"/>
                    <a:pt x="111" y="8"/>
                  </a:cubicBezTo>
                  <a:cubicBezTo>
                    <a:pt x="102" y="8"/>
                    <a:pt x="112" y="12"/>
                    <a:pt x="104" y="16"/>
                  </a:cubicBezTo>
                  <a:cubicBezTo>
                    <a:pt x="96" y="20"/>
                    <a:pt x="94" y="11"/>
                    <a:pt x="87" y="11"/>
                  </a:cubicBezTo>
                  <a:cubicBezTo>
                    <a:pt x="80" y="11"/>
                    <a:pt x="76" y="15"/>
                    <a:pt x="70" y="15"/>
                  </a:cubicBezTo>
                  <a:cubicBezTo>
                    <a:pt x="64" y="15"/>
                    <a:pt x="71" y="11"/>
                    <a:pt x="76" y="6"/>
                  </a:cubicBezTo>
                  <a:cubicBezTo>
                    <a:pt x="81" y="1"/>
                    <a:pt x="76" y="0"/>
                    <a:pt x="62" y="0"/>
                  </a:cubicBezTo>
                  <a:cubicBezTo>
                    <a:pt x="53" y="0"/>
                    <a:pt x="46" y="7"/>
                    <a:pt x="41" y="13"/>
                  </a:cubicBezTo>
                  <a:cubicBezTo>
                    <a:pt x="44" y="23"/>
                    <a:pt x="47" y="40"/>
                    <a:pt x="46" y="53"/>
                  </a:cubicBezTo>
                  <a:cubicBezTo>
                    <a:pt x="45" y="74"/>
                    <a:pt x="23" y="114"/>
                    <a:pt x="23" y="114"/>
                  </a:cubicBezTo>
                  <a:cubicBezTo>
                    <a:pt x="9" y="146"/>
                    <a:pt x="9" y="146"/>
                    <a:pt x="9" y="146"/>
                  </a:cubicBezTo>
                  <a:cubicBezTo>
                    <a:pt x="9" y="146"/>
                    <a:pt x="0" y="173"/>
                    <a:pt x="6" y="180"/>
                  </a:cubicBezTo>
                  <a:cubicBezTo>
                    <a:pt x="12" y="187"/>
                    <a:pt x="23" y="191"/>
                    <a:pt x="23" y="191"/>
                  </a:cubicBezTo>
                  <a:cubicBezTo>
                    <a:pt x="30" y="228"/>
                    <a:pt x="30" y="228"/>
                    <a:pt x="30" y="228"/>
                  </a:cubicBezTo>
                  <a:cubicBezTo>
                    <a:pt x="30" y="228"/>
                    <a:pt x="14" y="270"/>
                    <a:pt x="20" y="271"/>
                  </a:cubicBezTo>
                  <a:cubicBezTo>
                    <a:pt x="26" y="272"/>
                    <a:pt x="52" y="268"/>
                    <a:pt x="52" y="268"/>
                  </a:cubicBezTo>
                  <a:cubicBezTo>
                    <a:pt x="52" y="268"/>
                    <a:pt x="56" y="277"/>
                    <a:pt x="62" y="276"/>
                  </a:cubicBezTo>
                  <a:cubicBezTo>
                    <a:pt x="67" y="275"/>
                    <a:pt x="84" y="265"/>
                    <a:pt x="87" y="263"/>
                  </a:cubicBezTo>
                  <a:cubicBezTo>
                    <a:pt x="85" y="252"/>
                    <a:pt x="85" y="252"/>
                    <a:pt x="85" y="252"/>
                  </a:cubicBezTo>
                  <a:cubicBezTo>
                    <a:pt x="85" y="252"/>
                    <a:pt x="84" y="244"/>
                    <a:pt x="86" y="237"/>
                  </a:cubicBezTo>
                  <a:cubicBezTo>
                    <a:pt x="88" y="230"/>
                    <a:pt x="96" y="220"/>
                    <a:pt x="96" y="220"/>
                  </a:cubicBezTo>
                  <a:cubicBezTo>
                    <a:pt x="96" y="220"/>
                    <a:pt x="106" y="219"/>
                    <a:pt x="110" y="213"/>
                  </a:cubicBezTo>
                  <a:cubicBezTo>
                    <a:pt x="114" y="207"/>
                    <a:pt x="101" y="206"/>
                    <a:pt x="101" y="206"/>
                  </a:cubicBezTo>
                  <a:cubicBezTo>
                    <a:pt x="101" y="206"/>
                    <a:pt x="96" y="192"/>
                    <a:pt x="92" y="188"/>
                  </a:cubicBezTo>
                  <a:cubicBezTo>
                    <a:pt x="88" y="184"/>
                    <a:pt x="112" y="170"/>
                    <a:pt x="114" y="162"/>
                  </a:cubicBezTo>
                  <a:cubicBezTo>
                    <a:pt x="116" y="154"/>
                    <a:pt x="103" y="152"/>
                    <a:pt x="103" y="152"/>
                  </a:cubicBezTo>
                  <a:cubicBezTo>
                    <a:pt x="103" y="143"/>
                    <a:pt x="103" y="143"/>
                    <a:pt x="103" y="143"/>
                  </a:cubicBezTo>
                  <a:cubicBezTo>
                    <a:pt x="87" y="129"/>
                    <a:pt x="87" y="129"/>
                    <a:pt x="87" y="129"/>
                  </a:cubicBezTo>
                  <a:cubicBezTo>
                    <a:pt x="87" y="129"/>
                    <a:pt x="104" y="129"/>
                    <a:pt x="108" y="128"/>
                  </a:cubicBezTo>
                  <a:cubicBezTo>
                    <a:pt x="112" y="127"/>
                    <a:pt x="120" y="120"/>
                    <a:pt x="120" y="117"/>
                  </a:cubicBezTo>
                  <a:cubicBezTo>
                    <a:pt x="120" y="114"/>
                    <a:pt x="116" y="100"/>
                    <a:pt x="116" y="100"/>
                  </a:cubicBezTo>
                  <a:cubicBezTo>
                    <a:pt x="116" y="100"/>
                    <a:pt x="121" y="96"/>
                    <a:pt x="122" y="93"/>
                  </a:cubicBezTo>
                  <a:cubicBezTo>
                    <a:pt x="123" y="90"/>
                    <a:pt x="128" y="65"/>
                    <a:pt x="128" y="65"/>
                  </a:cubicBezTo>
                  <a:cubicBezTo>
                    <a:pt x="128" y="65"/>
                    <a:pt x="119" y="60"/>
                    <a:pt x="120" y="56"/>
                  </a:cubicBezTo>
                  <a:cubicBezTo>
                    <a:pt x="121" y="52"/>
                    <a:pt x="153" y="37"/>
                    <a:pt x="154" y="29"/>
                  </a:cubicBezTo>
                  <a:cubicBezTo>
                    <a:pt x="155" y="21"/>
                    <a:pt x="141" y="20"/>
                    <a:pt x="141" y="20"/>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0" name="Freeform 329"/>
            <p:cNvSpPr>
              <a:spLocks noEditPoints="1"/>
            </p:cNvSpPr>
            <p:nvPr/>
          </p:nvSpPr>
          <p:spPr bwMode="gray">
            <a:xfrm>
              <a:off x="4490287" y="4965461"/>
              <a:ext cx="420758" cy="346181"/>
            </a:xfrm>
            <a:custGeom>
              <a:avLst/>
              <a:gdLst>
                <a:gd name="T0" fmla="*/ 725 w 759"/>
                <a:gd name="T1" fmla="*/ 254 h 682"/>
                <a:gd name="T2" fmla="*/ 696 w 759"/>
                <a:gd name="T3" fmla="*/ 278 h 682"/>
                <a:gd name="T4" fmla="*/ 673 w 759"/>
                <a:gd name="T5" fmla="*/ 221 h 682"/>
                <a:gd name="T6" fmla="*/ 708 w 759"/>
                <a:gd name="T7" fmla="*/ 206 h 682"/>
                <a:gd name="T8" fmla="*/ 727 w 759"/>
                <a:gd name="T9" fmla="*/ 125 h 682"/>
                <a:gd name="T10" fmla="*/ 696 w 759"/>
                <a:gd name="T11" fmla="*/ 15 h 682"/>
                <a:gd name="T12" fmla="*/ 649 w 759"/>
                <a:gd name="T13" fmla="*/ 8 h 682"/>
                <a:gd name="T14" fmla="*/ 586 w 759"/>
                <a:gd name="T15" fmla="*/ 2 h 682"/>
                <a:gd name="T16" fmla="*/ 549 w 759"/>
                <a:gd name="T17" fmla="*/ 25 h 682"/>
                <a:gd name="T18" fmla="*/ 495 w 759"/>
                <a:gd name="T19" fmla="*/ 77 h 682"/>
                <a:gd name="T20" fmla="*/ 461 w 759"/>
                <a:gd name="T21" fmla="*/ 137 h 682"/>
                <a:gd name="T22" fmla="*/ 436 w 759"/>
                <a:gd name="T23" fmla="*/ 152 h 682"/>
                <a:gd name="T24" fmla="*/ 402 w 759"/>
                <a:gd name="T25" fmla="*/ 192 h 682"/>
                <a:gd name="T26" fmla="*/ 364 w 759"/>
                <a:gd name="T27" fmla="*/ 190 h 682"/>
                <a:gd name="T28" fmla="*/ 337 w 759"/>
                <a:gd name="T29" fmla="*/ 179 h 682"/>
                <a:gd name="T30" fmla="*/ 290 w 759"/>
                <a:gd name="T31" fmla="*/ 212 h 682"/>
                <a:gd name="T32" fmla="*/ 263 w 759"/>
                <a:gd name="T33" fmla="*/ 240 h 682"/>
                <a:gd name="T34" fmla="*/ 244 w 759"/>
                <a:gd name="T35" fmla="*/ 251 h 682"/>
                <a:gd name="T36" fmla="*/ 193 w 759"/>
                <a:gd name="T37" fmla="*/ 231 h 682"/>
                <a:gd name="T38" fmla="*/ 196 w 759"/>
                <a:gd name="T39" fmla="*/ 189 h 682"/>
                <a:gd name="T40" fmla="*/ 166 w 759"/>
                <a:gd name="T41" fmla="*/ 143 h 682"/>
                <a:gd name="T42" fmla="*/ 142 w 759"/>
                <a:gd name="T43" fmla="*/ 343 h 682"/>
                <a:gd name="T44" fmla="*/ 129 w 759"/>
                <a:gd name="T45" fmla="*/ 353 h 682"/>
                <a:gd name="T46" fmla="*/ 114 w 759"/>
                <a:gd name="T47" fmla="*/ 367 h 682"/>
                <a:gd name="T48" fmla="*/ 88 w 759"/>
                <a:gd name="T49" fmla="*/ 369 h 682"/>
                <a:gd name="T50" fmla="*/ 65 w 759"/>
                <a:gd name="T51" fmla="*/ 357 h 682"/>
                <a:gd name="T52" fmla="*/ 41 w 759"/>
                <a:gd name="T53" fmla="*/ 330 h 682"/>
                <a:gd name="T54" fmla="*/ 12 w 759"/>
                <a:gd name="T55" fmla="*/ 340 h 682"/>
                <a:gd name="T56" fmla="*/ 0 w 759"/>
                <a:gd name="T57" fmla="*/ 345 h 682"/>
                <a:gd name="T58" fmla="*/ 31 w 759"/>
                <a:gd name="T59" fmla="*/ 407 h 682"/>
                <a:gd name="T60" fmla="*/ 83 w 759"/>
                <a:gd name="T61" fmla="*/ 523 h 682"/>
                <a:gd name="T62" fmla="*/ 61 w 759"/>
                <a:gd name="T63" fmla="*/ 572 h 682"/>
                <a:gd name="T64" fmla="*/ 81 w 759"/>
                <a:gd name="T65" fmla="*/ 649 h 682"/>
                <a:gd name="T66" fmla="*/ 103 w 759"/>
                <a:gd name="T67" fmla="*/ 650 h 682"/>
                <a:gd name="T68" fmla="*/ 145 w 759"/>
                <a:gd name="T69" fmla="*/ 679 h 682"/>
                <a:gd name="T70" fmla="*/ 233 w 759"/>
                <a:gd name="T71" fmla="*/ 662 h 682"/>
                <a:gd name="T72" fmla="*/ 292 w 759"/>
                <a:gd name="T73" fmla="*/ 646 h 682"/>
                <a:gd name="T74" fmla="*/ 366 w 759"/>
                <a:gd name="T75" fmla="*/ 646 h 682"/>
                <a:gd name="T76" fmla="*/ 406 w 759"/>
                <a:gd name="T77" fmla="*/ 637 h 682"/>
                <a:gd name="T78" fmla="*/ 473 w 759"/>
                <a:gd name="T79" fmla="*/ 617 h 682"/>
                <a:gd name="T80" fmla="*/ 538 w 759"/>
                <a:gd name="T81" fmla="*/ 565 h 682"/>
                <a:gd name="T82" fmla="*/ 615 w 759"/>
                <a:gd name="T83" fmla="*/ 500 h 682"/>
                <a:gd name="T84" fmla="*/ 686 w 759"/>
                <a:gd name="T85" fmla="*/ 379 h 682"/>
                <a:gd name="T86" fmla="*/ 748 w 759"/>
                <a:gd name="T87" fmla="*/ 297 h 682"/>
                <a:gd name="T88" fmla="*/ 746 w 759"/>
                <a:gd name="T89" fmla="*/ 250 h 682"/>
                <a:gd name="T90" fmla="*/ 563 w 759"/>
                <a:gd name="T91" fmla="*/ 428 h 682"/>
                <a:gd name="T92" fmla="*/ 531 w 759"/>
                <a:gd name="T93" fmla="*/ 456 h 682"/>
                <a:gd name="T94" fmla="*/ 498 w 759"/>
                <a:gd name="T95" fmla="*/ 437 h 682"/>
                <a:gd name="T96" fmla="*/ 481 w 759"/>
                <a:gd name="T97" fmla="*/ 401 h 682"/>
                <a:gd name="T98" fmla="*/ 500 w 759"/>
                <a:gd name="T99" fmla="*/ 389 h 682"/>
                <a:gd name="T100" fmla="*/ 519 w 759"/>
                <a:gd name="T101" fmla="*/ 362 h 682"/>
                <a:gd name="T102" fmla="*/ 535 w 759"/>
                <a:gd name="T103" fmla="*/ 351 h 682"/>
                <a:gd name="T104" fmla="*/ 564 w 759"/>
                <a:gd name="T105" fmla="*/ 349 h 682"/>
                <a:gd name="T106" fmla="*/ 591 w 759"/>
                <a:gd name="T107" fmla="*/ 377 h 682"/>
                <a:gd name="T108" fmla="*/ 577 w 759"/>
                <a:gd name="T109" fmla="*/ 406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59" h="682">
                  <a:moveTo>
                    <a:pt x="746" y="250"/>
                  </a:moveTo>
                  <a:cubicBezTo>
                    <a:pt x="738" y="246"/>
                    <a:pt x="725" y="254"/>
                    <a:pt x="725" y="254"/>
                  </a:cubicBezTo>
                  <a:cubicBezTo>
                    <a:pt x="718" y="279"/>
                    <a:pt x="718" y="279"/>
                    <a:pt x="718" y="279"/>
                  </a:cubicBezTo>
                  <a:cubicBezTo>
                    <a:pt x="718" y="279"/>
                    <a:pt x="703" y="278"/>
                    <a:pt x="696" y="278"/>
                  </a:cubicBezTo>
                  <a:cubicBezTo>
                    <a:pt x="689" y="278"/>
                    <a:pt x="666" y="262"/>
                    <a:pt x="664" y="250"/>
                  </a:cubicBezTo>
                  <a:cubicBezTo>
                    <a:pt x="662" y="238"/>
                    <a:pt x="670" y="225"/>
                    <a:pt x="673" y="221"/>
                  </a:cubicBezTo>
                  <a:cubicBezTo>
                    <a:pt x="676" y="217"/>
                    <a:pt x="682" y="192"/>
                    <a:pt x="689" y="192"/>
                  </a:cubicBezTo>
                  <a:cubicBezTo>
                    <a:pt x="696" y="192"/>
                    <a:pt x="708" y="206"/>
                    <a:pt x="708" y="206"/>
                  </a:cubicBezTo>
                  <a:cubicBezTo>
                    <a:pt x="726" y="182"/>
                    <a:pt x="726" y="182"/>
                    <a:pt x="726" y="182"/>
                  </a:cubicBezTo>
                  <a:cubicBezTo>
                    <a:pt x="726" y="182"/>
                    <a:pt x="726" y="134"/>
                    <a:pt x="727" y="125"/>
                  </a:cubicBezTo>
                  <a:cubicBezTo>
                    <a:pt x="728" y="116"/>
                    <a:pt x="707" y="84"/>
                    <a:pt x="705" y="75"/>
                  </a:cubicBezTo>
                  <a:cubicBezTo>
                    <a:pt x="703" y="66"/>
                    <a:pt x="696" y="15"/>
                    <a:pt x="696" y="15"/>
                  </a:cubicBezTo>
                  <a:cubicBezTo>
                    <a:pt x="684" y="8"/>
                    <a:pt x="684" y="8"/>
                    <a:pt x="684" y="8"/>
                  </a:cubicBezTo>
                  <a:cubicBezTo>
                    <a:pt x="684" y="8"/>
                    <a:pt x="657" y="9"/>
                    <a:pt x="649" y="8"/>
                  </a:cubicBezTo>
                  <a:cubicBezTo>
                    <a:pt x="641" y="7"/>
                    <a:pt x="625" y="0"/>
                    <a:pt x="625" y="0"/>
                  </a:cubicBezTo>
                  <a:cubicBezTo>
                    <a:pt x="586" y="2"/>
                    <a:pt x="586" y="2"/>
                    <a:pt x="586" y="2"/>
                  </a:cubicBezTo>
                  <a:cubicBezTo>
                    <a:pt x="578" y="18"/>
                    <a:pt x="578" y="18"/>
                    <a:pt x="578" y="18"/>
                  </a:cubicBezTo>
                  <a:cubicBezTo>
                    <a:pt x="578" y="18"/>
                    <a:pt x="554" y="19"/>
                    <a:pt x="549" y="25"/>
                  </a:cubicBezTo>
                  <a:cubicBezTo>
                    <a:pt x="544" y="31"/>
                    <a:pt x="530" y="57"/>
                    <a:pt x="519" y="64"/>
                  </a:cubicBezTo>
                  <a:cubicBezTo>
                    <a:pt x="508" y="71"/>
                    <a:pt x="505" y="70"/>
                    <a:pt x="495" y="77"/>
                  </a:cubicBezTo>
                  <a:cubicBezTo>
                    <a:pt x="485" y="84"/>
                    <a:pt x="484" y="107"/>
                    <a:pt x="484" y="113"/>
                  </a:cubicBezTo>
                  <a:cubicBezTo>
                    <a:pt x="484" y="119"/>
                    <a:pt x="461" y="137"/>
                    <a:pt x="461" y="137"/>
                  </a:cubicBezTo>
                  <a:cubicBezTo>
                    <a:pt x="450" y="140"/>
                    <a:pt x="450" y="140"/>
                    <a:pt x="450" y="140"/>
                  </a:cubicBezTo>
                  <a:cubicBezTo>
                    <a:pt x="436" y="152"/>
                    <a:pt x="436" y="152"/>
                    <a:pt x="436" y="152"/>
                  </a:cubicBezTo>
                  <a:cubicBezTo>
                    <a:pt x="436" y="152"/>
                    <a:pt x="432" y="185"/>
                    <a:pt x="421" y="192"/>
                  </a:cubicBezTo>
                  <a:cubicBezTo>
                    <a:pt x="410" y="199"/>
                    <a:pt x="402" y="192"/>
                    <a:pt x="402" y="192"/>
                  </a:cubicBezTo>
                  <a:cubicBezTo>
                    <a:pt x="402" y="192"/>
                    <a:pt x="399" y="197"/>
                    <a:pt x="389" y="199"/>
                  </a:cubicBezTo>
                  <a:cubicBezTo>
                    <a:pt x="379" y="201"/>
                    <a:pt x="364" y="190"/>
                    <a:pt x="364" y="190"/>
                  </a:cubicBezTo>
                  <a:cubicBezTo>
                    <a:pt x="347" y="189"/>
                    <a:pt x="347" y="189"/>
                    <a:pt x="347" y="189"/>
                  </a:cubicBezTo>
                  <a:cubicBezTo>
                    <a:pt x="337" y="179"/>
                    <a:pt x="337" y="179"/>
                    <a:pt x="337" y="179"/>
                  </a:cubicBezTo>
                  <a:cubicBezTo>
                    <a:pt x="337" y="179"/>
                    <a:pt x="321" y="167"/>
                    <a:pt x="308" y="167"/>
                  </a:cubicBezTo>
                  <a:cubicBezTo>
                    <a:pt x="295" y="167"/>
                    <a:pt x="290" y="205"/>
                    <a:pt x="290" y="212"/>
                  </a:cubicBezTo>
                  <a:cubicBezTo>
                    <a:pt x="290" y="219"/>
                    <a:pt x="279" y="217"/>
                    <a:pt x="272" y="220"/>
                  </a:cubicBezTo>
                  <a:cubicBezTo>
                    <a:pt x="265" y="223"/>
                    <a:pt x="263" y="240"/>
                    <a:pt x="263" y="240"/>
                  </a:cubicBezTo>
                  <a:cubicBezTo>
                    <a:pt x="263" y="240"/>
                    <a:pt x="253" y="238"/>
                    <a:pt x="249" y="239"/>
                  </a:cubicBezTo>
                  <a:cubicBezTo>
                    <a:pt x="245" y="240"/>
                    <a:pt x="244" y="251"/>
                    <a:pt x="244" y="251"/>
                  </a:cubicBezTo>
                  <a:cubicBezTo>
                    <a:pt x="244" y="251"/>
                    <a:pt x="198" y="256"/>
                    <a:pt x="193" y="253"/>
                  </a:cubicBezTo>
                  <a:cubicBezTo>
                    <a:pt x="188" y="250"/>
                    <a:pt x="193" y="231"/>
                    <a:pt x="193" y="231"/>
                  </a:cubicBezTo>
                  <a:cubicBezTo>
                    <a:pt x="193" y="231"/>
                    <a:pt x="201" y="218"/>
                    <a:pt x="203" y="209"/>
                  </a:cubicBezTo>
                  <a:cubicBezTo>
                    <a:pt x="205" y="200"/>
                    <a:pt x="196" y="189"/>
                    <a:pt x="196" y="189"/>
                  </a:cubicBezTo>
                  <a:cubicBezTo>
                    <a:pt x="196" y="189"/>
                    <a:pt x="197" y="179"/>
                    <a:pt x="188" y="160"/>
                  </a:cubicBezTo>
                  <a:cubicBezTo>
                    <a:pt x="184" y="152"/>
                    <a:pt x="175" y="147"/>
                    <a:pt x="166" y="143"/>
                  </a:cubicBezTo>
                  <a:cubicBezTo>
                    <a:pt x="163" y="339"/>
                    <a:pt x="163" y="339"/>
                    <a:pt x="163" y="339"/>
                  </a:cubicBezTo>
                  <a:cubicBezTo>
                    <a:pt x="163" y="339"/>
                    <a:pt x="149" y="340"/>
                    <a:pt x="142" y="343"/>
                  </a:cubicBezTo>
                  <a:cubicBezTo>
                    <a:pt x="135" y="346"/>
                    <a:pt x="137" y="351"/>
                    <a:pt x="137" y="351"/>
                  </a:cubicBezTo>
                  <a:cubicBezTo>
                    <a:pt x="129" y="353"/>
                    <a:pt x="129" y="353"/>
                    <a:pt x="129" y="353"/>
                  </a:cubicBezTo>
                  <a:cubicBezTo>
                    <a:pt x="129" y="353"/>
                    <a:pt x="132" y="367"/>
                    <a:pt x="126" y="367"/>
                  </a:cubicBezTo>
                  <a:cubicBezTo>
                    <a:pt x="121" y="367"/>
                    <a:pt x="114" y="367"/>
                    <a:pt x="114" y="367"/>
                  </a:cubicBezTo>
                  <a:cubicBezTo>
                    <a:pt x="114" y="367"/>
                    <a:pt x="110" y="361"/>
                    <a:pt x="102" y="361"/>
                  </a:cubicBezTo>
                  <a:cubicBezTo>
                    <a:pt x="94" y="361"/>
                    <a:pt x="88" y="369"/>
                    <a:pt x="88" y="369"/>
                  </a:cubicBezTo>
                  <a:cubicBezTo>
                    <a:pt x="76" y="369"/>
                    <a:pt x="76" y="369"/>
                    <a:pt x="76" y="369"/>
                  </a:cubicBezTo>
                  <a:cubicBezTo>
                    <a:pt x="76" y="369"/>
                    <a:pt x="72" y="361"/>
                    <a:pt x="65" y="357"/>
                  </a:cubicBezTo>
                  <a:cubicBezTo>
                    <a:pt x="58" y="353"/>
                    <a:pt x="49" y="359"/>
                    <a:pt x="45" y="352"/>
                  </a:cubicBezTo>
                  <a:cubicBezTo>
                    <a:pt x="40" y="345"/>
                    <a:pt x="41" y="330"/>
                    <a:pt x="41" y="330"/>
                  </a:cubicBezTo>
                  <a:cubicBezTo>
                    <a:pt x="41" y="330"/>
                    <a:pt x="31" y="318"/>
                    <a:pt x="27" y="317"/>
                  </a:cubicBezTo>
                  <a:cubicBezTo>
                    <a:pt x="23" y="316"/>
                    <a:pt x="12" y="340"/>
                    <a:pt x="12" y="340"/>
                  </a:cubicBezTo>
                  <a:cubicBezTo>
                    <a:pt x="0" y="346"/>
                    <a:pt x="0" y="346"/>
                    <a:pt x="0" y="346"/>
                  </a:cubicBezTo>
                  <a:cubicBezTo>
                    <a:pt x="0" y="345"/>
                    <a:pt x="0" y="345"/>
                    <a:pt x="0" y="345"/>
                  </a:cubicBezTo>
                  <a:cubicBezTo>
                    <a:pt x="0" y="345"/>
                    <a:pt x="7" y="368"/>
                    <a:pt x="11" y="372"/>
                  </a:cubicBezTo>
                  <a:cubicBezTo>
                    <a:pt x="15" y="376"/>
                    <a:pt x="31" y="394"/>
                    <a:pt x="31" y="407"/>
                  </a:cubicBezTo>
                  <a:cubicBezTo>
                    <a:pt x="31" y="420"/>
                    <a:pt x="28" y="446"/>
                    <a:pt x="38" y="461"/>
                  </a:cubicBezTo>
                  <a:cubicBezTo>
                    <a:pt x="48" y="476"/>
                    <a:pt x="83" y="509"/>
                    <a:pt x="83" y="523"/>
                  </a:cubicBezTo>
                  <a:cubicBezTo>
                    <a:pt x="83" y="537"/>
                    <a:pt x="82" y="564"/>
                    <a:pt x="78" y="568"/>
                  </a:cubicBezTo>
                  <a:cubicBezTo>
                    <a:pt x="74" y="572"/>
                    <a:pt x="62" y="564"/>
                    <a:pt x="61" y="572"/>
                  </a:cubicBezTo>
                  <a:cubicBezTo>
                    <a:pt x="60" y="580"/>
                    <a:pt x="63" y="588"/>
                    <a:pt x="73" y="605"/>
                  </a:cubicBezTo>
                  <a:cubicBezTo>
                    <a:pt x="83" y="622"/>
                    <a:pt x="75" y="641"/>
                    <a:pt x="81" y="649"/>
                  </a:cubicBezTo>
                  <a:cubicBezTo>
                    <a:pt x="87" y="657"/>
                    <a:pt x="84" y="646"/>
                    <a:pt x="90" y="643"/>
                  </a:cubicBezTo>
                  <a:cubicBezTo>
                    <a:pt x="96" y="640"/>
                    <a:pt x="103" y="650"/>
                    <a:pt x="103" y="650"/>
                  </a:cubicBezTo>
                  <a:cubicBezTo>
                    <a:pt x="121" y="656"/>
                    <a:pt x="121" y="656"/>
                    <a:pt x="121" y="656"/>
                  </a:cubicBezTo>
                  <a:cubicBezTo>
                    <a:pt x="121" y="656"/>
                    <a:pt x="126" y="682"/>
                    <a:pt x="145" y="679"/>
                  </a:cubicBezTo>
                  <a:cubicBezTo>
                    <a:pt x="164" y="676"/>
                    <a:pt x="165" y="662"/>
                    <a:pt x="177" y="658"/>
                  </a:cubicBezTo>
                  <a:cubicBezTo>
                    <a:pt x="189" y="654"/>
                    <a:pt x="224" y="665"/>
                    <a:pt x="233" y="662"/>
                  </a:cubicBezTo>
                  <a:cubicBezTo>
                    <a:pt x="242" y="659"/>
                    <a:pt x="238" y="638"/>
                    <a:pt x="261" y="638"/>
                  </a:cubicBezTo>
                  <a:cubicBezTo>
                    <a:pt x="284" y="638"/>
                    <a:pt x="292" y="646"/>
                    <a:pt x="292" y="646"/>
                  </a:cubicBezTo>
                  <a:cubicBezTo>
                    <a:pt x="292" y="646"/>
                    <a:pt x="303" y="635"/>
                    <a:pt x="326" y="636"/>
                  </a:cubicBezTo>
                  <a:cubicBezTo>
                    <a:pt x="349" y="637"/>
                    <a:pt x="361" y="647"/>
                    <a:pt x="366" y="646"/>
                  </a:cubicBezTo>
                  <a:cubicBezTo>
                    <a:pt x="371" y="645"/>
                    <a:pt x="383" y="635"/>
                    <a:pt x="383" y="635"/>
                  </a:cubicBezTo>
                  <a:cubicBezTo>
                    <a:pt x="383" y="635"/>
                    <a:pt x="397" y="642"/>
                    <a:pt x="406" y="637"/>
                  </a:cubicBezTo>
                  <a:cubicBezTo>
                    <a:pt x="415" y="632"/>
                    <a:pt x="427" y="624"/>
                    <a:pt x="427" y="624"/>
                  </a:cubicBezTo>
                  <a:cubicBezTo>
                    <a:pt x="427" y="624"/>
                    <a:pt x="451" y="632"/>
                    <a:pt x="473" y="617"/>
                  </a:cubicBezTo>
                  <a:cubicBezTo>
                    <a:pt x="495" y="602"/>
                    <a:pt x="525" y="573"/>
                    <a:pt x="525" y="573"/>
                  </a:cubicBezTo>
                  <a:cubicBezTo>
                    <a:pt x="538" y="565"/>
                    <a:pt x="538" y="565"/>
                    <a:pt x="538" y="565"/>
                  </a:cubicBezTo>
                  <a:cubicBezTo>
                    <a:pt x="600" y="499"/>
                    <a:pt x="600" y="499"/>
                    <a:pt x="600" y="499"/>
                  </a:cubicBezTo>
                  <a:cubicBezTo>
                    <a:pt x="615" y="500"/>
                    <a:pt x="615" y="500"/>
                    <a:pt x="615" y="500"/>
                  </a:cubicBezTo>
                  <a:cubicBezTo>
                    <a:pt x="615" y="500"/>
                    <a:pt x="652" y="449"/>
                    <a:pt x="656" y="435"/>
                  </a:cubicBezTo>
                  <a:cubicBezTo>
                    <a:pt x="660" y="421"/>
                    <a:pt x="677" y="385"/>
                    <a:pt x="686" y="379"/>
                  </a:cubicBezTo>
                  <a:cubicBezTo>
                    <a:pt x="695" y="373"/>
                    <a:pt x="726" y="360"/>
                    <a:pt x="729" y="349"/>
                  </a:cubicBezTo>
                  <a:cubicBezTo>
                    <a:pt x="732" y="338"/>
                    <a:pt x="748" y="297"/>
                    <a:pt x="748" y="297"/>
                  </a:cubicBezTo>
                  <a:cubicBezTo>
                    <a:pt x="748" y="297"/>
                    <a:pt x="754" y="280"/>
                    <a:pt x="759" y="264"/>
                  </a:cubicBezTo>
                  <a:cubicBezTo>
                    <a:pt x="755" y="258"/>
                    <a:pt x="750" y="252"/>
                    <a:pt x="746" y="250"/>
                  </a:cubicBezTo>
                  <a:close/>
                  <a:moveTo>
                    <a:pt x="580" y="418"/>
                  </a:moveTo>
                  <a:cubicBezTo>
                    <a:pt x="580" y="418"/>
                    <a:pt x="571" y="426"/>
                    <a:pt x="563" y="428"/>
                  </a:cubicBezTo>
                  <a:cubicBezTo>
                    <a:pt x="555" y="430"/>
                    <a:pt x="552" y="428"/>
                    <a:pt x="542" y="432"/>
                  </a:cubicBezTo>
                  <a:cubicBezTo>
                    <a:pt x="532" y="436"/>
                    <a:pt x="531" y="456"/>
                    <a:pt x="531" y="456"/>
                  </a:cubicBezTo>
                  <a:cubicBezTo>
                    <a:pt x="516" y="457"/>
                    <a:pt x="516" y="457"/>
                    <a:pt x="516" y="457"/>
                  </a:cubicBezTo>
                  <a:cubicBezTo>
                    <a:pt x="498" y="437"/>
                    <a:pt x="498" y="437"/>
                    <a:pt x="498" y="437"/>
                  </a:cubicBezTo>
                  <a:cubicBezTo>
                    <a:pt x="498" y="426"/>
                    <a:pt x="498" y="426"/>
                    <a:pt x="498" y="426"/>
                  </a:cubicBezTo>
                  <a:cubicBezTo>
                    <a:pt x="481" y="401"/>
                    <a:pt x="481" y="401"/>
                    <a:pt x="481" y="401"/>
                  </a:cubicBezTo>
                  <a:cubicBezTo>
                    <a:pt x="498" y="399"/>
                    <a:pt x="498" y="399"/>
                    <a:pt x="498" y="399"/>
                  </a:cubicBezTo>
                  <a:cubicBezTo>
                    <a:pt x="500" y="389"/>
                    <a:pt x="500" y="389"/>
                    <a:pt x="500" y="389"/>
                  </a:cubicBezTo>
                  <a:cubicBezTo>
                    <a:pt x="512" y="376"/>
                    <a:pt x="512" y="376"/>
                    <a:pt x="512" y="376"/>
                  </a:cubicBezTo>
                  <a:cubicBezTo>
                    <a:pt x="512" y="376"/>
                    <a:pt x="514" y="366"/>
                    <a:pt x="519" y="362"/>
                  </a:cubicBezTo>
                  <a:cubicBezTo>
                    <a:pt x="524" y="358"/>
                    <a:pt x="534" y="361"/>
                    <a:pt x="534" y="361"/>
                  </a:cubicBezTo>
                  <a:cubicBezTo>
                    <a:pt x="535" y="351"/>
                    <a:pt x="535" y="351"/>
                    <a:pt x="535" y="351"/>
                  </a:cubicBezTo>
                  <a:cubicBezTo>
                    <a:pt x="543" y="348"/>
                    <a:pt x="543" y="348"/>
                    <a:pt x="543" y="348"/>
                  </a:cubicBezTo>
                  <a:cubicBezTo>
                    <a:pt x="543" y="348"/>
                    <a:pt x="559" y="343"/>
                    <a:pt x="564" y="349"/>
                  </a:cubicBezTo>
                  <a:cubicBezTo>
                    <a:pt x="569" y="355"/>
                    <a:pt x="581" y="374"/>
                    <a:pt x="581" y="374"/>
                  </a:cubicBezTo>
                  <a:cubicBezTo>
                    <a:pt x="591" y="377"/>
                    <a:pt x="591" y="377"/>
                    <a:pt x="591" y="377"/>
                  </a:cubicBezTo>
                  <a:cubicBezTo>
                    <a:pt x="592" y="393"/>
                    <a:pt x="592" y="393"/>
                    <a:pt x="592" y="393"/>
                  </a:cubicBezTo>
                  <a:cubicBezTo>
                    <a:pt x="577" y="406"/>
                    <a:pt x="577" y="406"/>
                    <a:pt x="577" y="406"/>
                  </a:cubicBezTo>
                  <a:lnTo>
                    <a:pt x="580" y="418"/>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1" name="Freeform 330"/>
            <p:cNvSpPr>
              <a:spLocks noEditPoints="1"/>
            </p:cNvSpPr>
            <p:nvPr/>
          </p:nvSpPr>
          <p:spPr bwMode="gray">
            <a:xfrm>
              <a:off x="3922627" y="2724419"/>
              <a:ext cx="218945" cy="278707"/>
            </a:xfrm>
            <a:custGeom>
              <a:avLst/>
              <a:gdLst>
                <a:gd name="T0" fmla="*/ 118 w 395"/>
                <a:gd name="T1" fmla="*/ 256 h 549"/>
                <a:gd name="T2" fmla="*/ 111 w 395"/>
                <a:gd name="T3" fmla="*/ 221 h 549"/>
                <a:gd name="T4" fmla="*/ 98 w 395"/>
                <a:gd name="T5" fmla="*/ 248 h 549"/>
                <a:gd name="T6" fmla="*/ 222 w 395"/>
                <a:gd name="T7" fmla="*/ 93 h 549"/>
                <a:gd name="T8" fmla="*/ 97 w 395"/>
                <a:gd name="T9" fmla="*/ 159 h 549"/>
                <a:gd name="T10" fmla="*/ 93 w 395"/>
                <a:gd name="T11" fmla="*/ 183 h 549"/>
                <a:gd name="T12" fmla="*/ 325 w 395"/>
                <a:gd name="T13" fmla="*/ 1 h 549"/>
                <a:gd name="T14" fmla="*/ 296 w 395"/>
                <a:gd name="T15" fmla="*/ 36 h 549"/>
                <a:gd name="T16" fmla="*/ 301 w 395"/>
                <a:gd name="T17" fmla="*/ 12 h 549"/>
                <a:gd name="T18" fmla="*/ 296 w 395"/>
                <a:gd name="T19" fmla="*/ 36 h 549"/>
                <a:gd name="T20" fmla="*/ 246 w 395"/>
                <a:gd name="T21" fmla="*/ 96 h 549"/>
                <a:gd name="T22" fmla="*/ 128 w 395"/>
                <a:gd name="T23" fmla="*/ 258 h 549"/>
                <a:gd name="T24" fmla="*/ 331 w 395"/>
                <a:gd name="T25" fmla="*/ 402 h 549"/>
                <a:gd name="T26" fmla="*/ 330 w 395"/>
                <a:gd name="T27" fmla="*/ 357 h 549"/>
                <a:gd name="T28" fmla="*/ 291 w 395"/>
                <a:gd name="T29" fmla="*/ 314 h 549"/>
                <a:gd name="T30" fmla="*/ 265 w 395"/>
                <a:gd name="T31" fmla="*/ 261 h 549"/>
                <a:gd name="T32" fmla="*/ 191 w 395"/>
                <a:gd name="T33" fmla="*/ 235 h 549"/>
                <a:gd name="T34" fmla="*/ 214 w 395"/>
                <a:gd name="T35" fmla="*/ 222 h 549"/>
                <a:gd name="T36" fmla="*/ 261 w 395"/>
                <a:gd name="T37" fmla="*/ 177 h 549"/>
                <a:gd name="T38" fmla="*/ 211 w 395"/>
                <a:gd name="T39" fmla="*/ 154 h 549"/>
                <a:gd name="T40" fmla="*/ 179 w 395"/>
                <a:gd name="T41" fmla="*/ 147 h 549"/>
                <a:gd name="T42" fmla="*/ 224 w 395"/>
                <a:gd name="T43" fmla="*/ 112 h 549"/>
                <a:gd name="T44" fmla="*/ 153 w 395"/>
                <a:gd name="T45" fmla="*/ 110 h 549"/>
                <a:gd name="T46" fmla="*/ 144 w 395"/>
                <a:gd name="T47" fmla="*/ 148 h 549"/>
                <a:gd name="T48" fmla="*/ 121 w 395"/>
                <a:gd name="T49" fmla="*/ 162 h 549"/>
                <a:gd name="T50" fmla="*/ 116 w 395"/>
                <a:gd name="T51" fmla="*/ 198 h 549"/>
                <a:gd name="T52" fmla="*/ 134 w 395"/>
                <a:gd name="T53" fmla="*/ 202 h 549"/>
                <a:gd name="T54" fmla="*/ 116 w 395"/>
                <a:gd name="T55" fmla="*/ 250 h 549"/>
                <a:gd name="T56" fmla="*/ 144 w 395"/>
                <a:gd name="T57" fmla="*/ 251 h 549"/>
                <a:gd name="T58" fmla="*/ 146 w 395"/>
                <a:gd name="T59" fmla="*/ 306 h 549"/>
                <a:gd name="T60" fmla="*/ 211 w 395"/>
                <a:gd name="T61" fmla="*/ 295 h 549"/>
                <a:gd name="T62" fmla="*/ 216 w 395"/>
                <a:gd name="T63" fmla="*/ 349 h 549"/>
                <a:gd name="T64" fmla="*/ 162 w 395"/>
                <a:gd name="T65" fmla="*/ 377 h 549"/>
                <a:gd name="T66" fmla="*/ 135 w 395"/>
                <a:gd name="T67" fmla="*/ 402 h 549"/>
                <a:gd name="T68" fmla="*/ 117 w 395"/>
                <a:gd name="T69" fmla="*/ 448 h 549"/>
                <a:gd name="T70" fmla="*/ 151 w 395"/>
                <a:gd name="T71" fmla="*/ 466 h 549"/>
                <a:gd name="T72" fmla="*/ 202 w 395"/>
                <a:gd name="T73" fmla="*/ 467 h 549"/>
                <a:gd name="T74" fmla="*/ 156 w 395"/>
                <a:gd name="T75" fmla="*/ 485 h 549"/>
                <a:gd name="T76" fmla="*/ 129 w 395"/>
                <a:gd name="T77" fmla="*/ 516 h 549"/>
                <a:gd name="T78" fmla="*/ 83 w 395"/>
                <a:gd name="T79" fmla="*/ 545 h 549"/>
                <a:gd name="T80" fmla="*/ 147 w 395"/>
                <a:gd name="T81" fmla="*/ 530 h 549"/>
                <a:gd name="T82" fmla="*/ 211 w 395"/>
                <a:gd name="T83" fmla="*/ 519 h 549"/>
                <a:gd name="T84" fmla="*/ 273 w 395"/>
                <a:gd name="T85" fmla="*/ 520 h 549"/>
                <a:gd name="T86" fmla="*/ 293 w 395"/>
                <a:gd name="T87" fmla="*/ 508 h 549"/>
                <a:gd name="T88" fmla="*/ 340 w 395"/>
                <a:gd name="T89" fmla="*/ 474 h 549"/>
                <a:gd name="T90" fmla="*/ 375 w 395"/>
                <a:gd name="T91" fmla="*/ 447 h 549"/>
                <a:gd name="T92" fmla="*/ 157 w 395"/>
                <a:gd name="T93" fmla="*/ 325 h 549"/>
                <a:gd name="T94" fmla="*/ 94 w 395"/>
                <a:gd name="T95" fmla="*/ 338 h 549"/>
                <a:gd name="T96" fmla="*/ 110 w 395"/>
                <a:gd name="T97" fmla="*/ 308 h 549"/>
                <a:gd name="T98" fmla="*/ 86 w 395"/>
                <a:gd name="T99" fmla="*/ 281 h 549"/>
                <a:gd name="T100" fmla="*/ 58 w 395"/>
                <a:gd name="T101" fmla="*/ 288 h 549"/>
                <a:gd name="T102" fmla="*/ 13 w 395"/>
                <a:gd name="T103" fmla="*/ 325 h 549"/>
                <a:gd name="T104" fmla="*/ 67 w 395"/>
                <a:gd name="T105" fmla="*/ 335 h 549"/>
                <a:gd name="T106" fmla="*/ 63 w 395"/>
                <a:gd name="T107" fmla="*/ 155 h 549"/>
                <a:gd name="T108" fmla="*/ 63 w 395"/>
                <a:gd name="T109" fmla="*/ 155 h 549"/>
                <a:gd name="T110" fmla="*/ 108 w 395"/>
                <a:gd name="T111" fmla="*/ 115 h 549"/>
                <a:gd name="T112" fmla="*/ 72 w 395"/>
                <a:gd name="T113" fmla="*/ 128 h 549"/>
                <a:gd name="T114" fmla="*/ 57 w 395"/>
                <a:gd name="T115" fmla="*/ 169 h 549"/>
                <a:gd name="T116" fmla="*/ 57 w 395"/>
                <a:gd name="T117" fmla="*/ 169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95" h="549">
                  <a:moveTo>
                    <a:pt x="118" y="256"/>
                  </a:moveTo>
                  <a:cubicBezTo>
                    <a:pt x="110" y="256"/>
                    <a:pt x="109" y="262"/>
                    <a:pt x="106" y="277"/>
                  </a:cubicBezTo>
                  <a:cubicBezTo>
                    <a:pt x="104" y="289"/>
                    <a:pt x="126" y="256"/>
                    <a:pt x="118" y="256"/>
                  </a:cubicBezTo>
                  <a:close/>
                  <a:moveTo>
                    <a:pt x="100" y="210"/>
                  </a:moveTo>
                  <a:cubicBezTo>
                    <a:pt x="96" y="210"/>
                    <a:pt x="90" y="222"/>
                    <a:pt x="94" y="225"/>
                  </a:cubicBezTo>
                  <a:cubicBezTo>
                    <a:pt x="98" y="228"/>
                    <a:pt x="111" y="221"/>
                    <a:pt x="111" y="221"/>
                  </a:cubicBezTo>
                  <a:cubicBezTo>
                    <a:pt x="111" y="221"/>
                    <a:pt x="104" y="210"/>
                    <a:pt x="100" y="210"/>
                  </a:cubicBezTo>
                  <a:close/>
                  <a:moveTo>
                    <a:pt x="87" y="261"/>
                  </a:moveTo>
                  <a:cubicBezTo>
                    <a:pt x="102" y="261"/>
                    <a:pt x="109" y="250"/>
                    <a:pt x="98" y="248"/>
                  </a:cubicBezTo>
                  <a:cubicBezTo>
                    <a:pt x="87" y="246"/>
                    <a:pt x="78" y="261"/>
                    <a:pt x="87" y="261"/>
                  </a:cubicBezTo>
                  <a:close/>
                  <a:moveTo>
                    <a:pt x="231" y="85"/>
                  </a:moveTo>
                  <a:cubicBezTo>
                    <a:pt x="223" y="78"/>
                    <a:pt x="222" y="93"/>
                    <a:pt x="222" y="93"/>
                  </a:cubicBezTo>
                  <a:cubicBezTo>
                    <a:pt x="229" y="99"/>
                    <a:pt x="239" y="92"/>
                    <a:pt x="231" y="85"/>
                  </a:cubicBezTo>
                  <a:close/>
                  <a:moveTo>
                    <a:pt x="103" y="176"/>
                  </a:moveTo>
                  <a:cubicBezTo>
                    <a:pt x="103" y="176"/>
                    <a:pt x="107" y="159"/>
                    <a:pt x="97" y="159"/>
                  </a:cubicBezTo>
                  <a:cubicBezTo>
                    <a:pt x="87" y="159"/>
                    <a:pt x="93" y="169"/>
                    <a:pt x="93" y="169"/>
                  </a:cubicBezTo>
                  <a:cubicBezTo>
                    <a:pt x="93" y="169"/>
                    <a:pt x="85" y="166"/>
                    <a:pt x="82" y="169"/>
                  </a:cubicBezTo>
                  <a:cubicBezTo>
                    <a:pt x="79" y="172"/>
                    <a:pt x="91" y="179"/>
                    <a:pt x="93" y="183"/>
                  </a:cubicBezTo>
                  <a:cubicBezTo>
                    <a:pt x="95" y="187"/>
                    <a:pt x="110" y="184"/>
                    <a:pt x="110" y="184"/>
                  </a:cubicBezTo>
                  <a:lnTo>
                    <a:pt x="103" y="176"/>
                  </a:lnTo>
                  <a:close/>
                  <a:moveTo>
                    <a:pt x="325" y="1"/>
                  </a:moveTo>
                  <a:cubicBezTo>
                    <a:pt x="318" y="2"/>
                    <a:pt x="316" y="11"/>
                    <a:pt x="316" y="11"/>
                  </a:cubicBezTo>
                  <a:cubicBezTo>
                    <a:pt x="327" y="16"/>
                    <a:pt x="332" y="0"/>
                    <a:pt x="325" y="1"/>
                  </a:cubicBezTo>
                  <a:close/>
                  <a:moveTo>
                    <a:pt x="296" y="36"/>
                  </a:moveTo>
                  <a:cubicBezTo>
                    <a:pt x="300" y="45"/>
                    <a:pt x="300" y="45"/>
                    <a:pt x="300" y="45"/>
                  </a:cubicBezTo>
                  <a:cubicBezTo>
                    <a:pt x="305" y="49"/>
                    <a:pt x="312" y="28"/>
                    <a:pt x="311" y="24"/>
                  </a:cubicBezTo>
                  <a:cubicBezTo>
                    <a:pt x="310" y="20"/>
                    <a:pt x="301" y="12"/>
                    <a:pt x="301" y="12"/>
                  </a:cubicBezTo>
                  <a:cubicBezTo>
                    <a:pt x="300" y="21"/>
                    <a:pt x="300" y="21"/>
                    <a:pt x="300" y="21"/>
                  </a:cubicBezTo>
                  <a:cubicBezTo>
                    <a:pt x="300" y="21"/>
                    <a:pt x="287" y="25"/>
                    <a:pt x="288" y="29"/>
                  </a:cubicBezTo>
                  <a:cubicBezTo>
                    <a:pt x="289" y="33"/>
                    <a:pt x="296" y="36"/>
                    <a:pt x="296" y="36"/>
                  </a:cubicBezTo>
                  <a:close/>
                  <a:moveTo>
                    <a:pt x="239" y="94"/>
                  </a:moveTo>
                  <a:cubicBezTo>
                    <a:pt x="237" y="104"/>
                    <a:pt x="237" y="104"/>
                    <a:pt x="237" y="104"/>
                  </a:cubicBezTo>
                  <a:cubicBezTo>
                    <a:pt x="246" y="96"/>
                    <a:pt x="246" y="96"/>
                    <a:pt x="246" y="96"/>
                  </a:cubicBezTo>
                  <a:lnTo>
                    <a:pt x="239" y="94"/>
                  </a:lnTo>
                  <a:close/>
                  <a:moveTo>
                    <a:pt x="137" y="269"/>
                  </a:moveTo>
                  <a:cubicBezTo>
                    <a:pt x="143" y="265"/>
                    <a:pt x="134" y="252"/>
                    <a:pt x="128" y="258"/>
                  </a:cubicBezTo>
                  <a:cubicBezTo>
                    <a:pt x="122" y="264"/>
                    <a:pt x="130" y="273"/>
                    <a:pt x="137" y="269"/>
                  </a:cubicBezTo>
                  <a:close/>
                  <a:moveTo>
                    <a:pt x="346" y="395"/>
                  </a:moveTo>
                  <a:cubicBezTo>
                    <a:pt x="346" y="395"/>
                    <a:pt x="341" y="409"/>
                    <a:pt x="331" y="402"/>
                  </a:cubicBezTo>
                  <a:cubicBezTo>
                    <a:pt x="321" y="394"/>
                    <a:pt x="341" y="387"/>
                    <a:pt x="340" y="378"/>
                  </a:cubicBezTo>
                  <a:cubicBezTo>
                    <a:pt x="339" y="369"/>
                    <a:pt x="308" y="364"/>
                    <a:pt x="308" y="359"/>
                  </a:cubicBezTo>
                  <a:cubicBezTo>
                    <a:pt x="308" y="354"/>
                    <a:pt x="330" y="357"/>
                    <a:pt x="330" y="357"/>
                  </a:cubicBezTo>
                  <a:cubicBezTo>
                    <a:pt x="321" y="349"/>
                    <a:pt x="321" y="349"/>
                    <a:pt x="321" y="349"/>
                  </a:cubicBezTo>
                  <a:cubicBezTo>
                    <a:pt x="321" y="349"/>
                    <a:pt x="312" y="328"/>
                    <a:pt x="308" y="321"/>
                  </a:cubicBezTo>
                  <a:cubicBezTo>
                    <a:pt x="304" y="314"/>
                    <a:pt x="291" y="314"/>
                    <a:pt x="291" y="314"/>
                  </a:cubicBezTo>
                  <a:cubicBezTo>
                    <a:pt x="291" y="314"/>
                    <a:pt x="283" y="305"/>
                    <a:pt x="275" y="299"/>
                  </a:cubicBezTo>
                  <a:cubicBezTo>
                    <a:pt x="267" y="293"/>
                    <a:pt x="273" y="261"/>
                    <a:pt x="273" y="261"/>
                  </a:cubicBezTo>
                  <a:cubicBezTo>
                    <a:pt x="265" y="261"/>
                    <a:pt x="265" y="261"/>
                    <a:pt x="265" y="261"/>
                  </a:cubicBezTo>
                  <a:cubicBezTo>
                    <a:pt x="265" y="261"/>
                    <a:pt x="264" y="255"/>
                    <a:pt x="250" y="245"/>
                  </a:cubicBezTo>
                  <a:cubicBezTo>
                    <a:pt x="235" y="235"/>
                    <a:pt x="216" y="245"/>
                    <a:pt x="208" y="246"/>
                  </a:cubicBezTo>
                  <a:cubicBezTo>
                    <a:pt x="200" y="247"/>
                    <a:pt x="191" y="235"/>
                    <a:pt x="191" y="235"/>
                  </a:cubicBezTo>
                  <a:cubicBezTo>
                    <a:pt x="191" y="235"/>
                    <a:pt x="205" y="240"/>
                    <a:pt x="209" y="239"/>
                  </a:cubicBezTo>
                  <a:cubicBezTo>
                    <a:pt x="213" y="238"/>
                    <a:pt x="231" y="234"/>
                    <a:pt x="232" y="228"/>
                  </a:cubicBezTo>
                  <a:cubicBezTo>
                    <a:pt x="233" y="223"/>
                    <a:pt x="214" y="222"/>
                    <a:pt x="214" y="222"/>
                  </a:cubicBezTo>
                  <a:cubicBezTo>
                    <a:pt x="230" y="218"/>
                    <a:pt x="230" y="218"/>
                    <a:pt x="230" y="218"/>
                  </a:cubicBezTo>
                  <a:cubicBezTo>
                    <a:pt x="230" y="218"/>
                    <a:pt x="239" y="211"/>
                    <a:pt x="245" y="206"/>
                  </a:cubicBezTo>
                  <a:cubicBezTo>
                    <a:pt x="250" y="201"/>
                    <a:pt x="261" y="177"/>
                    <a:pt x="261" y="177"/>
                  </a:cubicBezTo>
                  <a:cubicBezTo>
                    <a:pt x="261" y="177"/>
                    <a:pt x="276" y="168"/>
                    <a:pt x="276" y="161"/>
                  </a:cubicBezTo>
                  <a:cubicBezTo>
                    <a:pt x="276" y="154"/>
                    <a:pt x="222" y="159"/>
                    <a:pt x="222" y="159"/>
                  </a:cubicBezTo>
                  <a:cubicBezTo>
                    <a:pt x="222" y="159"/>
                    <a:pt x="223" y="154"/>
                    <a:pt x="211" y="154"/>
                  </a:cubicBezTo>
                  <a:cubicBezTo>
                    <a:pt x="199" y="154"/>
                    <a:pt x="177" y="162"/>
                    <a:pt x="177" y="162"/>
                  </a:cubicBezTo>
                  <a:cubicBezTo>
                    <a:pt x="185" y="155"/>
                    <a:pt x="185" y="155"/>
                    <a:pt x="185" y="155"/>
                  </a:cubicBezTo>
                  <a:cubicBezTo>
                    <a:pt x="179" y="147"/>
                    <a:pt x="179" y="147"/>
                    <a:pt x="179" y="147"/>
                  </a:cubicBezTo>
                  <a:cubicBezTo>
                    <a:pt x="191" y="145"/>
                    <a:pt x="191" y="145"/>
                    <a:pt x="191" y="145"/>
                  </a:cubicBezTo>
                  <a:cubicBezTo>
                    <a:pt x="212" y="132"/>
                    <a:pt x="212" y="132"/>
                    <a:pt x="212" y="132"/>
                  </a:cubicBezTo>
                  <a:cubicBezTo>
                    <a:pt x="212" y="132"/>
                    <a:pt x="223" y="123"/>
                    <a:pt x="224" y="112"/>
                  </a:cubicBezTo>
                  <a:cubicBezTo>
                    <a:pt x="225" y="105"/>
                    <a:pt x="211" y="107"/>
                    <a:pt x="203" y="108"/>
                  </a:cubicBezTo>
                  <a:cubicBezTo>
                    <a:pt x="195" y="109"/>
                    <a:pt x="183" y="115"/>
                    <a:pt x="175" y="115"/>
                  </a:cubicBezTo>
                  <a:cubicBezTo>
                    <a:pt x="167" y="115"/>
                    <a:pt x="160" y="106"/>
                    <a:pt x="153" y="110"/>
                  </a:cubicBezTo>
                  <a:cubicBezTo>
                    <a:pt x="146" y="114"/>
                    <a:pt x="153" y="124"/>
                    <a:pt x="153" y="124"/>
                  </a:cubicBezTo>
                  <a:cubicBezTo>
                    <a:pt x="153" y="124"/>
                    <a:pt x="146" y="125"/>
                    <a:pt x="141" y="129"/>
                  </a:cubicBezTo>
                  <a:cubicBezTo>
                    <a:pt x="136" y="133"/>
                    <a:pt x="144" y="148"/>
                    <a:pt x="144" y="148"/>
                  </a:cubicBezTo>
                  <a:cubicBezTo>
                    <a:pt x="115" y="151"/>
                    <a:pt x="115" y="151"/>
                    <a:pt x="115" y="151"/>
                  </a:cubicBezTo>
                  <a:cubicBezTo>
                    <a:pt x="115" y="157"/>
                    <a:pt x="115" y="157"/>
                    <a:pt x="115" y="157"/>
                  </a:cubicBezTo>
                  <a:cubicBezTo>
                    <a:pt x="121" y="162"/>
                    <a:pt x="121" y="162"/>
                    <a:pt x="121" y="162"/>
                  </a:cubicBezTo>
                  <a:cubicBezTo>
                    <a:pt x="130" y="180"/>
                    <a:pt x="130" y="180"/>
                    <a:pt x="130" y="180"/>
                  </a:cubicBezTo>
                  <a:cubicBezTo>
                    <a:pt x="130" y="180"/>
                    <a:pt x="124" y="185"/>
                    <a:pt x="121" y="188"/>
                  </a:cubicBezTo>
                  <a:cubicBezTo>
                    <a:pt x="118" y="191"/>
                    <a:pt x="116" y="198"/>
                    <a:pt x="116" y="198"/>
                  </a:cubicBezTo>
                  <a:cubicBezTo>
                    <a:pt x="105" y="203"/>
                    <a:pt x="105" y="203"/>
                    <a:pt x="105" y="203"/>
                  </a:cubicBezTo>
                  <a:cubicBezTo>
                    <a:pt x="105" y="203"/>
                    <a:pt x="111" y="212"/>
                    <a:pt x="119" y="211"/>
                  </a:cubicBezTo>
                  <a:cubicBezTo>
                    <a:pt x="127" y="210"/>
                    <a:pt x="134" y="202"/>
                    <a:pt x="134" y="202"/>
                  </a:cubicBezTo>
                  <a:cubicBezTo>
                    <a:pt x="133" y="214"/>
                    <a:pt x="133" y="214"/>
                    <a:pt x="133" y="214"/>
                  </a:cubicBezTo>
                  <a:cubicBezTo>
                    <a:pt x="133" y="214"/>
                    <a:pt x="120" y="220"/>
                    <a:pt x="115" y="228"/>
                  </a:cubicBezTo>
                  <a:cubicBezTo>
                    <a:pt x="110" y="237"/>
                    <a:pt x="116" y="250"/>
                    <a:pt x="116" y="250"/>
                  </a:cubicBezTo>
                  <a:cubicBezTo>
                    <a:pt x="116" y="250"/>
                    <a:pt x="127" y="242"/>
                    <a:pt x="134" y="247"/>
                  </a:cubicBezTo>
                  <a:cubicBezTo>
                    <a:pt x="140" y="252"/>
                    <a:pt x="153" y="241"/>
                    <a:pt x="153" y="241"/>
                  </a:cubicBezTo>
                  <a:cubicBezTo>
                    <a:pt x="144" y="251"/>
                    <a:pt x="144" y="251"/>
                    <a:pt x="144" y="251"/>
                  </a:cubicBezTo>
                  <a:cubicBezTo>
                    <a:pt x="149" y="269"/>
                    <a:pt x="149" y="269"/>
                    <a:pt x="149" y="269"/>
                  </a:cubicBezTo>
                  <a:cubicBezTo>
                    <a:pt x="149" y="269"/>
                    <a:pt x="138" y="282"/>
                    <a:pt x="130" y="296"/>
                  </a:cubicBezTo>
                  <a:cubicBezTo>
                    <a:pt x="123" y="309"/>
                    <a:pt x="146" y="306"/>
                    <a:pt x="146" y="306"/>
                  </a:cubicBezTo>
                  <a:cubicBezTo>
                    <a:pt x="146" y="306"/>
                    <a:pt x="159" y="300"/>
                    <a:pt x="166" y="303"/>
                  </a:cubicBezTo>
                  <a:cubicBezTo>
                    <a:pt x="173" y="306"/>
                    <a:pt x="189" y="293"/>
                    <a:pt x="189" y="293"/>
                  </a:cubicBezTo>
                  <a:cubicBezTo>
                    <a:pt x="211" y="295"/>
                    <a:pt x="211" y="295"/>
                    <a:pt x="211" y="295"/>
                  </a:cubicBezTo>
                  <a:cubicBezTo>
                    <a:pt x="211" y="295"/>
                    <a:pt x="188" y="308"/>
                    <a:pt x="186" y="318"/>
                  </a:cubicBezTo>
                  <a:cubicBezTo>
                    <a:pt x="185" y="328"/>
                    <a:pt x="215" y="335"/>
                    <a:pt x="215" y="335"/>
                  </a:cubicBezTo>
                  <a:cubicBezTo>
                    <a:pt x="216" y="349"/>
                    <a:pt x="216" y="349"/>
                    <a:pt x="216" y="349"/>
                  </a:cubicBezTo>
                  <a:cubicBezTo>
                    <a:pt x="208" y="361"/>
                    <a:pt x="208" y="361"/>
                    <a:pt x="208" y="361"/>
                  </a:cubicBezTo>
                  <a:cubicBezTo>
                    <a:pt x="208" y="361"/>
                    <a:pt x="210" y="375"/>
                    <a:pt x="207" y="379"/>
                  </a:cubicBezTo>
                  <a:cubicBezTo>
                    <a:pt x="204" y="383"/>
                    <a:pt x="162" y="377"/>
                    <a:pt x="162" y="377"/>
                  </a:cubicBezTo>
                  <a:cubicBezTo>
                    <a:pt x="162" y="377"/>
                    <a:pt x="152" y="374"/>
                    <a:pt x="143" y="376"/>
                  </a:cubicBezTo>
                  <a:cubicBezTo>
                    <a:pt x="134" y="378"/>
                    <a:pt x="149" y="389"/>
                    <a:pt x="149" y="389"/>
                  </a:cubicBezTo>
                  <a:cubicBezTo>
                    <a:pt x="135" y="402"/>
                    <a:pt x="135" y="402"/>
                    <a:pt x="135" y="402"/>
                  </a:cubicBezTo>
                  <a:cubicBezTo>
                    <a:pt x="163" y="400"/>
                    <a:pt x="163" y="400"/>
                    <a:pt x="163" y="400"/>
                  </a:cubicBezTo>
                  <a:cubicBezTo>
                    <a:pt x="163" y="400"/>
                    <a:pt x="163" y="423"/>
                    <a:pt x="156" y="430"/>
                  </a:cubicBezTo>
                  <a:cubicBezTo>
                    <a:pt x="149" y="437"/>
                    <a:pt x="121" y="445"/>
                    <a:pt x="117" y="448"/>
                  </a:cubicBezTo>
                  <a:cubicBezTo>
                    <a:pt x="113" y="451"/>
                    <a:pt x="118" y="466"/>
                    <a:pt x="122" y="468"/>
                  </a:cubicBezTo>
                  <a:cubicBezTo>
                    <a:pt x="126" y="470"/>
                    <a:pt x="144" y="456"/>
                    <a:pt x="144" y="456"/>
                  </a:cubicBezTo>
                  <a:cubicBezTo>
                    <a:pt x="144" y="456"/>
                    <a:pt x="147" y="462"/>
                    <a:pt x="151" y="466"/>
                  </a:cubicBezTo>
                  <a:cubicBezTo>
                    <a:pt x="155" y="470"/>
                    <a:pt x="165" y="466"/>
                    <a:pt x="165" y="466"/>
                  </a:cubicBezTo>
                  <a:cubicBezTo>
                    <a:pt x="165" y="466"/>
                    <a:pt x="173" y="475"/>
                    <a:pt x="181" y="476"/>
                  </a:cubicBezTo>
                  <a:cubicBezTo>
                    <a:pt x="190" y="477"/>
                    <a:pt x="197" y="472"/>
                    <a:pt x="202" y="467"/>
                  </a:cubicBezTo>
                  <a:cubicBezTo>
                    <a:pt x="207" y="462"/>
                    <a:pt x="220" y="463"/>
                    <a:pt x="220" y="463"/>
                  </a:cubicBezTo>
                  <a:cubicBezTo>
                    <a:pt x="220" y="463"/>
                    <a:pt x="204" y="478"/>
                    <a:pt x="194" y="485"/>
                  </a:cubicBezTo>
                  <a:cubicBezTo>
                    <a:pt x="183" y="492"/>
                    <a:pt x="163" y="485"/>
                    <a:pt x="156" y="485"/>
                  </a:cubicBezTo>
                  <a:cubicBezTo>
                    <a:pt x="149" y="485"/>
                    <a:pt x="151" y="495"/>
                    <a:pt x="151" y="495"/>
                  </a:cubicBezTo>
                  <a:cubicBezTo>
                    <a:pt x="151" y="495"/>
                    <a:pt x="142" y="495"/>
                    <a:pt x="135" y="498"/>
                  </a:cubicBezTo>
                  <a:cubicBezTo>
                    <a:pt x="127" y="501"/>
                    <a:pt x="135" y="507"/>
                    <a:pt x="129" y="516"/>
                  </a:cubicBezTo>
                  <a:cubicBezTo>
                    <a:pt x="124" y="524"/>
                    <a:pt x="117" y="520"/>
                    <a:pt x="110" y="520"/>
                  </a:cubicBezTo>
                  <a:cubicBezTo>
                    <a:pt x="103" y="520"/>
                    <a:pt x="106" y="530"/>
                    <a:pt x="99" y="536"/>
                  </a:cubicBezTo>
                  <a:cubicBezTo>
                    <a:pt x="92" y="542"/>
                    <a:pt x="83" y="541"/>
                    <a:pt x="83" y="545"/>
                  </a:cubicBezTo>
                  <a:cubicBezTo>
                    <a:pt x="83" y="549"/>
                    <a:pt x="102" y="549"/>
                    <a:pt x="105" y="549"/>
                  </a:cubicBezTo>
                  <a:cubicBezTo>
                    <a:pt x="108" y="549"/>
                    <a:pt x="116" y="539"/>
                    <a:pt x="122" y="534"/>
                  </a:cubicBezTo>
                  <a:cubicBezTo>
                    <a:pt x="128" y="529"/>
                    <a:pt x="138" y="530"/>
                    <a:pt x="147" y="530"/>
                  </a:cubicBezTo>
                  <a:cubicBezTo>
                    <a:pt x="156" y="530"/>
                    <a:pt x="159" y="540"/>
                    <a:pt x="165" y="540"/>
                  </a:cubicBezTo>
                  <a:cubicBezTo>
                    <a:pt x="171" y="540"/>
                    <a:pt x="184" y="515"/>
                    <a:pt x="191" y="512"/>
                  </a:cubicBezTo>
                  <a:cubicBezTo>
                    <a:pt x="197" y="508"/>
                    <a:pt x="211" y="519"/>
                    <a:pt x="211" y="519"/>
                  </a:cubicBezTo>
                  <a:cubicBezTo>
                    <a:pt x="228" y="520"/>
                    <a:pt x="228" y="520"/>
                    <a:pt x="228" y="520"/>
                  </a:cubicBezTo>
                  <a:cubicBezTo>
                    <a:pt x="248" y="512"/>
                    <a:pt x="248" y="512"/>
                    <a:pt x="248" y="512"/>
                  </a:cubicBezTo>
                  <a:cubicBezTo>
                    <a:pt x="248" y="512"/>
                    <a:pt x="267" y="521"/>
                    <a:pt x="273" y="520"/>
                  </a:cubicBezTo>
                  <a:cubicBezTo>
                    <a:pt x="279" y="519"/>
                    <a:pt x="265" y="508"/>
                    <a:pt x="271" y="503"/>
                  </a:cubicBezTo>
                  <a:cubicBezTo>
                    <a:pt x="277" y="498"/>
                    <a:pt x="286" y="513"/>
                    <a:pt x="286" y="513"/>
                  </a:cubicBezTo>
                  <a:cubicBezTo>
                    <a:pt x="293" y="508"/>
                    <a:pt x="293" y="508"/>
                    <a:pt x="293" y="508"/>
                  </a:cubicBezTo>
                  <a:cubicBezTo>
                    <a:pt x="293" y="508"/>
                    <a:pt x="346" y="508"/>
                    <a:pt x="359" y="501"/>
                  </a:cubicBezTo>
                  <a:cubicBezTo>
                    <a:pt x="371" y="494"/>
                    <a:pt x="379" y="479"/>
                    <a:pt x="379" y="479"/>
                  </a:cubicBezTo>
                  <a:cubicBezTo>
                    <a:pt x="340" y="474"/>
                    <a:pt x="340" y="474"/>
                    <a:pt x="340" y="474"/>
                  </a:cubicBezTo>
                  <a:cubicBezTo>
                    <a:pt x="358" y="471"/>
                    <a:pt x="358" y="471"/>
                    <a:pt x="358" y="471"/>
                  </a:cubicBezTo>
                  <a:cubicBezTo>
                    <a:pt x="354" y="461"/>
                    <a:pt x="354" y="461"/>
                    <a:pt x="354" y="461"/>
                  </a:cubicBezTo>
                  <a:cubicBezTo>
                    <a:pt x="354" y="461"/>
                    <a:pt x="368" y="448"/>
                    <a:pt x="375" y="447"/>
                  </a:cubicBezTo>
                  <a:cubicBezTo>
                    <a:pt x="382" y="446"/>
                    <a:pt x="393" y="435"/>
                    <a:pt x="394" y="415"/>
                  </a:cubicBezTo>
                  <a:cubicBezTo>
                    <a:pt x="395" y="394"/>
                    <a:pt x="346" y="395"/>
                    <a:pt x="346" y="395"/>
                  </a:cubicBezTo>
                  <a:close/>
                  <a:moveTo>
                    <a:pt x="157" y="325"/>
                  </a:moveTo>
                  <a:cubicBezTo>
                    <a:pt x="152" y="310"/>
                    <a:pt x="147" y="330"/>
                    <a:pt x="138" y="338"/>
                  </a:cubicBezTo>
                  <a:cubicBezTo>
                    <a:pt x="138" y="338"/>
                    <a:pt x="162" y="340"/>
                    <a:pt x="157" y="325"/>
                  </a:cubicBezTo>
                  <a:close/>
                  <a:moveTo>
                    <a:pt x="94" y="338"/>
                  </a:moveTo>
                  <a:cubicBezTo>
                    <a:pt x="97" y="335"/>
                    <a:pt x="99" y="329"/>
                    <a:pt x="99" y="329"/>
                  </a:cubicBezTo>
                  <a:cubicBezTo>
                    <a:pt x="99" y="329"/>
                    <a:pt x="104" y="336"/>
                    <a:pt x="107" y="330"/>
                  </a:cubicBezTo>
                  <a:cubicBezTo>
                    <a:pt x="110" y="324"/>
                    <a:pt x="117" y="314"/>
                    <a:pt x="110" y="308"/>
                  </a:cubicBezTo>
                  <a:cubicBezTo>
                    <a:pt x="103" y="302"/>
                    <a:pt x="103" y="293"/>
                    <a:pt x="103" y="293"/>
                  </a:cubicBezTo>
                  <a:cubicBezTo>
                    <a:pt x="98" y="295"/>
                    <a:pt x="98" y="295"/>
                    <a:pt x="98" y="295"/>
                  </a:cubicBezTo>
                  <a:cubicBezTo>
                    <a:pt x="98" y="295"/>
                    <a:pt x="93" y="283"/>
                    <a:pt x="86" y="281"/>
                  </a:cubicBezTo>
                  <a:cubicBezTo>
                    <a:pt x="79" y="279"/>
                    <a:pt x="61" y="282"/>
                    <a:pt x="61" y="282"/>
                  </a:cubicBezTo>
                  <a:cubicBezTo>
                    <a:pt x="61" y="282"/>
                    <a:pt x="61" y="282"/>
                    <a:pt x="61" y="281"/>
                  </a:cubicBezTo>
                  <a:cubicBezTo>
                    <a:pt x="58" y="288"/>
                    <a:pt x="58" y="288"/>
                    <a:pt x="58" y="288"/>
                  </a:cubicBezTo>
                  <a:cubicBezTo>
                    <a:pt x="28" y="302"/>
                    <a:pt x="28" y="302"/>
                    <a:pt x="28" y="302"/>
                  </a:cubicBezTo>
                  <a:cubicBezTo>
                    <a:pt x="29" y="312"/>
                    <a:pt x="29" y="312"/>
                    <a:pt x="29" y="312"/>
                  </a:cubicBezTo>
                  <a:cubicBezTo>
                    <a:pt x="29" y="312"/>
                    <a:pt x="0" y="318"/>
                    <a:pt x="13" y="325"/>
                  </a:cubicBezTo>
                  <a:cubicBezTo>
                    <a:pt x="26" y="333"/>
                    <a:pt x="38" y="335"/>
                    <a:pt x="38" y="335"/>
                  </a:cubicBezTo>
                  <a:cubicBezTo>
                    <a:pt x="55" y="319"/>
                    <a:pt x="55" y="319"/>
                    <a:pt x="55" y="319"/>
                  </a:cubicBezTo>
                  <a:cubicBezTo>
                    <a:pt x="67" y="335"/>
                    <a:pt x="67" y="335"/>
                    <a:pt x="67" y="335"/>
                  </a:cubicBezTo>
                  <a:cubicBezTo>
                    <a:pt x="89" y="340"/>
                    <a:pt x="89" y="340"/>
                    <a:pt x="89" y="340"/>
                  </a:cubicBezTo>
                  <a:cubicBezTo>
                    <a:pt x="91" y="340"/>
                    <a:pt x="93" y="339"/>
                    <a:pt x="94" y="338"/>
                  </a:cubicBezTo>
                  <a:close/>
                  <a:moveTo>
                    <a:pt x="63" y="155"/>
                  </a:moveTo>
                  <a:cubicBezTo>
                    <a:pt x="57" y="155"/>
                    <a:pt x="54" y="155"/>
                    <a:pt x="52" y="163"/>
                  </a:cubicBezTo>
                  <a:cubicBezTo>
                    <a:pt x="66" y="163"/>
                    <a:pt x="66" y="163"/>
                    <a:pt x="66" y="163"/>
                  </a:cubicBezTo>
                  <a:cubicBezTo>
                    <a:pt x="66" y="163"/>
                    <a:pt x="69" y="155"/>
                    <a:pt x="63" y="155"/>
                  </a:cubicBezTo>
                  <a:close/>
                  <a:moveTo>
                    <a:pt x="82" y="144"/>
                  </a:moveTo>
                  <a:cubicBezTo>
                    <a:pt x="82" y="144"/>
                    <a:pt x="88" y="146"/>
                    <a:pt x="94" y="145"/>
                  </a:cubicBezTo>
                  <a:cubicBezTo>
                    <a:pt x="100" y="144"/>
                    <a:pt x="108" y="115"/>
                    <a:pt x="108" y="115"/>
                  </a:cubicBezTo>
                  <a:cubicBezTo>
                    <a:pt x="108" y="115"/>
                    <a:pt x="100" y="117"/>
                    <a:pt x="94" y="122"/>
                  </a:cubicBezTo>
                  <a:cubicBezTo>
                    <a:pt x="88" y="126"/>
                    <a:pt x="86" y="133"/>
                    <a:pt x="86" y="133"/>
                  </a:cubicBezTo>
                  <a:cubicBezTo>
                    <a:pt x="86" y="133"/>
                    <a:pt x="78" y="125"/>
                    <a:pt x="72" y="128"/>
                  </a:cubicBezTo>
                  <a:cubicBezTo>
                    <a:pt x="67" y="131"/>
                    <a:pt x="73" y="153"/>
                    <a:pt x="73" y="153"/>
                  </a:cubicBezTo>
                  <a:lnTo>
                    <a:pt x="82" y="144"/>
                  </a:lnTo>
                  <a:close/>
                  <a:moveTo>
                    <a:pt x="57" y="169"/>
                  </a:moveTo>
                  <a:cubicBezTo>
                    <a:pt x="51" y="191"/>
                    <a:pt x="51" y="191"/>
                    <a:pt x="51" y="191"/>
                  </a:cubicBezTo>
                  <a:cubicBezTo>
                    <a:pt x="62" y="177"/>
                    <a:pt x="62" y="177"/>
                    <a:pt x="62" y="177"/>
                  </a:cubicBezTo>
                  <a:lnTo>
                    <a:pt x="57" y="16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2" name="Freeform 331"/>
            <p:cNvSpPr>
              <a:spLocks/>
            </p:cNvSpPr>
            <p:nvPr/>
          </p:nvSpPr>
          <p:spPr bwMode="gray">
            <a:xfrm>
              <a:off x="3867245" y="2863450"/>
              <a:ext cx="104662" cy="102500"/>
            </a:xfrm>
            <a:custGeom>
              <a:avLst/>
              <a:gdLst>
                <a:gd name="T0" fmla="*/ 186 w 189"/>
                <a:gd name="T1" fmla="*/ 104 h 202"/>
                <a:gd name="T2" fmla="*/ 177 w 189"/>
                <a:gd name="T3" fmla="*/ 87 h 202"/>
                <a:gd name="T4" fmla="*/ 175 w 189"/>
                <a:gd name="T5" fmla="*/ 73 h 202"/>
                <a:gd name="T6" fmla="*/ 189 w 189"/>
                <a:gd name="T7" fmla="*/ 66 h 202"/>
                <a:gd name="T8" fmla="*/ 167 w 189"/>
                <a:gd name="T9" fmla="*/ 61 h 202"/>
                <a:gd name="T10" fmla="*/ 155 w 189"/>
                <a:gd name="T11" fmla="*/ 45 h 202"/>
                <a:gd name="T12" fmla="*/ 138 w 189"/>
                <a:gd name="T13" fmla="*/ 61 h 202"/>
                <a:gd name="T14" fmla="*/ 113 w 189"/>
                <a:gd name="T15" fmla="*/ 51 h 202"/>
                <a:gd name="T16" fmla="*/ 129 w 189"/>
                <a:gd name="T17" fmla="*/ 38 h 202"/>
                <a:gd name="T18" fmla="*/ 128 w 189"/>
                <a:gd name="T19" fmla="*/ 28 h 202"/>
                <a:gd name="T20" fmla="*/ 158 w 189"/>
                <a:gd name="T21" fmla="*/ 14 h 202"/>
                <a:gd name="T22" fmla="*/ 161 w 189"/>
                <a:gd name="T23" fmla="*/ 7 h 202"/>
                <a:gd name="T24" fmla="*/ 153 w 189"/>
                <a:gd name="T25" fmla="*/ 2 h 202"/>
                <a:gd name="T26" fmla="*/ 138 w 189"/>
                <a:gd name="T27" fmla="*/ 14 h 202"/>
                <a:gd name="T28" fmla="*/ 134 w 189"/>
                <a:gd name="T29" fmla="*/ 4 h 202"/>
                <a:gd name="T30" fmla="*/ 107 w 189"/>
                <a:gd name="T31" fmla="*/ 9 h 202"/>
                <a:gd name="T32" fmla="*/ 99 w 189"/>
                <a:gd name="T33" fmla="*/ 30 h 202"/>
                <a:gd name="T34" fmla="*/ 84 w 189"/>
                <a:gd name="T35" fmla="*/ 35 h 202"/>
                <a:gd name="T36" fmla="*/ 102 w 189"/>
                <a:gd name="T37" fmla="*/ 44 h 202"/>
                <a:gd name="T38" fmla="*/ 92 w 189"/>
                <a:gd name="T39" fmla="*/ 50 h 202"/>
                <a:gd name="T40" fmla="*/ 87 w 189"/>
                <a:gd name="T41" fmla="*/ 57 h 202"/>
                <a:gd name="T42" fmla="*/ 69 w 189"/>
                <a:gd name="T43" fmla="*/ 56 h 202"/>
                <a:gd name="T44" fmla="*/ 69 w 189"/>
                <a:gd name="T45" fmla="*/ 61 h 202"/>
                <a:gd name="T46" fmla="*/ 48 w 189"/>
                <a:gd name="T47" fmla="*/ 51 h 202"/>
                <a:gd name="T48" fmla="*/ 30 w 189"/>
                <a:gd name="T49" fmla="*/ 54 h 202"/>
                <a:gd name="T50" fmla="*/ 33 w 189"/>
                <a:gd name="T51" fmla="*/ 71 h 202"/>
                <a:gd name="T52" fmla="*/ 42 w 189"/>
                <a:gd name="T53" fmla="*/ 79 h 202"/>
                <a:gd name="T54" fmla="*/ 31 w 189"/>
                <a:gd name="T55" fmla="*/ 86 h 202"/>
                <a:gd name="T56" fmla="*/ 25 w 189"/>
                <a:gd name="T57" fmla="*/ 98 h 202"/>
                <a:gd name="T58" fmla="*/ 48 w 189"/>
                <a:gd name="T59" fmla="*/ 107 h 202"/>
                <a:gd name="T60" fmla="*/ 66 w 189"/>
                <a:gd name="T61" fmla="*/ 107 h 202"/>
                <a:gd name="T62" fmla="*/ 50 w 189"/>
                <a:gd name="T63" fmla="*/ 116 h 202"/>
                <a:gd name="T64" fmla="*/ 50 w 189"/>
                <a:gd name="T65" fmla="*/ 130 h 202"/>
                <a:gd name="T66" fmla="*/ 35 w 189"/>
                <a:gd name="T67" fmla="*/ 134 h 202"/>
                <a:gd name="T68" fmla="*/ 30 w 189"/>
                <a:gd name="T69" fmla="*/ 156 h 202"/>
                <a:gd name="T70" fmla="*/ 4 w 189"/>
                <a:gd name="T71" fmla="*/ 161 h 202"/>
                <a:gd name="T72" fmla="*/ 15 w 189"/>
                <a:gd name="T73" fmla="*/ 167 h 202"/>
                <a:gd name="T74" fmla="*/ 0 w 189"/>
                <a:gd name="T75" fmla="*/ 176 h 202"/>
                <a:gd name="T76" fmla="*/ 7 w 189"/>
                <a:gd name="T77" fmla="*/ 183 h 202"/>
                <a:gd name="T78" fmla="*/ 30 w 189"/>
                <a:gd name="T79" fmla="*/ 180 h 202"/>
                <a:gd name="T80" fmla="*/ 19 w 189"/>
                <a:gd name="T81" fmla="*/ 192 h 202"/>
                <a:gd name="T82" fmla="*/ 35 w 189"/>
                <a:gd name="T83" fmla="*/ 190 h 202"/>
                <a:gd name="T84" fmla="*/ 29 w 189"/>
                <a:gd name="T85" fmla="*/ 202 h 202"/>
                <a:gd name="T86" fmla="*/ 74 w 189"/>
                <a:gd name="T87" fmla="*/ 191 h 202"/>
                <a:gd name="T88" fmla="*/ 83 w 189"/>
                <a:gd name="T89" fmla="*/ 178 h 202"/>
                <a:gd name="T90" fmla="*/ 102 w 189"/>
                <a:gd name="T91" fmla="*/ 178 h 202"/>
                <a:gd name="T92" fmla="*/ 124 w 189"/>
                <a:gd name="T93" fmla="*/ 166 h 202"/>
                <a:gd name="T94" fmla="*/ 140 w 189"/>
                <a:gd name="T95" fmla="*/ 165 h 202"/>
                <a:gd name="T96" fmla="*/ 143 w 189"/>
                <a:gd name="T97" fmla="*/ 159 h 202"/>
                <a:gd name="T98" fmla="*/ 168 w 189"/>
                <a:gd name="T99" fmla="*/ 160 h 202"/>
                <a:gd name="T100" fmla="*/ 167 w 189"/>
                <a:gd name="T101" fmla="*/ 148 h 202"/>
                <a:gd name="T102" fmla="*/ 179 w 189"/>
                <a:gd name="T103" fmla="*/ 146 h 202"/>
                <a:gd name="T104" fmla="*/ 178 w 189"/>
                <a:gd name="T105" fmla="*/ 133 h 202"/>
                <a:gd name="T106" fmla="*/ 186 w 189"/>
                <a:gd name="T107" fmla="*/ 104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9" h="202">
                  <a:moveTo>
                    <a:pt x="186" y="104"/>
                  </a:moveTo>
                  <a:cubicBezTo>
                    <a:pt x="186" y="94"/>
                    <a:pt x="177" y="87"/>
                    <a:pt x="177" y="87"/>
                  </a:cubicBezTo>
                  <a:cubicBezTo>
                    <a:pt x="177" y="87"/>
                    <a:pt x="177" y="78"/>
                    <a:pt x="175" y="73"/>
                  </a:cubicBezTo>
                  <a:cubicBezTo>
                    <a:pt x="175" y="69"/>
                    <a:pt x="184" y="68"/>
                    <a:pt x="189" y="66"/>
                  </a:cubicBezTo>
                  <a:cubicBezTo>
                    <a:pt x="167" y="61"/>
                    <a:pt x="167" y="61"/>
                    <a:pt x="167" y="61"/>
                  </a:cubicBezTo>
                  <a:cubicBezTo>
                    <a:pt x="155" y="45"/>
                    <a:pt x="155" y="45"/>
                    <a:pt x="155" y="45"/>
                  </a:cubicBezTo>
                  <a:cubicBezTo>
                    <a:pt x="138" y="61"/>
                    <a:pt x="138" y="61"/>
                    <a:pt x="138" y="61"/>
                  </a:cubicBezTo>
                  <a:cubicBezTo>
                    <a:pt x="138" y="61"/>
                    <a:pt x="126" y="59"/>
                    <a:pt x="113" y="51"/>
                  </a:cubicBezTo>
                  <a:cubicBezTo>
                    <a:pt x="100" y="44"/>
                    <a:pt x="129" y="38"/>
                    <a:pt x="129" y="38"/>
                  </a:cubicBezTo>
                  <a:cubicBezTo>
                    <a:pt x="128" y="28"/>
                    <a:pt x="128" y="28"/>
                    <a:pt x="128" y="28"/>
                  </a:cubicBezTo>
                  <a:cubicBezTo>
                    <a:pt x="158" y="14"/>
                    <a:pt x="158" y="14"/>
                    <a:pt x="158" y="14"/>
                  </a:cubicBezTo>
                  <a:cubicBezTo>
                    <a:pt x="161" y="7"/>
                    <a:pt x="161" y="7"/>
                    <a:pt x="161" y="7"/>
                  </a:cubicBezTo>
                  <a:cubicBezTo>
                    <a:pt x="160" y="6"/>
                    <a:pt x="158" y="4"/>
                    <a:pt x="153" y="2"/>
                  </a:cubicBezTo>
                  <a:cubicBezTo>
                    <a:pt x="146" y="0"/>
                    <a:pt x="138" y="14"/>
                    <a:pt x="138" y="14"/>
                  </a:cubicBezTo>
                  <a:cubicBezTo>
                    <a:pt x="134" y="4"/>
                    <a:pt x="134" y="4"/>
                    <a:pt x="134" y="4"/>
                  </a:cubicBezTo>
                  <a:cubicBezTo>
                    <a:pt x="134" y="4"/>
                    <a:pt x="111" y="4"/>
                    <a:pt x="107" y="9"/>
                  </a:cubicBezTo>
                  <a:cubicBezTo>
                    <a:pt x="103" y="15"/>
                    <a:pt x="99" y="30"/>
                    <a:pt x="99" y="30"/>
                  </a:cubicBezTo>
                  <a:cubicBezTo>
                    <a:pt x="99" y="30"/>
                    <a:pt x="84" y="29"/>
                    <a:pt x="84" y="35"/>
                  </a:cubicBezTo>
                  <a:cubicBezTo>
                    <a:pt x="84" y="41"/>
                    <a:pt x="106" y="37"/>
                    <a:pt x="102" y="44"/>
                  </a:cubicBezTo>
                  <a:cubicBezTo>
                    <a:pt x="98" y="51"/>
                    <a:pt x="94" y="47"/>
                    <a:pt x="92" y="50"/>
                  </a:cubicBezTo>
                  <a:cubicBezTo>
                    <a:pt x="90" y="53"/>
                    <a:pt x="87" y="57"/>
                    <a:pt x="87" y="57"/>
                  </a:cubicBezTo>
                  <a:cubicBezTo>
                    <a:pt x="69" y="56"/>
                    <a:pt x="69" y="56"/>
                    <a:pt x="69" y="56"/>
                  </a:cubicBezTo>
                  <a:cubicBezTo>
                    <a:pt x="69" y="61"/>
                    <a:pt x="69" y="61"/>
                    <a:pt x="69" y="61"/>
                  </a:cubicBezTo>
                  <a:cubicBezTo>
                    <a:pt x="69" y="61"/>
                    <a:pt x="56" y="47"/>
                    <a:pt x="48" y="51"/>
                  </a:cubicBezTo>
                  <a:cubicBezTo>
                    <a:pt x="40" y="55"/>
                    <a:pt x="30" y="54"/>
                    <a:pt x="30" y="54"/>
                  </a:cubicBezTo>
                  <a:cubicBezTo>
                    <a:pt x="30" y="54"/>
                    <a:pt x="28" y="71"/>
                    <a:pt x="33" y="71"/>
                  </a:cubicBezTo>
                  <a:cubicBezTo>
                    <a:pt x="38" y="71"/>
                    <a:pt x="42" y="79"/>
                    <a:pt x="42" y="79"/>
                  </a:cubicBezTo>
                  <a:cubicBezTo>
                    <a:pt x="31" y="86"/>
                    <a:pt x="31" y="86"/>
                    <a:pt x="31" y="86"/>
                  </a:cubicBezTo>
                  <a:cubicBezTo>
                    <a:pt x="31" y="86"/>
                    <a:pt x="20" y="90"/>
                    <a:pt x="25" y="98"/>
                  </a:cubicBezTo>
                  <a:cubicBezTo>
                    <a:pt x="30" y="106"/>
                    <a:pt x="48" y="107"/>
                    <a:pt x="48" y="107"/>
                  </a:cubicBezTo>
                  <a:cubicBezTo>
                    <a:pt x="48" y="107"/>
                    <a:pt x="67" y="99"/>
                    <a:pt x="66" y="107"/>
                  </a:cubicBezTo>
                  <a:cubicBezTo>
                    <a:pt x="65" y="115"/>
                    <a:pt x="50" y="116"/>
                    <a:pt x="50" y="116"/>
                  </a:cubicBezTo>
                  <a:cubicBezTo>
                    <a:pt x="50" y="130"/>
                    <a:pt x="50" y="130"/>
                    <a:pt x="50" y="130"/>
                  </a:cubicBezTo>
                  <a:cubicBezTo>
                    <a:pt x="50" y="130"/>
                    <a:pt x="37" y="125"/>
                    <a:pt x="35" y="134"/>
                  </a:cubicBezTo>
                  <a:cubicBezTo>
                    <a:pt x="33" y="143"/>
                    <a:pt x="30" y="156"/>
                    <a:pt x="30" y="156"/>
                  </a:cubicBezTo>
                  <a:cubicBezTo>
                    <a:pt x="30" y="156"/>
                    <a:pt x="5" y="156"/>
                    <a:pt x="4" y="161"/>
                  </a:cubicBezTo>
                  <a:cubicBezTo>
                    <a:pt x="3" y="166"/>
                    <a:pt x="15" y="167"/>
                    <a:pt x="15" y="167"/>
                  </a:cubicBezTo>
                  <a:cubicBezTo>
                    <a:pt x="15" y="167"/>
                    <a:pt x="0" y="169"/>
                    <a:pt x="0" y="176"/>
                  </a:cubicBezTo>
                  <a:cubicBezTo>
                    <a:pt x="0" y="184"/>
                    <a:pt x="7" y="183"/>
                    <a:pt x="7" y="183"/>
                  </a:cubicBezTo>
                  <a:cubicBezTo>
                    <a:pt x="30" y="180"/>
                    <a:pt x="30" y="180"/>
                    <a:pt x="30" y="180"/>
                  </a:cubicBezTo>
                  <a:cubicBezTo>
                    <a:pt x="19" y="192"/>
                    <a:pt x="19" y="192"/>
                    <a:pt x="19" y="192"/>
                  </a:cubicBezTo>
                  <a:cubicBezTo>
                    <a:pt x="19" y="192"/>
                    <a:pt x="36" y="187"/>
                    <a:pt x="35" y="190"/>
                  </a:cubicBezTo>
                  <a:cubicBezTo>
                    <a:pt x="34" y="193"/>
                    <a:pt x="14" y="202"/>
                    <a:pt x="29" y="202"/>
                  </a:cubicBezTo>
                  <a:cubicBezTo>
                    <a:pt x="44" y="202"/>
                    <a:pt x="65" y="196"/>
                    <a:pt x="74" y="191"/>
                  </a:cubicBezTo>
                  <a:cubicBezTo>
                    <a:pt x="83" y="186"/>
                    <a:pt x="83" y="178"/>
                    <a:pt x="83" y="178"/>
                  </a:cubicBezTo>
                  <a:cubicBezTo>
                    <a:pt x="83" y="178"/>
                    <a:pt x="93" y="184"/>
                    <a:pt x="102" y="178"/>
                  </a:cubicBezTo>
                  <a:cubicBezTo>
                    <a:pt x="111" y="173"/>
                    <a:pt x="112" y="167"/>
                    <a:pt x="124" y="166"/>
                  </a:cubicBezTo>
                  <a:cubicBezTo>
                    <a:pt x="135" y="165"/>
                    <a:pt x="140" y="165"/>
                    <a:pt x="140" y="165"/>
                  </a:cubicBezTo>
                  <a:cubicBezTo>
                    <a:pt x="143" y="159"/>
                    <a:pt x="143" y="159"/>
                    <a:pt x="143" y="159"/>
                  </a:cubicBezTo>
                  <a:cubicBezTo>
                    <a:pt x="168" y="160"/>
                    <a:pt x="168" y="160"/>
                    <a:pt x="168" y="160"/>
                  </a:cubicBezTo>
                  <a:cubicBezTo>
                    <a:pt x="167" y="148"/>
                    <a:pt x="167" y="148"/>
                    <a:pt x="167" y="148"/>
                  </a:cubicBezTo>
                  <a:cubicBezTo>
                    <a:pt x="167" y="148"/>
                    <a:pt x="179" y="150"/>
                    <a:pt x="179" y="146"/>
                  </a:cubicBezTo>
                  <a:cubicBezTo>
                    <a:pt x="179" y="142"/>
                    <a:pt x="174" y="138"/>
                    <a:pt x="178" y="133"/>
                  </a:cubicBezTo>
                  <a:cubicBezTo>
                    <a:pt x="181" y="128"/>
                    <a:pt x="186" y="114"/>
                    <a:pt x="186" y="104"/>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4" name="Freeform 333"/>
            <p:cNvSpPr>
              <a:spLocks noEditPoints="1"/>
            </p:cNvSpPr>
            <p:nvPr/>
          </p:nvSpPr>
          <p:spPr bwMode="gray">
            <a:xfrm>
              <a:off x="4577818" y="2753859"/>
              <a:ext cx="131414" cy="54151"/>
            </a:xfrm>
            <a:custGeom>
              <a:avLst/>
              <a:gdLst>
                <a:gd name="T0" fmla="*/ 228 w 237"/>
                <a:gd name="T1" fmla="*/ 76 h 107"/>
                <a:gd name="T2" fmla="*/ 221 w 237"/>
                <a:gd name="T3" fmla="*/ 74 h 107"/>
                <a:gd name="T4" fmla="*/ 226 w 237"/>
                <a:gd name="T5" fmla="*/ 56 h 107"/>
                <a:gd name="T6" fmla="*/ 217 w 237"/>
                <a:gd name="T7" fmla="*/ 52 h 107"/>
                <a:gd name="T8" fmla="*/ 220 w 237"/>
                <a:gd name="T9" fmla="*/ 36 h 107"/>
                <a:gd name="T10" fmla="*/ 231 w 237"/>
                <a:gd name="T11" fmla="*/ 30 h 107"/>
                <a:gd name="T12" fmla="*/ 228 w 237"/>
                <a:gd name="T13" fmla="*/ 21 h 107"/>
                <a:gd name="T14" fmla="*/ 231 w 237"/>
                <a:gd name="T15" fmla="*/ 11 h 107"/>
                <a:gd name="T16" fmla="*/ 170 w 237"/>
                <a:gd name="T17" fmla="*/ 1 h 107"/>
                <a:gd name="T18" fmla="*/ 110 w 237"/>
                <a:gd name="T19" fmla="*/ 6 h 107"/>
                <a:gd name="T20" fmla="*/ 60 w 237"/>
                <a:gd name="T21" fmla="*/ 31 h 107"/>
                <a:gd name="T22" fmla="*/ 66 w 237"/>
                <a:gd name="T23" fmla="*/ 56 h 107"/>
                <a:gd name="T24" fmla="*/ 105 w 237"/>
                <a:gd name="T25" fmla="*/ 61 h 107"/>
                <a:gd name="T26" fmla="*/ 98 w 237"/>
                <a:gd name="T27" fmla="*/ 85 h 107"/>
                <a:gd name="T28" fmla="*/ 102 w 237"/>
                <a:gd name="T29" fmla="*/ 85 h 107"/>
                <a:gd name="T30" fmla="*/ 123 w 237"/>
                <a:gd name="T31" fmla="*/ 79 h 107"/>
                <a:gd name="T32" fmla="*/ 144 w 237"/>
                <a:gd name="T33" fmla="*/ 78 h 107"/>
                <a:gd name="T34" fmla="*/ 172 w 237"/>
                <a:gd name="T35" fmla="*/ 95 h 107"/>
                <a:gd name="T36" fmla="*/ 192 w 237"/>
                <a:gd name="T37" fmla="*/ 107 h 107"/>
                <a:gd name="T38" fmla="*/ 203 w 237"/>
                <a:gd name="T39" fmla="*/ 101 h 107"/>
                <a:gd name="T40" fmla="*/ 216 w 237"/>
                <a:gd name="T41" fmla="*/ 106 h 107"/>
                <a:gd name="T42" fmla="*/ 224 w 237"/>
                <a:gd name="T43" fmla="*/ 105 h 107"/>
                <a:gd name="T44" fmla="*/ 224 w 237"/>
                <a:gd name="T45" fmla="*/ 97 h 107"/>
                <a:gd name="T46" fmla="*/ 237 w 237"/>
                <a:gd name="T47" fmla="*/ 88 h 107"/>
                <a:gd name="T48" fmla="*/ 228 w 237"/>
                <a:gd name="T49" fmla="*/ 76 h 107"/>
                <a:gd name="T50" fmla="*/ 27 w 237"/>
                <a:gd name="T51" fmla="*/ 53 h 107"/>
                <a:gd name="T52" fmla="*/ 7 w 237"/>
                <a:gd name="T53" fmla="*/ 55 h 107"/>
                <a:gd name="T54" fmla="*/ 9 w 237"/>
                <a:gd name="T55" fmla="*/ 74 h 107"/>
                <a:gd name="T56" fmla="*/ 14 w 237"/>
                <a:gd name="T57" fmla="*/ 87 h 107"/>
                <a:gd name="T58" fmla="*/ 34 w 237"/>
                <a:gd name="T59" fmla="*/ 74 h 107"/>
                <a:gd name="T60" fmla="*/ 55 w 237"/>
                <a:gd name="T61" fmla="*/ 60 h 107"/>
                <a:gd name="T62" fmla="*/ 51 w 237"/>
                <a:gd name="T63" fmla="*/ 49 h 107"/>
                <a:gd name="T64" fmla="*/ 27 w 237"/>
                <a:gd name="T65" fmla="*/ 53 h 107"/>
                <a:gd name="T66" fmla="*/ 29 w 237"/>
                <a:gd name="T67" fmla="*/ 45 h 107"/>
                <a:gd name="T68" fmla="*/ 35 w 237"/>
                <a:gd name="T69" fmla="*/ 25 h 107"/>
                <a:gd name="T70" fmla="*/ 29 w 237"/>
                <a:gd name="T71" fmla="*/ 4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7" h="107">
                  <a:moveTo>
                    <a:pt x="228" y="76"/>
                  </a:moveTo>
                  <a:cubicBezTo>
                    <a:pt x="221" y="74"/>
                    <a:pt x="221" y="74"/>
                    <a:pt x="221" y="74"/>
                  </a:cubicBezTo>
                  <a:cubicBezTo>
                    <a:pt x="226" y="56"/>
                    <a:pt x="226" y="56"/>
                    <a:pt x="226" y="56"/>
                  </a:cubicBezTo>
                  <a:cubicBezTo>
                    <a:pt x="217" y="52"/>
                    <a:pt x="217" y="52"/>
                    <a:pt x="217" y="52"/>
                  </a:cubicBezTo>
                  <a:cubicBezTo>
                    <a:pt x="217" y="52"/>
                    <a:pt x="216" y="38"/>
                    <a:pt x="220" y="36"/>
                  </a:cubicBezTo>
                  <a:cubicBezTo>
                    <a:pt x="224" y="34"/>
                    <a:pt x="231" y="30"/>
                    <a:pt x="231" y="30"/>
                  </a:cubicBezTo>
                  <a:cubicBezTo>
                    <a:pt x="228" y="21"/>
                    <a:pt x="228" y="21"/>
                    <a:pt x="228" y="21"/>
                  </a:cubicBezTo>
                  <a:cubicBezTo>
                    <a:pt x="231" y="11"/>
                    <a:pt x="231" y="11"/>
                    <a:pt x="231" y="11"/>
                  </a:cubicBezTo>
                  <a:cubicBezTo>
                    <a:pt x="215" y="8"/>
                    <a:pt x="180" y="2"/>
                    <a:pt x="170" y="1"/>
                  </a:cubicBezTo>
                  <a:cubicBezTo>
                    <a:pt x="157" y="0"/>
                    <a:pt x="110" y="6"/>
                    <a:pt x="110" y="6"/>
                  </a:cubicBezTo>
                  <a:cubicBezTo>
                    <a:pt x="110" y="6"/>
                    <a:pt x="60" y="24"/>
                    <a:pt x="60" y="31"/>
                  </a:cubicBezTo>
                  <a:cubicBezTo>
                    <a:pt x="60" y="38"/>
                    <a:pt x="66" y="56"/>
                    <a:pt x="66" y="56"/>
                  </a:cubicBezTo>
                  <a:cubicBezTo>
                    <a:pt x="105" y="61"/>
                    <a:pt x="105" y="61"/>
                    <a:pt x="105" y="61"/>
                  </a:cubicBezTo>
                  <a:cubicBezTo>
                    <a:pt x="98" y="85"/>
                    <a:pt x="98" y="85"/>
                    <a:pt x="98" y="85"/>
                  </a:cubicBezTo>
                  <a:cubicBezTo>
                    <a:pt x="102" y="85"/>
                    <a:pt x="102" y="85"/>
                    <a:pt x="102" y="85"/>
                  </a:cubicBezTo>
                  <a:cubicBezTo>
                    <a:pt x="123" y="79"/>
                    <a:pt x="123" y="79"/>
                    <a:pt x="123" y="79"/>
                  </a:cubicBezTo>
                  <a:cubicBezTo>
                    <a:pt x="123" y="79"/>
                    <a:pt x="129" y="75"/>
                    <a:pt x="144" y="78"/>
                  </a:cubicBezTo>
                  <a:cubicBezTo>
                    <a:pt x="159" y="81"/>
                    <a:pt x="161" y="86"/>
                    <a:pt x="172" y="95"/>
                  </a:cubicBezTo>
                  <a:cubicBezTo>
                    <a:pt x="183" y="104"/>
                    <a:pt x="186" y="107"/>
                    <a:pt x="192" y="107"/>
                  </a:cubicBezTo>
                  <a:cubicBezTo>
                    <a:pt x="198" y="107"/>
                    <a:pt x="200" y="100"/>
                    <a:pt x="203" y="101"/>
                  </a:cubicBezTo>
                  <a:cubicBezTo>
                    <a:pt x="206" y="102"/>
                    <a:pt x="216" y="106"/>
                    <a:pt x="216" y="106"/>
                  </a:cubicBezTo>
                  <a:cubicBezTo>
                    <a:pt x="224" y="105"/>
                    <a:pt x="224" y="105"/>
                    <a:pt x="224" y="105"/>
                  </a:cubicBezTo>
                  <a:cubicBezTo>
                    <a:pt x="224" y="97"/>
                    <a:pt x="224" y="97"/>
                    <a:pt x="224" y="97"/>
                  </a:cubicBezTo>
                  <a:cubicBezTo>
                    <a:pt x="237" y="88"/>
                    <a:pt x="237" y="88"/>
                    <a:pt x="237" y="88"/>
                  </a:cubicBezTo>
                  <a:lnTo>
                    <a:pt x="228" y="76"/>
                  </a:lnTo>
                  <a:close/>
                  <a:moveTo>
                    <a:pt x="27" y="53"/>
                  </a:moveTo>
                  <a:cubicBezTo>
                    <a:pt x="27" y="53"/>
                    <a:pt x="14" y="52"/>
                    <a:pt x="7" y="55"/>
                  </a:cubicBezTo>
                  <a:cubicBezTo>
                    <a:pt x="0" y="57"/>
                    <a:pt x="9" y="74"/>
                    <a:pt x="9" y="74"/>
                  </a:cubicBezTo>
                  <a:cubicBezTo>
                    <a:pt x="14" y="87"/>
                    <a:pt x="14" y="87"/>
                    <a:pt x="14" y="87"/>
                  </a:cubicBezTo>
                  <a:cubicBezTo>
                    <a:pt x="14" y="87"/>
                    <a:pt x="30" y="74"/>
                    <a:pt x="34" y="74"/>
                  </a:cubicBezTo>
                  <a:cubicBezTo>
                    <a:pt x="38" y="74"/>
                    <a:pt x="55" y="60"/>
                    <a:pt x="55" y="60"/>
                  </a:cubicBezTo>
                  <a:cubicBezTo>
                    <a:pt x="51" y="49"/>
                    <a:pt x="51" y="49"/>
                    <a:pt x="51" y="49"/>
                  </a:cubicBezTo>
                  <a:lnTo>
                    <a:pt x="27" y="53"/>
                  </a:lnTo>
                  <a:close/>
                  <a:moveTo>
                    <a:pt x="29" y="45"/>
                  </a:moveTo>
                  <a:cubicBezTo>
                    <a:pt x="44" y="45"/>
                    <a:pt x="48" y="23"/>
                    <a:pt x="35" y="25"/>
                  </a:cubicBezTo>
                  <a:cubicBezTo>
                    <a:pt x="22" y="28"/>
                    <a:pt x="15" y="45"/>
                    <a:pt x="29" y="4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5" name="Freeform 334"/>
            <p:cNvSpPr>
              <a:spLocks noEditPoints="1"/>
            </p:cNvSpPr>
            <p:nvPr/>
          </p:nvSpPr>
          <p:spPr bwMode="gray">
            <a:xfrm>
              <a:off x="7315681" y="4586188"/>
              <a:ext cx="93163" cy="39109"/>
            </a:xfrm>
            <a:custGeom>
              <a:avLst/>
              <a:gdLst>
                <a:gd name="T0" fmla="*/ 53 w 168"/>
                <a:gd name="T1" fmla="*/ 33 h 77"/>
                <a:gd name="T2" fmla="*/ 53 w 168"/>
                <a:gd name="T3" fmla="*/ 33 h 77"/>
                <a:gd name="T4" fmla="*/ 53 w 168"/>
                <a:gd name="T5" fmla="*/ 33 h 77"/>
                <a:gd name="T6" fmla="*/ 53 w 168"/>
                <a:gd name="T7" fmla="*/ 33 h 77"/>
                <a:gd name="T8" fmla="*/ 152 w 168"/>
                <a:gd name="T9" fmla="*/ 0 h 77"/>
                <a:gd name="T10" fmla="*/ 139 w 168"/>
                <a:gd name="T11" fmla="*/ 14 h 77"/>
                <a:gd name="T12" fmla="*/ 84 w 168"/>
                <a:gd name="T13" fmla="*/ 15 h 77"/>
                <a:gd name="T14" fmla="*/ 67 w 168"/>
                <a:gd name="T15" fmla="*/ 33 h 77"/>
                <a:gd name="T16" fmla="*/ 53 w 168"/>
                <a:gd name="T17" fmla="*/ 33 h 77"/>
                <a:gd name="T18" fmla="*/ 60 w 168"/>
                <a:gd name="T19" fmla="*/ 47 h 77"/>
                <a:gd name="T20" fmla="*/ 50 w 168"/>
                <a:gd name="T21" fmla="*/ 66 h 77"/>
                <a:gd name="T22" fmla="*/ 52 w 168"/>
                <a:gd name="T23" fmla="*/ 77 h 77"/>
                <a:gd name="T24" fmla="*/ 57 w 168"/>
                <a:gd name="T25" fmla="*/ 72 h 77"/>
                <a:gd name="T26" fmla="*/ 67 w 168"/>
                <a:gd name="T27" fmla="*/ 69 h 77"/>
                <a:gd name="T28" fmla="*/ 89 w 168"/>
                <a:gd name="T29" fmla="*/ 53 h 77"/>
                <a:gd name="T30" fmla="*/ 111 w 168"/>
                <a:gd name="T31" fmla="*/ 59 h 77"/>
                <a:gd name="T32" fmla="*/ 168 w 168"/>
                <a:gd name="T33" fmla="*/ 9 h 77"/>
                <a:gd name="T34" fmla="*/ 152 w 168"/>
                <a:gd name="T35" fmla="*/ 0 h 77"/>
                <a:gd name="T36" fmla="*/ 0 w 168"/>
                <a:gd name="T37" fmla="*/ 58 h 77"/>
                <a:gd name="T38" fmla="*/ 4 w 168"/>
                <a:gd name="T39" fmla="*/ 67 h 77"/>
                <a:gd name="T40" fmla="*/ 24 w 168"/>
                <a:gd name="T41" fmla="*/ 61 h 77"/>
                <a:gd name="T42" fmla="*/ 28 w 168"/>
                <a:gd name="T43" fmla="*/ 48 h 77"/>
                <a:gd name="T44" fmla="*/ 11 w 168"/>
                <a:gd name="T45" fmla="*/ 47 h 77"/>
                <a:gd name="T46" fmla="*/ 0 w 168"/>
                <a:gd name="T47" fmla="*/ 5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8" h="77">
                  <a:moveTo>
                    <a:pt x="53" y="33"/>
                  </a:moveTo>
                  <a:cubicBezTo>
                    <a:pt x="53" y="33"/>
                    <a:pt x="53" y="33"/>
                    <a:pt x="53" y="33"/>
                  </a:cubicBezTo>
                  <a:cubicBezTo>
                    <a:pt x="53" y="33"/>
                    <a:pt x="53" y="33"/>
                    <a:pt x="53" y="33"/>
                  </a:cubicBezTo>
                  <a:cubicBezTo>
                    <a:pt x="53" y="33"/>
                    <a:pt x="53" y="33"/>
                    <a:pt x="53" y="33"/>
                  </a:cubicBezTo>
                  <a:close/>
                  <a:moveTo>
                    <a:pt x="152" y="0"/>
                  </a:moveTo>
                  <a:cubicBezTo>
                    <a:pt x="139" y="14"/>
                    <a:pt x="139" y="14"/>
                    <a:pt x="139" y="14"/>
                  </a:cubicBezTo>
                  <a:cubicBezTo>
                    <a:pt x="139" y="14"/>
                    <a:pt x="96" y="15"/>
                    <a:pt x="84" y="15"/>
                  </a:cubicBezTo>
                  <a:cubicBezTo>
                    <a:pt x="73" y="15"/>
                    <a:pt x="67" y="33"/>
                    <a:pt x="67" y="33"/>
                  </a:cubicBezTo>
                  <a:cubicBezTo>
                    <a:pt x="67" y="33"/>
                    <a:pt x="61" y="32"/>
                    <a:pt x="53" y="33"/>
                  </a:cubicBezTo>
                  <a:cubicBezTo>
                    <a:pt x="60" y="47"/>
                    <a:pt x="60" y="47"/>
                    <a:pt x="60" y="47"/>
                  </a:cubicBezTo>
                  <a:cubicBezTo>
                    <a:pt x="60" y="47"/>
                    <a:pt x="56" y="54"/>
                    <a:pt x="50" y="66"/>
                  </a:cubicBezTo>
                  <a:cubicBezTo>
                    <a:pt x="46" y="72"/>
                    <a:pt x="49" y="76"/>
                    <a:pt x="52" y="77"/>
                  </a:cubicBezTo>
                  <a:cubicBezTo>
                    <a:pt x="55" y="74"/>
                    <a:pt x="57" y="72"/>
                    <a:pt x="57" y="72"/>
                  </a:cubicBezTo>
                  <a:cubicBezTo>
                    <a:pt x="67" y="69"/>
                    <a:pt x="67" y="69"/>
                    <a:pt x="67" y="69"/>
                  </a:cubicBezTo>
                  <a:cubicBezTo>
                    <a:pt x="89" y="53"/>
                    <a:pt x="89" y="53"/>
                    <a:pt x="89" y="53"/>
                  </a:cubicBezTo>
                  <a:cubicBezTo>
                    <a:pt x="89" y="53"/>
                    <a:pt x="98" y="62"/>
                    <a:pt x="111" y="59"/>
                  </a:cubicBezTo>
                  <a:cubicBezTo>
                    <a:pt x="124" y="56"/>
                    <a:pt x="168" y="9"/>
                    <a:pt x="168" y="9"/>
                  </a:cubicBezTo>
                  <a:lnTo>
                    <a:pt x="152" y="0"/>
                  </a:lnTo>
                  <a:close/>
                  <a:moveTo>
                    <a:pt x="0" y="58"/>
                  </a:moveTo>
                  <a:cubicBezTo>
                    <a:pt x="4" y="67"/>
                    <a:pt x="4" y="67"/>
                    <a:pt x="4" y="67"/>
                  </a:cubicBezTo>
                  <a:cubicBezTo>
                    <a:pt x="15" y="58"/>
                    <a:pt x="24" y="61"/>
                    <a:pt x="24" y="61"/>
                  </a:cubicBezTo>
                  <a:cubicBezTo>
                    <a:pt x="24" y="61"/>
                    <a:pt x="24" y="54"/>
                    <a:pt x="28" y="48"/>
                  </a:cubicBezTo>
                  <a:cubicBezTo>
                    <a:pt x="11" y="47"/>
                    <a:pt x="11" y="47"/>
                    <a:pt x="11" y="47"/>
                  </a:cubicBezTo>
                  <a:lnTo>
                    <a:pt x="0" y="58"/>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6" name="Freeform 335"/>
            <p:cNvSpPr>
              <a:spLocks noEditPoints="1"/>
            </p:cNvSpPr>
            <p:nvPr/>
          </p:nvSpPr>
          <p:spPr bwMode="gray">
            <a:xfrm>
              <a:off x="7754274" y="4407618"/>
              <a:ext cx="404566" cy="249267"/>
            </a:xfrm>
            <a:custGeom>
              <a:avLst/>
              <a:gdLst>
                <a:gd name="T0" fmla="*/ 296 w 730"/>
                <a:gd name="T1" fmla="*/ 19 h 491"/>
                <a:gd name="T2" fmla="*/ 331 w 730"/>
                <a:gd name="T3" fmla="*/ 7 h 491"/>
                <a:gd name="T4" fmla="*/ 521 w 730"/>
                <a:gd name="T5" fmla="*/ 171 h 491"/>
                <a:gd name="T6" fmla="*/ 476 w 730"/>
                <a:gd name="T7" fmla="*/ 209 h 491"/>
                <a:gd name="T8" fmla="*/ 404 w 730"/>
                <a:gd name="T9" fmla="*/ 228 h 491"/>
                <a:gd name="T10" fmla="*/ 398 w 730"/>
                <a:gd name="T11" fmla="*/ 257 h 491"/>
                <a:gd name="T12" fmla="*/ 474 w 730"/>
                <a:gd name="T13" fmla="*/ 251 h 491"/>
                <a:gd name="T14" fmla="*/ 523 w 730"/>
                <a:gd name="T15" fmla="*/ 228 h 491"/>
                <a:gd name="T16" fmla="*/ 536 w 730"/>
                <a:gd name="T17" fmla="*/ 206 h 491"/>
                <a:gd name="T18" fmla="*/ 555 w 730"/>
                <a:gd name="T19" fmla="*/ 140 h 491"/>
                <a:gd name="T20" fmla="*/ 564 w 730"/>
                <a:gd name="T21" fmla="*/ 94 h 491"/>
                <a:gd name="T22" fmla="*/ 520 w 730"/>
                <a:gd name="T23" fmla="*/ 58 h 491"/>
                <a:gd name="T24" fmla="*/ 494 w 730"/>
                <a:gd name="T25" fmla="*/ 31 h 491"/>
                <a:gd name="T26" fmla="*/ 516 w 730"/>
                <a:gd name="T27" fmla="*/ 69 h 491"/>
                <a:gd name="T28" fmla="*/ 576 w 730"/>
                <a:gd name="T29" fmla="*/ 122 h 491"/>
                <a:gd name="T30" fmla="*/ 599 w 730"/>
                <a:gd name="T31" fmla="*/ 131 h 491"/>
                <a:gd name="T32" fmla="*/ 728 w 730"/>
                <a:gd name="T33" fmla="*/ 249 h 491"/>
                <a:gd name="T34" fmla="*/ 664 w 730"/>
                <a:gd name="T35" fmla="*/ 185 h 491"/>
                <a:gd name="T36" fmla="*/ 670 w 730"/>
                <a:gd name="T37" fmla="*/ 225 h 491"/>
                <a:gd name="T38" fmla="*/ 730 w 730"/>
                <a:gd name="T39" fmla="*/ 300 h 491"/>
                <a:gd name="T40" fmla="*/ 17 w 730"/>
                <a:gd name="T41" fmla="*/ 401 h 491"/>
                <a:gd name="T42" fmla="*/ 17 w 730"/>
                <a:gd name="T43" fmla="*/ 401 h 491"/>
                <a:gd name="T44" fmla="*/ 452 w 730"/>
                <a:gd name="T45" fmla="*/ 453 h 491"/>
                <a:gd name="T46" fmla="*/ 437 w 730"/>
                <a:gd name="T47" fmla="*/ 426 h 491"/>
                <a:gd name="T48" fmla="*/ 408 w 730"/>
                <a:gd name="T49" fmla="*/ 388 h 491"/>
                <a:gd name="T50" fmla="*/ 374 w 730"/>
                <a:gd name="T51" fmla="*/ 375 h 491"/>
                <a:gd name="T52" fmla="*/ 357 w 730"/>
                <a:gd name="T53" fmla="*/ 337 h 491"/>
                <a:gd name="T54" fmla="*/ 304 w 730"/>
                <a:gd name="T55" fmla="*/ 274 h 491"/>
                <a:gd name="T56" fmla="*/ 308 w 730"/>
                <a:gd name="T57" fmla="*/ 220 h 491"/>
                <a:gd name="T58" fmla="*/ 256 w 730"/>
                <a:gd name="T59" fmla="*/ 169 h 491"/>
                <a:gd name="T60" fmla="*/ 200 w 730"/>
                <a:gd name="T61" fmla="*/ 113 h 491"/>
                <a:gd name="T62" fmla="*/ 151 w 730"/>
                <a:gd name="T63" fmla="*/ 91 h 491"/>
                <a:gd name="T64" fmla="*/ 49 w 730"/>
                <a:gd name="T65" fmla="*/ 49 h 491"/>
                <a:gd name="T66" fmla="*/ 6 w 730"/>
                <a:gd name="T67" fmla="*/ 36 h 491"/>
                <a:gd name="T68" fmla="*/ 30 w 730"/>
                <a:gd name="T69" fmla="*/ 155 h 491"/>
                <a:gd name="T70" fmla="*/ 27 w 730"/>
                <a:gd name="T71" fmla="*/ 253 h 491"/>
                <a:gd name="T72" fmla="*/ 26 w 730"/>
                <a:gd name="T73" fmla="*/ 282 h 491"/>
                <a:gd name="T74" fmla="*/ 15 w 730"/>
                <a:gd name="T75" fmla="*/ 353 h 491"/>
                <a:gd name="T76" fmla="*/ 17 w 730"/>
                <a:gd name="T77" fmla="*/ 401 h 491"/>
                <a:gd name="T78" fmla="*/ 88 w 730"/>
                <a:gd name="T79" fmla="*/ 408 h 491"/>
                <a:gd name="T80" fmla="*/ 71 w 730"/>
                <a:gd name="T81" fmla="*/ 347 h 491"/>
                <a:gd name="T82" fmla="*/ 130 w 730"/>
                <a:gd name="T83" fmla="*/ 329 h 491"/>
                <a:gd name="T84" fmla="*/ 146 w 730"/>
                <a:gd name="T85" fmla="*/ 313 h 491"/>
                <a:gd name="T86" fmla="*/ 185 w 730"/>
                <a:gd name="T87" fmla="*/ 311 h 491"/>
                <a:gd name="T88" fmla="*/ 258 w 730"/>
                <a:gd name="T89" fmla="*/ 342 h 491"/>
                <a:gd name="T90" fmla="*/ 302 w 730"/>
                <a:gd name="T91" fmla="*/ 398 h 491"/>
                <a:gd name="T92" fmla="*/ 418 w 730"/>
                <a:gd name="T93" fmla="*/ 464 h 491"/>
                <a:gd name="T94" fmla="*/ 450 w 730"/>
                <a:gd name="T95" fmla="*/ 464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30" h="491">
                  <a:moveTo>
                    <a:pt x="331" y="7"/>
                  </a:moveTo>
                  <a:cubicBezTo>
                    <a:pt x="318" y="0"/>
                    <a:pt x="296" y="19"/>
                    <a:pt x="296" y="19"/>
                  </a:cubicBezTo>
                  <a:cubicBezTo>
                    <a:pt x="315" y="31"/>
                    <a:pt x="315" y="31"/>
                    <a:pt x="315" y="31"/>
                  </a:cubicBezTo>
                  <a:cubicBezTo>
                    <a:pt x="333" y="35"/>
                    <a:pt x="344" y="14"/>
                    <a:pt x="331" y="7"/>
                  </a:cubicBezTo>
                  <a:close/>
                  <a:moveTo>
                    <a:pt x="508" y="150"/>
                  </a:moveTo>
                  <a:cubicBezTo>
                    <a:pt x="499" y="159"/>
                    <a:pt x="521" y="171"/>
                    <a:pt x="521" y="171"/>
                  </a:cubicBezTo>
                  <a:cubicBezTo>
                    <a:pt x="523" y="184"/>
                    <a:pt x="523" y="184"/>
                    <a:pt x="523" y="184"/>
                  </a:cubicBezTo>
                  <a:cubicBezTo>
                    <a:pt x="476" y="209"/>
                    <a:pt x="476" y="209"/>
                    <a:pt x="476" y="209"/>
                  </a:cubicBezTo>
                  <a:cubicBezTo>
                    <a:pt x="476" y="209"/>
                    <a:pt x="452" y="207"/>
                    <a:pt x="436" y="210"/>
                  </a:cubicBezTo>
                  <a:cubicBezTo>
                    <a:pt x="420" y="213"/>
                    <a:pt x="414" y="222"/>
                    <a:pt x="404" y="228"/>
                  </a:cubicBezTo>
                  <a:cubicBezTo>
                    <a:pt x="394" y="234"/>
                    <a:pt x="388" y="222"/>
                    <a:pt x="382" y="234"/>
                  </a:cubicBezTo>
                  <a:cubicBezTo>
                    <a:pt x="398" y="257"/>
                    <a:pt x="398" y="257"/>
                    <a:pt x="398" y="257"/>
                  </a:cubicBezTo>
                  <a:cubicBezTo>
                    <a:pt x="463" y="260"/>
                    <a:pt x="463" y="260"/>
                    <a:pt x="463" y="260"/>
                  </a:cubicBezTo>
                  <a:cubicBezTo>
                    <a:pt x="474" y="251"/>
                    <a:pt x="474" y="251"/>
                    <a:pt x="474" y="251"/>
                  </a:cubicBezTo>
                  <a:cubicBezTo>
                    <a:pt x="474" y="251"/>
                    <a:pt x="486" y="251"/>
                    <a:pt x="499" y="250"/>
                  </a:cubicBezTo>
                  <a:cubicBezTo>
                    <a:pt x="513" y="248"/>
                    <a:pt x="523" y="228"/>
                    <a:pt x="523" y="228"/>
                  </a:cubicBezTo>
                  <a:cubicBezTo>
                    <a:pt x="542" y="223"/>
                    <a:pt x="542" y="223"/>
                    <a:pt x="542" y="223"/>
                  </a:cubicBezTo>
                  <a:cubicBezTo>
                    <a:pt x="536" y="206"/>
                    <a:pt x="536" y="206"/>
                    <a:pt x="536" y="206"/>
                  </a:cubicBezTo>
                  <a:cubicBezTo>
                    <a:pt x="554" y="209"/>
                    <a:pt x="554" y="209"/>
                    <a:pt x="554" y="209"/>
                  </a:cubicBezTo>
                  <a:cubicBezTo>
                    <a:pt x="554" y="209"/>
                    <a:pt x="562" y="157"/>
                    <a:pt x="555" y="140"/>
                  </a:cubicBezTo>
                  <a:cubicBezTo>
                    <a:pt x="548" y="122"/>
                    <a:pt x="517" y="141"/>
                    <a:pt x="508" y="150"/>
                  </a:cubicBezTo>
                  <a:close/>
                  <a:moveTo>
                    <a:pt x="564" y="94"/>
                  </a:moveTo>
                  <a:cubicBezTo>
                    <a:pt x="555" y="94"/>
                    <a:pt x="555" y="94"/>
                    <a:pt x="555" y="94"/>
                  </a:cubicBezTo>
                  <a:cubicBezTo>
                    <a:pt x="555" y="94"/>
                    <a:pt x="524" y="60"/>
                    <a:pt x="520" y="58"/>
                  </a:cubicBezTo>
                  <a:cubicBezTo>
                    <a:pt x="516" y="55"/>
                    <a:pt x="508" y="55"/>
                    <a:pt x="508" y="55"/>
                  </a:cubicBezTo>
                  <a:cubicBezTo>
                    <a:pt x="494" y="31"/>
                    <a:pt x="494" y="31"/>
                    <a:pt x="494" y="31"/>
                  </a:cubicBezTo>
                  <a:cubicBezTo>
                    <a:pt x="486" y="63"/>
                    <a:pt x="486" y="63"/>
                    <a:pt x="486" y="63"/>
                  </a:cubicBezTo>
                  <a:cubicBezTo>
                    <a:pt x="516" y="69"/>
                    <a:pt x="516" y="69"/>
                    <a:pt x="516" y="69"/>
                  </a:cubicBezTo>
                  <a:cubicBezTo>
                    <a:pt x="516" y="69"/>
                    <a:pt x="539" y="96"/>
                    <a:pt x="545" y="102"/>
                  </a:cubicBezTo>
                  <a:cubicBezTo>
                    <a:pt x="551" y="107"/>
                    <a:pt x="571" y="109"/>
                    <a:pt x="576" y="122"/>
                  </a:cubicBezTo>
                  <a:cubicBezTo>
                    <a:pt x="580" y="135"/>
                    <a:pt x="562" y="179"/>
                    <a:pt x="589" y="181"/>
                  </a:cubicBezTo>
                  <a:cubicBezTo>
                    <a:pt x="604" y="182"/>
                    <a:pt x="612" y="150"/>
                    <a:pt x="599" y="131"/>
                  </a:cubicBezTo>
                  <a:cubicBezTo>
                    <a:pt x="586" y="112"/>
                    <a:pt x="564" y="94"/>
                    <a:pt x="564" y="94"/>
                  </a:cubicBezTo>
                  <a:close/>
                  <a:moveTo>
                    <a:pt x="728" y="249"/>
                  </a:moveTo>
                  <a:cubicBezTo>
                    <a:pt x="687" y="202"/>
                    <a:pt x="687" y="202"/>
                    <a:pt x="687" y="202"/>
                  </a:cubicBezTo>
                  <a:cubicBezTo>
                    <a:pt x="687" y="202"/>
                    <a:pt x="683" y="177"/>
                    <a:pt x="664" y="185"/>
                  </a:cubicBezTo>
                  <a:cubicBezTo>
                    <a:pt x="653" y="190"/>
                    <a:pt x="659" y="206"/>
                    <a:pt x="659" y="206"/>
                  </a:cubicBezTo>
                  <a:cubicBezTo>
                    <a:pt x="670" y="225"/>
                    <a:pt x="670" y="225"/>
                    <a:pt x="670" y="225"/>
                  </a:cubicBezTo>
                  <a:cubicBezTo>
                    <a:pt x="687" y="257"/>
                    <a:pt x="687" y="257"/>
                    <a:pt x="687" y="257"/>
                  </a:cubicBezTo>
                  <a:cubicBezTo>
                    <a:pt x="730" y="300"/>
                    <a:pt x="730" y="300"/>
                    <a:pt x="730" y="300"/>
                  </a:cubicBezTo>
                  <a:lnTo>
                    <a:pt x="728" y="249"/>
                  </a:lnTo>
                  <a:close/>
                  <a:moveTo>
                    <a:pt x="17" y="401"/>
                  </a:moveTo>
                  <a:cubicBezTo>
                    <a:pt x="17" y="401"/>
                    <a:pt x="17" y="401"/>
                    <a:pt x="17" y="401"/>
                  </a:cubicBezTo>
                  <a:cubicBezTo>
                    <a:pt x="17" y="401"/>
                    <a:pt x="17" y="401"/>
                    <a:pt x="17" y="401"/>
                  </a:cubicBezTo>
                  <a:cubicBezTo>
                    <a:pt x="17" y="401"/>
                    <a:pt x="17" y="401"/>
                    <a:pt x="17" y="401"/>
                  </a:cubicBezTo>
                  <a:close/>
                  <a:moveTo>
                    <a:pt x="452" y="453"/>
                  </a:moveTo>
                  <a:cubicBezTo>
                    <a:pt x="425" y="436"/>
                    <a:pt x="425" y="436"/>
                    <a:pt x="425" y="436"/>
                  </a:cubicBezTo>
                  <a:cubicBezTo>
                    <a:pt x="437" y="426"/>
                    <a:pt x="437" y="426"/>
                    <a:pt x="437" y="426"/>
                  </a:cubicBezTo>
                  <a:cubicBezTo>
                    <a:pt x="437" y="426"/>
                    <a:pt x="413" y="425"/>
                    <a:pt x="406" y="418"/>
                  </a:cubicBezTo>
                  <a:cubicBezTo>
                    <a:pt x="400" y="411"/>
                    <a:pt x="408" y="397"/>
                    <a:pt x="408" y="388"/>
                  </a:cubicBezTo>
                  <a:cubicBezTo>
                    <a:pt x="408" y="379"/>
                    <a:pt x="375" y="396"/>
                    <a:pt x="375" y="396"/>
                  </a:cubicBezTo>
                  <a:cubicBezTo>
                    <a:pt x="374" y="375"/>
                    <a:pt x="374" y="375"/>
                    <a:pt x="374" y="375"/>
                  </a:cubicBezTo>
                  <a:cubicBezTo>
                    <a:pt x="357" y="367"/>
                    <a:pt x="357" y="367"/>
                    <a:pt x="357" y="367"/>
                  </a:cubicBezTo>
                  <a:cubicBezTo>
                    <a:pt x="357" y="337"/>
                    <a:pt x="357" y="337"/>
                    <a:pt x="357" y="337"/>
                  </a:cubicBezTo>
                  <a:cubicBezTo>
                    <a:pt x="321" y="311"/>
                    <a:pt x="321" y="311"/>
                    <a:pt x="321" y="311"/>
                  </a:cubicBezTo>
                  <a:cubicBezTo>
                    <a:pt x="304" y="274"/>
                    <a:pt x="304" y="274"/>
                    <a:pt x="304" y="274"/>
                  </a:cubicBezTo>
                  <a:cubicBezTo>
                    <a:pt x="304" y="274"/>
                    <a:pt x="342" y="261"/>
                    <a:pt x="342" y="245"/>
                  </a:cubicBezTo>
                  <a:cubicBezTo>
                    <a:pt x="342" y="229"/>
                    <a:pt x="308" y="220"/>
                    <a:pt x="308" y="220"/>
                  </a:cubicBezTo>
                  <a:cubicBezTo>
                    <a:pt x="306" y="216"/>
                    <a:pt x="256" y="202"/>
                    <a:pt x="256" y="202"/>
                  </a:cubicBezTo>
                  <a:cubicBezTo>
                    <a:pt x="256" y="202"/>
                    <a:pt x="252" y="189"/>
                    <a:pt x="256" y="169"/>
                  </a:cubicBezTo>
                  <a:cubicBezTo>
                    <a:pt x="260" y="150"/>
                    <a:pt x="232" y="147"/>
                    <a:pt x="232" y="147"/>
                  </a:cubicBezTo>
                  <a:cubicBezTo>
                    <a:pt x="200" y="113"/>
                    <a:pt x="200" y="113"/>
                    <a:pt x="200" y="113"/>
                  </a:cubicBezTo>
                  <a:cubicBezTo>
                    <a:pt x="175" y="114"/>
                    <a:pt x="175" y="114"/>
                    <a:pt x="175" y="114"/>
                  </a:cubicBezTo>
                  <a:cubicBezTo>
                    <a:pt x="151" y="91"/>
                    <a:pt x="151" y="91"/>
                    <a:pt x="151" y="91"/>
                  </a:cubicBezTo>
                  <a:cubicBezTo>
                    <a:pt x="131" y="87"/>
                    <a:pt x="131" y="87"/>
                    <a:pt x="131" y="87"/>
                  </a:cubicBezTo>
                  <a:cubicBezTo>
                    <a:pt x="49" y="49"/>
                    <a:pt x="49" y="49"/>
                    <a:pt x="49" y="49"/>
                  </a:cubicBezTo>
                  <a:cubicBezTo>
                    <a:pt x="33" y="55"/>
                    <a:pt x="33" y="55"/>
                    <a:pt x="33" y="55"/>
                  </a:cubicBezTo>
                  <a:cubicBezTo>
                    <a:pt x="6" y="36"/>
                    <a:pt x="6" y="36"/>
                    <a:pt x="6" y="36"/>
                  </a:cubicBezTo>
                  <a:cubicBezTo>
                    <a:pt x="32" y="55"/>
                    <a:pt x="32" y="55"/>
                    <a:pt x="32" y="55"/>
                  </a:cubicBezTo>
                  <a:cubicBezTo>
                    <a:pt x="32" y="75"/>
                    <a:pt x="30" y="139"/>
                    <a:pt x="30" y="155"/>
                  </a:cubicBezTo>
                  <a:cubicBezTo>
                    <a:pt x="30" y="175"/>
                    <a:pt x="22" y="197"/>
                    <a:pt x="24" y="212"/>
                  </a:cubicBezTo>
                  <a:cubicBezTo>
                    <a:pt x="26" y="227"/>
                    <a:pt x="27" y="253"/>
                    <a:pt x="27" y="253"/>
                  </a:cubicBezTo>
                  <a:cubicBezTo>
                    <a:pt x="27" y="253"/>
                    <a:pt x="0" y="271"/>
                    <a:pt x="11" y="277"/>
                  </a:cubicBezTo>
                  <a:cubicBezTo>
                    <a:pt x="22" y="284"/>
                    <a:pt x="26" y="282"/>
                    <a:pt x="26" y="282"/>
                  </a:cubicBezTo>
                  <a:cubicBezTo>
                    <a:pt x="26" y="282"/>
                    <a:pt x="23" y="319"/>
                    <a:pt x="21" y="327"/>
                  </a:cubicBezTo>
                  <a:cubicBezTo>
                    <a:pt x="19" y="334"/>
                    <a:pt x="15" y="353"/>
                    <a:pt x="15" y="353"/>
                  </a:cubicBezTo>
                  <a:cubicBezTo>
                    <a:pt x="19" y="369"/>
                    <a:pt x="19" y="369"/>
                    <a:pt x="19" y="369"/>
                  </a:cubicBezTo>
                  <a:cubicBezTo>
                    <a:pt x="17" y="401"/>
                    <a:pt x="17" y="401"/>
                    <a:pt x="17" y="401"/>
                  </a:cubicBezTo>
                  <a:cubicBezTo>
                    <a:pt x="34" y="405"/>
                    <a:pt x="75" y="396"/>
                    <a:pt x="75" y="396"/>
                  </a:cubicBezTo>
                  <a:cubicBezTo>
                    <a:pt x="88" y="408"/>
                    <a:pt x="88" y="408"/>
                    <a:pt x="88" y="408"/>
                  </a:cubicBezTo>
                  <a:cubicBezTo>
                    <a:pt x="88" y="408"/>
                    <a:pt x="114" y="398"/>
                    <a:pt x="126" y="388"/>
                  </a:cubicBezTo>
                  <a:cubicBezTo>
                    <a:pt x="138" y="377"/>
                    <a:pt x="71" y="347"/>
                    <a:pt x="71" y="347"/>
                  </a:cubicBezTo>
                  <a:cubicBezTo>
                    <a:pt x="71" y="347"/>
                    <a:pt x="126" y="355"/>
                    <a:pt x="138" y="353"/>
                  </a:cubicBezTo>
                  <a:cubicBezTo>
                    <a:pt x="150" y="350"/>
                    <a:pt x="130" y="329"/>
                    <a:pt x="130" y="329"/>
                  </a:cubicBezTo>
                  <a:cubicBezTo>
                    <a:pt x="130" y="329"/>
                    <a:pt x="146" y="341"/>
                    <a:pt x="151" y="338"/>
                  </a:cubicBezTo>
                  <a:cubicBezTo>
                    <a:pt x="156" y="336"/>
                    <a:pt x="146" y="313"/>
                    <a:pt x="146" y="313"/>
                  </a:cubicBezTo>
                  <a:cubicBezTo>
                    <a:pt x="146" y="313"/>
                    <a:pt x="156" y="322"/>
                    <a:pt x="163" y="324"/>
                  </a:cubicBezTo>
                  <a:cubicBezTo>
                    <a:pt x="169" y="325"/>
                    <a:pt x="179" y="312"/>
                    <a:pt x="185" y="311"/>
                  </a:cubicBezTo>
                  <a:cubicBezTo>
                    <a:pt x="192" y="309"/>
                    <a:pt x="202" y="329"/>
                    <a:pt x="209" y="333"/>
                  </a:cubicBezTo>
                  <a:cubicBezTo>
                    <a:pt x="215" y="337"/>
                    <a:pt x="240" y="332"/>
                    <a:pt x="258" y="342"/>
                  </a:cubicBezTo>
                  <a:cubicBezTo>
                    <a:pt x="277" y="353"/>
                    <a:pt x="270" y="376"/>
                    <a:pt x="277" y="388"/>
                  </a:cubicBezTo>
                  <a:cubicBezTo>
                    <a:pt x="283" y="400"/>
                    <a:pt x="296" y="392"/>
                    <a:pt x="302" y="398"/>
                  </a:cubicBezTo>
                  <a:cubicBezTo>
                    <a:pt x="307" y="405"/>
                    <a:pt x="316" y="446"/>
                    <a:pt x="330" y="456"/>
                  </a:cubicBezTo>
                  <a:cubicBezTo>
                    <a:pt x="345" y="466"/>
                    <a:pt x="409" y="460"/>
                    <a:pt x="418" y="464"/>
                  </a:cubicBezTo>
                  <a:cubicBezTo>
                    <a:pt x="427" y="468"/>
                    <a:pt x="447" y="491"/>
                    <a:pt x="459" y="491"/>
                  </a:cubicBezTo>
                  <a:cubicBezTo>
                    <a:pt x="471" y="491"/>
                    <a:pt x="450" y="464"/>
                    <a:pt x="450" y="464"/>
                  </a:cubicBezTo>
                  <a:lnTo>
                    <a:pt x="452" y="453"/>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7" name="Freeform 336"/>
            <p:cNvSpPr>
              <a:spLocks noEditPoints="1"/>
            </p:cNvSpPr>
            <p:nvPr/>
          </p:nvSpPr>
          <p:spPr bwMode="gray">
            <a:xfrm>
              <a:off x="6564042" y="4204981"/>
              <a:ext cx="1207833" cy="446317"/>
            </a:xfrm>
            <a:custGeom>
              <a:avLst/>
              <a:gdLst>
                <a:gd name="T0" fmla="*/ 455 w 2179"/>
                <a:gd name="T1" fmla="*/ 287 h 879"/>
                <a:gd name="T2" fmla="*/ 603 w 2179"/>
                <a:gd name="T3" fmla="*/ 446 h 879"/>
                <a:gd name="T4" fmla="*/ 558 w 2179"/>
                <a:gd name="T5" fmla="*/ 443 h 879"/>
                <a:gd name="T6" fmla="*/ 162 w 2179"/>
                <a:gd name="T7" fmla="*/ 330 h 879"/>
                <a:gd name="T8" fmla="*/ 40 w 2179"/>
                <a:gd name="T9" fmla="*/ 174 h 879"/>
                <a:gd name="T10" fmla="*/ 1708 w 2179"/>
                <a:gd name="T11" fmla="*/ 314 h 879"/>
                <a:gd name="T12" fmla="*/ 1627 w 2179"/>
                <a:gd name="T13" fmla="*/ 412 h 879"/>
                <a:gd name="T14" fmla="*/ 1950 w 2179"/>
                <a:gd name="T15" fmla="*/ 413 h 879"/>
                <a:gd name="T16" fmla="*/ 1124 w 2179"/>
                <a:gd name="T17" fmla="*/ 485 h 879"/>
                <a:gd name="T18" fmla="*/ 1210 w 2179"/>
                <a:gd name="T19" fmla="*/ 476 h 879"/>
                <a:gd name="T20" fmla="*/ 1285 w 2179"/>
                <a:gd name="T21" fmla="*/ 614 h 879"/>
                <a:gd name="T22" fmla="*/ 1291 w 2179"/>
                <a:gd name="T23" fmla="*/ 446 h 879"/>
                <a:gd name="T24" fmla="*/ 1240 w 2179"/>
                <a:gd name="T25" fmla="*/ 370 h 879"/>
                <a:gd name="T26" fmla="*/ 1415 w 2179"/>
                <a:gd name="T27" fmla="*/ 258 h 879"/>
                <a:gd name="T28" fmla="*/ 1253 w 2179"/>
                <a:gd name="T29" fmla="*/ 232 h 879"/>
                <a:gd name="T30" fmla="*/ 1328 w 2179"/>
                <a:gd name="T31" fmla="*/ 387 h 879"/>
                <a:gd name="T32" fmla="*/ 1127 w 2179"/>
                <a:gd name="T33" fmla="*/ 743 h 879"/>
                <a:gd name="T34" fmla="*/ 1542 w 2179"/>
                <a:gd name="T35" fmla="*/ 370 h 879"/>
                <a:gd name="T36" fmla="*/ 1603 w 2179"/>
                <a:gd name="T37" fmla="*/ 288 h 879"/>
                <a:gd name="T38" fmla="*/ 1548 w 2179"/>
                <a:gd name="T39" fmla="*/ 230 h 879"/>
                <a:gd name="T40" fmla="*/ 1517 w 2179"/>
                <a:gd name="T41" fmla="*/ 471 h 879"/>
                <a:gd name="T42" fmla="*/ 1634 w 2179"/>
                <a:gd name="T43" fmla="*/ 448 h 879"/>
                <a:gd name="T44" fmla="*/ 1654 w 2179"/>
                <a:gd name="T45" fmla="*/ 509 h 879"/>
                <a:gd name="T46" fmla="*/ 2007 w 2179"/>
                <a:gd name="T47" fmla="*/ 423 h 879"/>
                <a:gd name="T48" fmla="*/ 1820 w 2179"/>
                <a:gd name="T49" fmla="*/ 350 h 879"/>
                <a:gd name="T50" fmla="*/ 1749 w 2179"/>
                <a:gd name="T51" fmla="*/ 393 h 879"/>
                <a:gd name="T52" fmla="*/ 1790 w 2179"/>
                <a:gd name="T53" fmla="*/ 530 h 879"/>
                <a:gd name="T54" fmla="*/ 1964 w 2179"/>
                <a:gd name="T55" fmla="*/ 567 h 879"/>
                <a:gd name="T56" fmla="*/ 2077 w 2179"/>
                <a:gd name="T57" fmla="*/ 729 h 879"/>
                <a:gd name="T58" fmla="*/ 2168 w 2179"/>
                <a:gd name="T59" fmla="*/ 726 h 879"/>
                <a:gd name="T60" fmla="*/ 258 w 2179"/>
                <a:gd name="T61" fmla="*/ 478 h 879"/>
                <a:gd name="T62" fmla="*/ 2037 w 2179"/>
                <a:gd name="T63" fmla="*/ 711 h 879"/>
                <a:gd name="T64" fmla="*/ 1860 w 2179"/>
                <a:gd name="T65" fmla="*/ 679 h 879"/>
                <a:gd name="T66" fmla="*/ 1427 w 2179"/>
                <a:gd name="T67" fmla="*/ 403 h 879"/>
                <a:gd name="T68" fmla="*/ 863 w 2179"/>
                <a:gd name="T69" fmla="*/ 677 h 879"/>
                <a:gd name="T70" fmla="*/ 499 w 2179"/>
                <a:gd name="T71" fmla="*/ 620 h 879"/>
                <a:gd name="T72" fmla="*/ 450 w 2179"/>
                <a:gd name="T73" fmla="*/ 413 h 879"/>
                <a:gd name="T74" fmla="*/ 340 w 2179"/>
                <a:gd name="T75" fmla="*/ 238 h 879"/>
                <a:gd name="T76" fmla="*/ 151 w 2179"/>
                <a:gd name="T77" fmla="*/ 72 h 879"/>
                <a:gd name="T78" fmla="*/ 119 w 2179"/>
                <a:gd name="T79" fmla="*/ 154 h 879"/>
                <a:gd name="T80" fmla="*/ 275 w 2179"/>
                <a:gd name="T81" fmla="*/ 408 h 879"/>
                <a:gd name="T82" fmla="*/ 444 w 2179"/>
                <a:gd name="T83" fmla="*/ 630 h 879"/>
                <a:gd name="T84" fmla="*/ 1408 w 2179"/>
                <a:gd name="T85" fmla="*/ 828 h 879"/>
                <a:gd name="T86" fmla="*/ 778 w 2179"/>
                <a:gd name="T87" fmla="*/ 674 h 879"/>
                <a:gd name="T88" fmla="*/ 535 w 2179"/>
                <a:gd name="T89" fmla="*/ 624 h 879"/>
                <a:gd name="T90" fmla="*/ 705 w 2179"/>
                <a:gd name="T91" fmla="*/ 728 h 879"/>
                <a:gd name="T92" fmla="*/ 1004 w 2179"/>
                <a:gd name="T93" fmla="*/ 484 h 879"/>
                <a:gd name="T94" fmla="*/ 1139 w 2179"/>
                <a:gd name="T95" fmla="*/ 271 h 879"/>
                <a:gd name="T96" fmla="*/ 1086 w 2179"/>
                <a:gd name="T97" fmla="*/ 110 h 879"/>
                <a:gd name="T98" fmla="*/ 939 w 2179"/>
                <a:gd name="T99" fmla="*/ 208 h 879"/>
                <a:gd name="T100" fmla="*/ 712 w 2179"/>
                <a:gd name="T101" fmla="*/ 247 h 879"/>
                <a:gd name="T102" fmla="*/ 716 w 2179"/>
                <a:gd name="T103" fmla="*/ 388 h 879"/>
                <a:gd name="T104" fmla="*/ 822 w 2179"/>
                <a:gd name="T105" fmla="*/ 472 h 879"/>
                <a:gd name="T106" fmla="*/ 974 w 2179"/>
                <a:gd name="T107" fmla="*/ 755 h 879"/>
                <a:gd name="T108" fmla="*/ 1187 w 2179"/>
                <a:gd name="T109" fmla="*/ 827 h 879"/>
                <a:gd name="T110" fmla="*/ 1151 w 2179"/>
                <a:gd name="T111" fmla="*/ 787 h 879"/>
                <a:gd name="T112" fmla="*/ 1056 w 2179"/>
                <a:gd name="T113" fmla="*/ 774 h 879"/>
                <a:gd name="T114" fmla="*/ 1067 w 2179"/>
                <a:gd name="T115" fmla="*/ 771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79" h="879">
                  <a:moveTo>
                    <a:pt x="1196" y="656"/>
                  </a:moveTo>
                  <a:cubicBezTo>
                    <a:pt x="1210" y="655"/>
                    <a:pt x="1210" y="655"/>
                    <a:pt x="1210" y="655"/>
                  </a:cubicBezTo>
                  <a:cubicBezTo>
                    <a:pt x="1218" y="637"/>
                    <a:pt x="1218" y="637"/>
                    <a:pt x="1218" y="637"/>
                  </a:cubicBezTo>
                  <a:cubicBezTo>
                    <a:pt x="1215" y="622"/>
                    <a:pt x="1215" y="622"/>
                    <a:pt x="1215" y="622"/>
                  </a:cubicBezTo>
                  <a:lnTo>
                    <a:pt x="1196" y="656"/>
                  </a:lnTo>
                  <a:close/>
                  <a:moveTo>
                    <a:pt x="453" y="310"/>
                  </a:moveTo>
                  <a:cubicBezTo>
                    <a:pt x="472" y="321"/>
                    <a:pt x="472" y="321"/>
                    <a:pt x="472" y="321"/>
                  </a:cubicBezTo>
                  <a:cubicBezTo>
                    <a:pt x="472" y="300"/>
                    <a:pt x="472" y="300"/>
                    <a:pt x="472" y="300"/>
                  </a:cubicBezTo>
                  <a:cubicBezTo>
                    <a:pt x="455" y="287"/>
                    <a:pt x="455" y="287"/>
                    <a:pt x="455" y="287"/>
                  </a:cubicBezTo>
                  <a:lnTo>
                    <a:pt x="453" y="310"/>
                  </a:lnTo>
                  <a:close/>
                  <a:moveTo>
                    <a:pt x="455" y="331"/>
                  </a:moveTo>
                  <a:cubicBezTo>
                    <a:pt x="441" y="344"/>
                    <a:pt x="441" y="344"/>
                    <a:pt x="441" y="344"/>
                  </a:cubicBezTo>
                  <a:cubicBezTo>
                    <a:pt x="458" y="365"/>
                    <a:pt x="458" y="365"/>
                    <a:pt x="458" y="365"/>
                  </a:cubicBezTo>
                  <a:lnTo>
                    <a:pt x="455" y="331"/>
                  </a:lnTo>
                  <a:close/>
                  <a:moveTo>
                    <a:pt x="611" y="478"/>
                  </a:moveTo>
                  <a:cubicBezTo>
                    <a:pt x="624" y="491"/>
                    <a:pt x="624" y="491"/>
                    <a:pt x="624" y="491"/>
                  </a:cubicBezTo>
                  <a:cubicBezTo>
                    <a:pt x="630" y="474"/>
                    <a:pt x="630" y="474"/>
                    <a:pt x="630" y="474"/>
                  </a:cubicBezTo>
                  <a:cubicBezTo>
                    <a:pt x="630" y="474"/>
                    <a:pt x="622" y="444"/>
                    <a:pt x="603" y="446"/>
                  </a:cubicBezTo>
                  <a:cubicBezTo>
                    <a:pt x="584" y="447"/>
                    <a:pt x="590" y="466"/>
                    <a:pt x="596" y="484"/>
                  </a:cubicBezTo>
                  <a:lnTo>
                    <a:pt x="611" y="478"/>
                  </a:lnTo>
                  <a:close/>
                  <a:moveTo>
                    <a:pt x="459" y="249"/>
                  </a:moveTo>
                  <a:cubicBezTo>
                    <a:pt x="454" y="237"/>
                    <a:pt x="440" y="244"/>
                    <a:pt x="450" y="260"/>
                  </a:cubicBezTo>
                  <a:cubicBezTo>
                    <a:pt x="461" y="279"/>
                    <a:pt x="464" y="261"/>
                    <a:pt x="459" y="249"/>
                  </a:cubicBezTo>
                  <a:close/>
                  <a:moveTo>
                    <a:pt x="507" y="418"/>
                  </a:moveTo>
                  <a:cubicBezTo>
                    <a:pt x="507" y="418"/>
                    <a:pt x="512" y="447"/>
                    <a:pt x="523" y="459"/>
                  </a:cubicBezTo>
                  <a:cubicBezTo>
                    <a:pt x="533" y="471"/>
                    <a:pt x="559" y="471"/>
                    <a:pt x="559" y="471"/>
                  </a:cubicBezTo>
                  <a:cubicBezTo>
                    <a:pt x="558" y="443"/>
                    <a:pt x="558" y="443"/>
                    <a:pt x="558" y="443"/>
                  </a:cubicBezTo>
                  <a:cubicBezTo>
                    <a:pt x="546" y="435"/>
                    <a:pt x="546" y="435"/>
                    <a:pt x="546" y="435"/>
                  </a:cubicBezTo>
                  <a:cubicBezTo>
                    <a:pt x="545" y="415"/>
                    <a:pt x="545" y="415"/>
                    <a:pt x="545" y="415"/>
                  </a:cubicBezTo>
                  <a:cubicBezTo>
                    <a:pt x="545" y="415"/>
                    <a:pt x="530" y="390"/>
                    <a:pt x="508" y="384"/>
                  </a:cubicBezTo>
                  <a:cubicBezTo>
                    <a:pt x="486" y="378"/>
                    <a:pt x="487" y="403"/>
                    <a:pt x="487" y="403"/>
                  </a:cubicBezTo>
                  <a:cubicBezTo>
                    <a:pt x="487" y="403"/>
                    <a:pt x="473" y="399"/>
                    <a:pt x="480" y="419"/>
                  </a:cubicBezTo>
                  <a:lnTo>
                    <a:pt x="507" y="418"/>
                  </a:lnTo>
                  <a:close/>
                  <a:moveTo>
                    <a:pt x="169" y="296"/>
                  </a:moveTo>
                  <a:cubicBezTo>
                    <a:pt x="154" y="310"/>
                    <a:pt x="154" y="310"/>
                    <a:pt x="154" y="310"/>
                  </a:cubicBezTo>
                  <a:cubicBezTo>
                    <a:pt x="162" y="330"/>
                    <a:pt x="162" y="330"/>
                    <a:pt x="162" y="330"/>
                  </a:cubicBezTo>
                  <a:cubicBezTo>
                    <a:pt x="162" y="330"/>
                    <a:pt x="152" y="348"/>
                    <a:pt x="164" y="344"/>
                  </a:cubicBezTo>
                  <a:cubicBezTo>
                    <a:pt x="171" y="341"/>
                    <a:pt x="168" y="316"/>
                    <a:pt x="168" y="316"/>
                  </a:cubicBezTo>
                  <a:cubicBezTo>
                    <a:pt x="175" y="307"/>
                    <a:pt x="175" y="307"/>
                    <a:pt x="175" y="307"/>
                  </a:cubicBezTo>
                  <a:lnTo>
                    <a:pt x="169" y="296"/>
                  </a:lnTo>
                  <a:close/>
                  <a:moveTo>
                    <a:pt x="180" y="360"/>
                  </a:moveTo>
                  <a:cubicBezTo>
                    <a:pt x="170" y="372"/>
                    <a:pt x="176" y="414"/>
                    <a:pt x="198" y="410"/>
                  </a:cubicBezTo>
                  <a:cubicBezTo>
                    <a:pt x="207" y="408"/>
                    <a:pt x="191" y="348"/>
                    <a:pt x="180" y="360"/>
                  </a:cubicBezTo>
                  <a:close/>
                  <a:moveTo>
                    <a:pt x="35" y="152"/>
                  </a:moveTo>
                  <a:cubicBezTo>
                    <a:pt x="30" y="157"/>
                    <a:pt x="28" y="173"/>
                    <a:pt x="40" y="174"/>
                  </a:cubicBezTo>
                  <a:cubicBezTo>
                    <a:pt x="52" y="176"/>
                    <a:pt x="55" y="189"/>
                    <a:pt x="66" y="181"/>
                  </a:cubicBezTo>
                  <a:cubicBezTo>
                    <a:pt x="73" y="175"/>
                    <a:pt x="40" y="146"/>
                    <a:pt x="35" y="152"/>
                  </a:cubicBezTo>
                  <a:close/>
                  <a:moveTo>
                    <a:pt x="112" y="221"/>
                  </a:moveTo>
                  <a:cubicBezTo>
                    <a:pt x="104" y="221"/>
                    <a:pt x="94" y="234"/>
                    <a:pt x="106" y="242"/>
                  </a:cubicBezTo>
                  <a:cubicBezTo>
                    <a:pt x="118" y="250"/>
                    <a:pt x="122" y="280"/>
                    <a:pt x="134" y="280"/>
                  </a:cubicBezTo>
                  <a:cubicBezTo>
                    <a:pt x="141" y="280"/>
                    <a:pt x="142" y="249"/>
                    <a:pt x="138" y="245"/>
                  </a:cubicBezTo>
                  <a:cubicBezTo>
                    <a:pt x="134" y="241"/>
                    <a:pt x="120" y="221"/>
                    <a:pt x="112" y="221"/>
                  </a:cubicBezTo>
                  <a:close/>
                  <a:moveTo>
                    <a:pt x="1721" y="328"/>
                  </a:moveTo>
                  <a:cubicBezTo>
                    <a:pt x="1721" y="328"/>
                    <a:pt x="1725" y="316"/>
                    <a:pt x="1708" y="314"/>
                  </a:cubicBezTo>
                  <a:cubicBezTo>
                    <a:pt x="1691" y="311"/>
                    <a:pt x="1680" y="316"/>
                    <a:pt x="1680" y="316"/>
                  </a:cubicBezTo>
                  <a:cubicBezTo>
                    <a:pt x="1684" y="334"/>
                    <a:pt x="1684" y="334"/>
                    <a:pt x="1684" y="334"/>
                  </a:cubicBezTo>
                  <a:cubicBezTo>
                    <a:pt x="1693" y="333"/>
                    <a:pt x="1721" y="328"/>
                    <a:pt x="1721" y="328"/>
                  </a:cubicBezTo>
                  <a:close/>
                  <a:moveTo>
                    <a:pt x="230" y="434"/>
                  </a:moveTo>
                  <a:cubicBezTo>
                    <a:pt x="239" y="433"/>
                    <a:pt x="226" y="413"/>
                    <a:pt x="218" y="418"/>
                  </a:cubicBezTo>
                  <a:cubicBezTo>
                    <a:pt x="211" y="422"/>
                    <a:pt x="220" y="436"/>
                    <a:pt x="230" y="434"/>
                  </a:cubicBezTo>
                  <a:close/>
                  <a:moveTo>
                    <a:pt x="1652" y="438"/>
                  </a:moveTo>
                  <a:cubicBezTo>
                    <a:pt x="1674" y="429"/>
                    <a:pt x="1672" y="413"/>
                    <a:pt x="1672" y="413"/>
                  </a:cubicBezTo>
                  <a:cubicBezTo>
                    <a:pt x="1627" y="412"/>
                    <a:pt x="1627" y="412"/>
                    <a:pt x="1627" y="412"/>
                  </a:cubicBezTo>
                  <a:cubicBezTo>
                    <a:pt x="1627" y="412"/>
                    <a:pt x="1630" y="447"/>
                    <a:pt x="1652" y="438"/>
                  </a:cubicBezTo>
                  <a:close/>
                  <a:moveTo>
                    <a:pt x="1609" y="194"/>
                  </a:moveTo>
                  <a:cubicBezTo>
                    <a:pt x="1624" y="182"/>
                    <a:pt x="1618" y="175"/>
                    <a:pt x="1605" y="171"/>
                  </a:cubicBezTo>
                  <a:cubicBezTo>
                    <a:pt x="1592" y="167"/>
                    <a:pt x="1586" y="172"/>
                    <a:pt x="1586" y="172"/>
                  </a:cubicBezTo>
                  <a:cubicBezTo>
                    <a:pt x="1586" y="172"/>
                    <a:pt x="1601" y="202"/>
                    <a:pt x="1609" y="194"/>
                  </a:cubicBezTo>
                  <a:close/>
                  <a:moveTo>
                    <a:pt x="1918" y="353"/>
                  </a:moveTo>
                  <a:cubicBezTo>
                    <a:pt x="1937" y="362"/>
                    <a:pt x="1945" y="353"/>
                    <a:pt x="1930" y="346"/>
                  </a:cubicBezTo>
                  <a:cubicBezTo>
                    <a:pt x="1916" y="340"/>
                    <a:pt x="1910" y="349"/>
                    <a:pt x="1918" y="353"/>
                  </a:cubicBezTo>
                  <a:close/>
                  <a:moveTo>
                    <a:pt x="1950" y="413"/>
                  </a:moveTo>
                  <a:cubicBezTo>
                    <a:pt x="1959" y="413"/>
                    <a:pt x="1986" y="406"/>
                    <a:pt x="1986" y="406"/>
                  </a:cubicBezTo>
                  <a:cubicBezTo>
                    <a:pt x="1986" y="406"/>
                    <a:pt x="1962" y="396"/>
                    <a:pt x="1957" y="395"/>
                  </a:cubicBezTo>
                  <a:cubicBezTo>
                    <a:pt x="1953" y="394"/>
                    <a:pt x="1924" y="400"/>
                    <a:pt x="1924" y="400"/>
                  </a:cubicBezTo>
                  <a:cubicBezTo>
                    <a:pt x="1924" y="400"/>
                    <a:pt x="1940" y="413"/>
                    <a:pt x="1950" y="413"/>
                  </a:cubicBezTo>
                  <a:close/>
                  <a:moveTo>
                    <a:pt x="1145" y="370"/>
                  </a:moveTo>
                  <a:cubicBezTo>
                    <a:pt x="1142" y="380"/>
                    <a:pt x="1161" y="400"/>
                    <a:pt x="1153" y="409"/>
                  </a:cubicBezTo>
                  <a:cubicBezTo>
                    <a:pt x="1145" y="418"/>
                    <a:pt x="1122" y="424"/>
                    <a:pt x="1120" y="437"/>
                  </a:cubicBezTo>
                  <a:cubicBezTo>
                    <a:pt x="1119" y="451"/>
                    <a:pt x="1130" y="464"/>
                    <a:pt x="1130" y="464"/>
                  </a:cubicBezTo>
                  <a:cubicBezTo>
                    <a:pt x="1130" y="464"/>
                    <a:pt x="1114" y="478"/>
                    <a:pt x="1124" y="485"/>
                  </a:cubicBezTo>
                  <a:cubicBezTo>
                    <a:pt x="1135" y="492"/>
                    <a:pt x="1153" y="477"/>
                    <a:pt x="1157" y="489"/>
                  </a:cubicBezTo>
                  <a:cubicBezTo>
                    <a:pt x="1161" y="501"/>
                    <a:pt x="1153" y="510"/>
                    <a:pt x="1153" y="510"/>
                  </a:cubicBezTo>
                  <a:cubicBezTo>
                    <a:pt x="1164" y="524"/>
                    <a:pt x="1164" y="524"/>
                    <a:pt x="1164" y="524"/>
                  </a:cubicBezTo>
                  <a:cubicBezTo>
                    <a:pt x="1158" y="568"/>
                    <a:pt x="1158" y="568"/>
                    <a:pt x="1158" y="568"/>
                  </a:cubicBezTo>
                  <a:cubicBezTo>
                    <a:pt x="1158" y="568"/>
                    <a:pt x="1134" y="582"/>
                    <a:pt x="1146" y="606"/>
                  </a:cubicBezTo>
                  <a:cubicBezTo>
                    <a:pt x="1157" y="630"/>
                    <a:pt x="1173" y="630"/>
                    <a:pt x="1191" y="612"/>
                  </a:cubicBezTo>
                  <a:cubicBezTo>
                    <a:pt x="1208" y="595"/>
                    <a:pt x="1188" y="566"/>
                    <a:pt x="1188" y="566"/>
                  </a:cubicBezTo>
                  <a:cubicBezTo>
                    <a:pt x="1188" y="566"/>
                    <a:pt x="1209" y="551"/>
                    <a:pt x="1209" y="530"/>
                  </a:cubicBezTo>
                  <a:cubicBezTo>
                    <a:pt x="1208" y="508"/>
                    <a:pt x="1217" y="489"/>
                    <a:pt x="1210" y="476"/>
                  </a:cubicBezTo>
                  <a:cubicBezTo>
                    <a:pt x="1202" y="464"/>
                    <a:pt x="1198" y="439"/>
                    <a:pt x="1200" y="434"/>
                  </a:cubicBezTo>
                  <a:cubicBezTo>
                    <a:pt x="1201" y="429"/>
                    <a:pt x="1207" y="401"/>
                    <a:pt x="1217" y="419"/>
                  </a:cubicBezTo>
                  <a:cubicBezTo>
                    <a:pt x="1228" y="437"/>
                    <a:pt x="1228" y="468"/>
                    <a:pt x="1228" y="468"/>
                  </a:cubicBezTo>
                  <a:cubicBezTo>
                    <a:pt x="1251" y="494"/>
                    <a:pt x="1251" y="494"/>
                    <a:pt x="1251" y="494"/>
                  </a:cubicBezTo>
                  <a:cubicBezTo>
                    <a:pt x="1248" y="529"/>
                    <a:pt x="1248" y="529"/>
                    <a:pt x="1248" y="529"/>
                  </a:cubicBezTo>
                  <a:cubicBezTo>
                    <a:pt x="1265" y="551"/>
                    <a:pt x="1265" y="551"/>
                    <a:pt x="1265" y="551"/>
                  </a:cubicBezTo>
                  <a:cubicBezTo>
                    <a:pt x="1266" y="575"/>
                    <a:pt x="1266" y="575"/>
                    <a:pt x="1266" y="575"/>
                  </a:cubicBezTo>
                  <a:cubicBezTo>
                    <a:pt x="1275" y="624"/>
                    <a:pt x="1275" y="624"/>
                    <a:pt x="1275" y="624"/>
                  </a:cubicBezTo>
                  <a:cubicBezTo>
                    <a:pt x="1285" y="614"/>
                    <a:pt x="1285" y="614"/>
                    <a:pt x="1285" y="614"/>
                  </a:cubicBezTo>
                  <a:cubicBezTo>
                    <a:pt x="1312" y="622"/>
                    <a:pt x="1312" y="622"/>
                    <a:pt x="1312" y="622"/>
                  </a:cubicBezTo>
                  <a:cubicBezTo>
                    <a:pt x="1312" y="622"/>
                    <a:pt x="1314" y="605"/>
                    <a:pt x="1313" y="592"/>
                  </a:cubicBezTo>
                  <a:cubicBezTo>
                    <a:pt x="1312" y="579"/>
                    <a:pt x="1319" y="572"/>
                    <a:pt x="1319" y="572"/>
                  </a:cubicBezTo>
                  <a:cubicBezTo>
                    <a:pt x="1325" y="588"/>
                    <a:pt x="1325" y="588"/>
                    <a:pt x="1325" y="588"/>
                  </a:cubicBezTo>
                  <a:cubicBezTo>
                    <a:pt x="1325" y="588"/>
                    <a:pt x="1342" y="590"/>
                    <a:pt x="1344" y="574"/>
                  </a:cubicBezTo>
                  <a:cubicBezTo>
                    <a:pt x="1345" y="558"/>
                    <a:pt x="1341" y="546"/>
                    <a:pt x="1341" y="546"/>
                  </a:cubicBezTo>
                  <a:cubicBezTo>
                    <a:pt x="1341" y="546"/>
                    <a:pt x="1301" y="514"/>
                    <a:pt x="1303" y="502"/>
                  </a:cubicBezTo>
                  <a:cubicBezTo>
                    <a:pt x="1305" y="490"/>
                    <a:pt x="1324" y="477"/>
                    <a:pt x="1313" y="467"/>
                  </a:cubicBezTo>
                  <a:cubicBezTo>
                    <a:pt x="1301" y="457"/>
                    <a:pt x="1292" y="454"/>
                    <a:pt x="1291" y="446"/>
                  </a:cubicBezTo>
                  <a:cubicBezTo>
                    <a:pt x="1291" y="437"/>
                    <a:pt x="1304" y="418"/>
                    <a:pt x="1290" y="412"/>
                  </a:cubicBezTo>
                  <a:cubicBezTo>
                    <a:pt x="1277" y="407"/>
                    <a:pt x="1257" y="390"/>
                    <a:pt x="1257" y="390"/>
                  </a:cubicBezTo>
                  <a:cubicBezTo>
                    <a:pt x="1257" y="390"/>
                    <a:pt x="1279" y="395"/>
                    <a:pt x="1289" y="385"/>
                  </a:cubicBezTo>
                  <a:cubicBezTo>
                    <a:pt x="1298" y="376"/>
                    <a:pt x="1308" y="354"/>
                    <a:pt x="1308" y="354"/>
                  </a:cubicBezTo>
                  <a:cubicBezTo>
                    <a:pt x="1308" y="354"/>
                    <a:pt x="1347" y="356"/>
                    <a:pt x="1348" y="348"/>
                  </a:cubicBezTo>
                  <a:cubicBezTo>
                    <a:pt x="1349" y="339"/>
                    <a:pt x="1338" y="324"/>
                    <a:pt x="1328" y="323"/>
                  </a:cubicBezTo>
                  <a:cubicBezTo>
                    <a:pt x="1317" y="323"/>
                    <a:pt x="1310" y="341"/>
                    <a:pt x="1310" y="341"/>
                  </a:cubicBezTo>
                  <a:cubicBezTo>
                    <a:pt x="1310" y="341"/>
                    <a:pt x="1281" y="333"/>
                    <a:pt x="1269" y="337"/>
                  </a:cubicBezTo>
                  <a:cubicBezTo>
                    <a:pt x="1258" y="340"/>
                    <a:pt x="1252" y="369"/>
                    <a:pt x="1240" y="370"/>
                  </a:cubicBezTo>
                  <a:cubicBezTo>
                    <a:pt x="1229" y="370"/>
                    <a:pt x="1230" y="350"/>
                    <a:pt x="1213" y="340"/>
                  </a:cubicBezTo>
                  <a:cubicBezTo>
                    <a:pt x="1196" y="330"/>
                    <a:pt x="1188" y="333"/>
                    <a:pt x="1188" y="333"/>
                  </a:cubicBezTo>
                  <a:cubicBezTo>
                    <a:pt x="1188" y="333"/>
                    <a:pt x="1193" y="274"/>
                    <a:pt x="1209" y="273"/>
                  </a:cubicBezTo>
                  <a:cubicBezTo>
                    <a:pt x="1225" y="272"/>
                    <a:pt x="1255" y="283"/>
                    <a:pt x="1269" y="279"/>
                  </a:cubicBezTo>
                  <a:cubicBezTo>
                    <a:pt x="1282" y="276"/>
                    <a:pt x="1273" y="264"/>
                    <a:pt x="1284" y="266"/>
                  </a:cubicBezTo>
                  <a:cubicBezTo>
                    <a:pt x="1296" y="267"/>
                    <a:pt x="1349" y="293"/>
                    <a:pt x="1359" y="294"/>
                  </a:cubicBezTo>
                  <a:cubicBezTo>
                    <a:pt x="1370" y="294"/>
                    <a:pt x="1372" y="285"/>
                    <a:pt x="1379" y="281"/>
                  </a:cubicBezTo>
                  <a:cubicBezTo>
                    <a:pt x="1386" y="277"/>
                    <a:pt x="1399" y="283"/>
                    <a:pt x="1408" y="278"/>
                  </a:cubicBezTo>
                  <a:cubicBezTo>
                    <a:pt x="1417" y="272"/>
                    <a:pt x="1406" y="267"/>
                    <a:pt x="1415" y="258"/>
                  </a:cubicBezTo>
                  <a:cubicBezTo>
                    <a:pt x="1423" y="249"/>
                    <a:pt x="1443" y="240"/>
                    <a:pt x="1443" y="240"/>
                  </a:cubicBezTo>
                  <a:cubicBezTo>
                    <a:pt x="1436" y="220"/>
                    <a:pt x="1436" y="220"/>
                    <a:pt x="1436" y="220"/>
                  </a:cubicBezTo>
                  <a:cubicBezTo>
                    <a:pt x="1384" y="242"/>
                    <a:pt x="1384" y="242"/>
                    <a:pt x="1384" y="242"/>
                  </a:cubicBezTo>
                  <a:cubicBezTo>
                    <a:pt x="1384" y="242"/>
                    <a:pt x="1396" y="255"/>
                    <a:pt x="1381" y="256"/>
                  </a:cubicBezTo>
                  <a:cubicBezTo>
                    <a:pt x="1366" y="257"/>
                    <a:pt x="1353" y="248"/>
                    <a:pt x="1344" y="248"/>
                  </a:cubicBezTo>
                  <a:cubicBezTo>
                    <a:pt x="1336" y="248"/>
                    <a:pt x="1321" y="261"/>
                    <a:pt x="1311" y="259"/>
                  </a:cubicBezTo>
                  <a:cubicBezTo>
                    <a:pt x="1300" y="256"/>
                    <a:pt x="1275" y="244"/>
                    <a:pt x="1268" y="244"/>
                  </a:cubicBezTo>
                  <a:cubicBezTo>
                    <a:pt x="1261" y="244"/>
                    <a:pt x="1245" y="244"/>
                    <a:pt x="1245" y="244"/>
                  </a:cubicBezTo>
                  <a:cubicBezTo>
                    <a:pt x="1253" y="232"/>
                    <a:pt x="1253" y="232"/>
                    <a:pt x="1253" y="232"/>
                  </a:cubicBezTo>
                  <a:cubicBezTo>
                    <a:pt x="1253" y="232"/>
                    <a:pt x="1226" y="225"/>
                    <a:pt x="1223" y="228"/>
                  </a:cubicBezTo>
                  <a:cubicBezTo>
                    <a:pt x="1219" y="232"/>
                    <a:pt x="1224" y="249"/>
                    <a:pt x="1212" y="256"/>
                  </a:cubicBezTo>
                  <a:cubicBezTo>
                    <a:pt x="1201" y="263"/>
                    <a:pt x="1179" y="261"/>
                    <a:pt x="1179" y="267"/>
                  </a:cubicBezTo>
                  <a:cubicBezTo>
                    <a:pt x="1179" y="273"/>
                    <a:pt x="1178" y="287"/>
                    <a:pt x="1178" y="287"/>
                  </a:cubicBezTo>
                  <a:cubicBezTo>
                    <a:pt x="1164" y="289"/>
                    <a:pt x="1164" y="289"/>
                    <a:pt x="1164" y="289"/>
                  </a:cubicBezTo>
                  <a:cubicBezTo>
                    <a:pt x="1174" y="336"/>
                    <a:pt x="1174" y="336"/>
                    <a:pt x="1174" y="336"/>
                  </a:cubicBezTo>
                  <a:cubicBezTo>
                    <a:pt x="1164" y="335"/>
                    <a:pt x="1164" y="335"/>
                    <a:pt x="1164" y="335"/>
                  </a:cubicBezTo>
                  <a:cubicBezTo>
                    <a:pt x="1164" y="335"/>
                    <a:pt x="1147" y="360"/>
                    <a:pt x="1145" y="370"/>
                  </a:cubicBezTo>
                  <a:close/>
                  <a:moveTo>
                    <a:pt x="1328" y="387"/>
                  </a:moveTo>
                  <a:cubicBezTo>
                    <a:pt x="1328" y="400"/>
                    <a:pt x="1328" y="400"/>
                    <a:pt x="1328" y="400"/>
                  </a:cubicBezTo>
                  <a:cubicBezTo>
                    <a:pt x="1328" y="400"/>
                    <a:pt x="1343" y="412"/>
                    <a:pt x="1350" y="395"/>
                  </a:cubicBezTo>
                  <a:cubicBezTo>
                    <a:pt x="1358" y="379"/>
                    <a:pt x="1328" y="387"/>
                    <a:pt x="1328" y="387"/>
                  </a:cubicBezTo>
                  <a:close/>
                  <a:moveTo>
                    <a:pt x="1127" y="743"/>
                  </a:moveTo>
                  <a:cubicBezTo>
                    <a:pt x="1118" y="740"/>
                    <a:pt x="1111" y="746"/>
                    <a:pt x="1111" y="746"/>
                  </a:cubicBezTo>
                  <a:cubicBezTo>
                    <a:pt x="1080" y="739"/>
                    <a:pt x="1080" y="739"/>
                    <a:pt x="1080" y="739"/>
                  </a:cubicBezTo>
                  <a:cubicBezTo>
                    <a:pt x="1099" y="766"/>
                    <a:pt x="1099" y="766"/>
                    <a:pt x="1099" y="766"/>
                  </a:cubicBezTo>
                  <a:cubicBezTo>
                    <a:pt x="1099" y="766"/>
                    <a:pt x="1126" y="793"/>
                    <a:pt x="1132" y="775"/>
                  </a:cubicBezTo>
                  <a:cubicBezTo>
                    <a:pt x="1137" y="758"/>
                    <a:pt x="1136" y="746"/>
                    <a:pt x="1127" y="743"/>
                  </a:cubicBezTo>
                  <a:close/>
                  <a:moveTo>
                    <a:pt x="1400" y="740"/>
                  </a:moveTo>
                  <a:cubicBezTo>
                    <a:pt x="1379" y="754"/>
                    <a:pt x="1379" y="754"/>
                    <a:pt x="1379" y="754"/>
                  </a:cubicBezTo>
                  <a:cubicBezTo>
                    <a:pt x="1400" y="759"/>
                    <a:pt x="1400" y="759"/>
                    <a:pt x="1400" y="759"/>
                  </a:cubicBezTo>
                  <a:lnTo>
                    <a:pt x="1400" y="740"/>
                  </a:lnTo>
                  <a:close/>
                  <a:moveTo>
                    <a:pt x="327" y="200"/>
                  </a:moveTo>
                  <a:cubicBezTo>
                    <a:pt x="315" y="190"/>
                    <a:pt x="304" y="196"/>
                    <a:pt x="310" y="212"/>
                  </a:cubicBezTo>
                  <a:cubicBezTo>
                    <a:pt x="314" y="226"/>
                    <a:pt x="339" y="209"/>
                    <a:pt x="327" y="200"/>
                  </a:cubicBezTo>
                  <a:close/>
                  <a:moveTo>
                    <a:pt x="1569" y="393"/>
                  </a:moveTo>
                  <a:cubicBezTo>
                    <a:pt x="1561" y="383"/>
                    <a:pt x="1542" y="370"/>
                    <a:pt x="1542" y="370"/>
                  </a:cubicBezTo>
                  <a:cubicBezTo>
                    <a:pt x="1540" y="400"/>
                    <a:pt x="1540" y="400"/>
                    <a:pt x="1540" y="400"/>
                  </a:cubicBezTo>
                  <a:cubicBezTo>
                    <a:pt x="1552" y="408"/>
                    <a:pt x="1578" y="404"/>
                    <a:pt x="1569" y="393"/>
                  </a:cubicBezTo>
                  <a:close/>
                  <a:moveTo>
                    <a:pt x="1543" y="318"/>
                  </a:moveTo>
                  <a:cubicBezTo>
                    <a:pt x="1552" y="325"/>
                    <a:pt x="1590" y="359"/>
                    <a:pt x="1599" y="356"/>
                  </a:cubicBezTo>
                  <a:cubicBezTo>
                    <a:pt x="1608" y="353"/>
                    <a:pt x="1598" y="340"/>
                    <a:pt x="1587" y="334"/>
                  </a:cubicBezTo>
                  <a:cubicBezTo>
                    <a:pt x="1577" y="328"/>
                    <a:pt x="1571" y="316"/>
                    <a:pt x="1581" y="306"/>
                  </a:cubicBezTo>
                  <a:cubicBezTo>
                    <a:pt x="1592" y="296"/>
                    <a:pt x="1611" y="306"/>
                    <a:pt x="1611" y="306"/>
                  </a:cubicBezTo>
                  <a:cubicBezTo>
                    <a:pt x="1620" y="299"/>
                    <a:pt x="1620" y="299"/>
                    <a:pt x="1620" y="299"/>
                  </a:cubicBezTo>
                  <a:cubicBezTo>
                    <a:pt x="1603" y="288"/>
                    <a:pt x="1603" y="288"/>
                    <a:pt x="1603" y="288"/>
                  </a:cubicBezTo>
                  <a:cubicBezTo>
                    <a:pt x="1603" y="288"/>
                    <a:pt x="1617" y="281"/>
                    <a:pt x="1620" y="269"/>
                  </a:cubicBezTo>
                  <a:cubicBezTo>
                    <a:pt x="1623" y="258"/>
                    <a:pt x="1608" y="250"/>
                    <a:pt x="1598" y="249"/>
                  </a:cubicBezTo>
                  <a:cubicBezTo>
                    <a:pt x="1587" y="247"/>
                    <a:pt x="1577" y="274"/>
                    <a:pt x="1565" y="275"/>
                  </a:cubicBezTo>
                  <a:cubicBezTo>
                    <a:pt x="1554" y="277"/>
                    <a:pt x="1557" y="250"/>
                    <a:pt x="1557" y="250"/>
                  </a:cubicBezTo>
                  <a:cubicBezTo>
                    <a:pt x="1557" y="250"/>
                    <a:pt x="1567" y="237"/>
                    <a:pt x="1570" y="227"/>
                  </a:cubicBezTo>
                  <a:cubicBezTo>
                    <a:pt x="1573" y="216"/>
                    <a:pt x="1567" y="211"/>
                    <a:pt x="1567" y="211"/>
                  </a:cubicBezTo>
                  <a:cubicBezTo>
                    <a:pt x="1576" y="184"/>
                    <a:pt x="1576" y="184"/>
                    <a:pt x="1576" y="184"/>
                  </a:cubicBezTo>
                  <a:cubicBezTo>
                    <a:pt x="1548" y="211"/>
                    <a:pt x="1548" y="211"/>
                    <a:pt x="1548" y="211"/>
                  </a:cubicBezTo>
                  <a:cubicBezTo>
                    <a:pt x="1548" y="230"/>
                    <a:pt x="1548" y="230"/>
                    <a:pt x="1548" y="230"/>
                  </a:cubicBezTo>
                  <a:cubicBezTo>
                    <a:pt x="1548" y="230"/>
                    <a:pt x="1525" y="240"/>
                    <a:pt x="1527" y="265"/>
                  </a:cubicBezTo>
                  <a:cubicBezTo>
                    <a:pt x="1529" y="281"/>
                    <a:pt x="1540" y="284"/>
                    <a:pt x="1543" y="293"/>
                  </a:cubicBezTo>
                  <a:cubicBezTo>
                    <a:pt x="1546" y="302"/>
                    <a:pt x="1535" y="310"/>
                    <a:pt x="1543" y="318"/>
                  </a:cubicBezTo>
                  <a:close/>
                  <a:moveTo>
                    <a:pt x="1505" y="474"/>
                  </a:moveTo>
                  <a:cubicBezTo>
                    <a:pt x="1496" y="464"/>
                    <a:pt x="1496" y="464"/>
                    <a:pt x="1496" y="464"/>
                  </a:cubicBezTo>
                  <a:cubicBezTo>
                    <a:pt x="1482" y="475"/>
                    <a:pt x="1482" y="475"/>
                    <a:pt x="1482" y="475"/>
                  </a:cubicBezTo>
                  <a:cubicBezTo>
                    <a:pt x="1482" y="475"/>
                    <a:pt x="1475" y="494"/>
                    <a:pt x="1489" y="503"/>
                  </a:cubicBezTo>
                  <a:cubicBezTo>
                    <a:pt x="1502" y="513"/>
                    <a:pt x="1521" y="509"/>
                    <a:pt x="1521" y="509"/>
                  </a:cubicBezTo>
                  <a:cubicBezTo>
                    <a:pt x="1529" y="498"/>
                    <a:pt x="1517" y="471"/>
                    <a:pt x="1517" y="471"/>
                  </a:cubicBezTo>
                  <a:lnTo>
                    <a:pt x="1505" y="474"/>
                  </a:lnTo>
                  <a:close/>
                  <a:moveTo>
                    <a:pt x="1437" y="740"/>
                  </a:moveTo>
                  <a:cubicBezTo>
                    <a:pt x="1487" y="728"/>
                    <a:pt x="1487" y="728"/>
                    <a:pt x="1487" y="728"/>
                  </a:cubicBezTo>
                  <a:cubicBezTo>
                    <a:pt x="1449" y="718"/>
                    <a:pt x="1449" y="718"/>
                    <a:pt x="1449" y="718"/>
                  </a:cubicBezTo>
                  <a:lnTo>
                    <a:pt x="1437" y="740"/>
                  </a:lnTo>
                  <a:close/>
                  <a:moveTo>
                    <a:pt x="1700" y="502"/>
                  </a:moveTo>
                  <a:cubicBezTo>
                    <a:pt x="1686" y="490"/>
                    <a:pt x="1686" y="490"/>
                    <a:pt x="1686" y="490"/>
                  </a:cubicBezTo>
                  <a:cubicBezTo>
                    <a:pt x="1687" y="479"/>
                    <a:pt x="1687" y="479"/>
                    <a:pt x="1687" y="479"/>
                  </a:cubicBezTo>
                  <a:cubicBezTo>
                    <a:pt x="1687" y="479"/>
                    <a:pt x="1681" y="458"/>
                    <a:pt x="1634" y="448"/>
                  </a:cubicBezTo>
                  <a:cubicBezTo>
                    <a:pt x="1618" y="444"/>
                    <a:pt x="1608" y="454"/>
                    <a:pt x="1597" y="459"/>
                  </a:cubicBezTo>
                  <a:cubicBezTo>
                    <a:pt x="1591" y="461"/>
                    <a:pt x="1583" y="457"/>
                    <a:pt x="1579" y="460"/>
                  </a:cubicBezTo>
                  <a:cubicBezTo>
                    <a:pt x="1566" y="468"/>
                    <a:pt x="1562" y="484"/>
                    <a:pt x="1566" y="487"/>
                  </a:cubicBezTo>
                  <a:cubicBezTo>
                    <a:pt x="1573" y="493"/>
                    <a:pt x="1580" y="479"/>
                    <a:pt x="1580" y="479"/>
                  </a:cubicBezTo>
                  <a:cubicBezTo>
                    <a:pt x="1580" y="479"/>
                    <a:pt x="1580" y="495"/>
                    <a:pt x="1591" y="497"/>
                  </a:cubicBezTo>
                  <a:cubicBezTo>
                    <a:pt x="1602" y="498"/>
                    <a:pt x="1604" y="478"/>
                    <a:pt x="1604" y="478"/>
                  </a:cubicBezTo>
                  <a:cubicBezTo>
                    <a:pt x="1604" y="478"/>
                    <a:pt x="1612" y="489"/>
                    <a:pt x="1619" y="489"/>
                  </a:cubicBezTo>
                  <a:cubicBezTo>
                    <a:pt x="1626" y="489"/>
                    <a:pt x="1644" y="474"/>
                    <a:pt x="1644" y="474"/>
                  </a:cubicBezTo>
                  <a:cubicBezTo>
                    <a:pt x="1654" y="509"/>
                    <a:pt x="1654" y="509"/>
                    <a:pt x="1654" y="509"/>
                  </a:cubicBezTo>
                  <a:cubicBezTo>
                    <a:pt x="1673" y="495"/>
                    <a:pt x="1673" y="495"/>
                    <a:pt x="1673" y="495"/>
                  </a:cubicBezTo>
                  <a:cubicBezTo>
                    <a:pt x="1695" y="519"/>
                    <a:pt x="1695" y="519"/>
                    <a:pt x="1695" y="519"/>
                  </a:cubicBezTo>
                  <a:lnTo>
                    <a:pt x="1700" y="502"/>
                  </a:lnTo>
                  <a:close/>
                  <a:moveTo>
                    <a:pt x="2179" y="454"/>
                  </a:moveTo>
                  <a:cubicBezTo>
                    <a:pt x="2153" y="435"/>
                    <a:pt x="2153" y="435"/>
                    <a:pt x="2153" y="435"/>
                  </a:cubicBezTo>
                  <a:cubicBezTo>
                    <a:pt x="2153" y="435"/>
                    <a:pt x="2134" y="437"/>
                    <a:pt x="2124" y="437"/>
                  </a:cubicBezTo>
                  <a:cubicBezTo>
                    <a:pt x="2113" y="437"/>
                    <a:pt x="2045" y="394"/>
                    <a:pt x="2032" y="390"/>
                  </a:cubicBezTo>
                  <a:cubicBezTo>
                    <a:pt x="2019" y="386"/>
                    <a:pt x="1998" y="405"/>
                    <a:pt x="1998" y="405"/>
                  </a:cubicBezTo>
                  <a:cubicBezTo>
                    <a:pt x="2007" y="423"/>
                    <a:pt x="2007" y="423"/>
                    <a:pt x="2007" y="423"/>
                  </a:cubicBezTo>
                  <a:cubicBezTo>
                    <a:pt x="1956" y="428"/>
                    <a:pt x="1956" y="428"/>
                    <a:pt x="1956" y="428"/>
                  </a:cubicBezTo>
                  <a:cubicBezTo>
                    <a:pt x="1960" y="446"/>
                    <a:pt x="1960" y="446"/>
                    <a:pt x="1960" y="446"/>
                  </a:cubicBezTo>
                  <a:cubicBezTo>
                    <a:pt x="1960" y="446"/>
                    <a:pt x="1950" y="477"/>
                    <a:pt x="1913" y="484"/>
                  </a:cubicBezTo>
                  <a:cubicBezTo>
                    <a:pt x="1876" y="492"/>
                    <a:pt x="1886" y="443"/>
                    <a:pt x="1880" y="443"/>
                  </a:cubicBezTo>
                  <a:cubicBezTo>
                    <a:pt x="1875" y="443"/>
                    <a:pt x="1869" y="465"/>
                    <a:pt x="1869" y="465"/>
                  </a:cubicBezTo>
                  <a:cubicBezTo>
                    <a:pt x="1869" y="465"/>
                    <a:pt x="1861" y="448"/>
                    <a:pt x="1861" y="439"/>
                  </a:cubicBezTo>
                  <a:cubicBezTo>
                    <a:pt x="1861" y="429"/>
                    <a:pt x="1862" y="402"/>
                    <a:pt x="1859" y="385"/>
                  </a:cubicBezTo>
                  <a:cubicBezTo>
                    <a:pt x="1857" y="368"/>
                    <a:pt x="1846" y="350"/>
                    <a:pt x="1846" y="350"/>
                  </a:cubicBezTo>
                  <a:cubicBezTo>
                    <a:pt x="1820" y="350"/>
                    <a:pt x="1820" y="350"/>
                    <a:pt x="1820" y="350"/>
                  </a:cubicBezTo>
                  <a:cubicBezTo>
                    <a:pt x="1820" y="350"/>
                    <a:pt x="1799" y="326"/>
                    <a:pt x="1781" y="326"/>
                  </a:cubicBezTo>
                  <a:cubicBezTo>
                    <a:pt x="1763" y="326"/>
                    <a:pt x="1744" y="351"/>
                    <a:pt x="1744" y="351"/>
                  </a:cubicBezTo>
                  <a:cubicBezTo>
                    <a:pt x="1728" y="355"/>
                    <a:pt x="1728" y="355"/>
                    <a:pt x="1728" y="355"/>
                  </a:cubicBezTo>
                  <a:cubicBezTo>
                    <a:pt x="1723" y="367"/>
                    <a:pt x="1723" y="367"/>
                    <a:pt x="1723" y="367"/>
                  </a:cubicBezTo>
                  <a:cubicBezTo>
                    <a:pt x="1711" y="373"/>
                    <a:pt x="1711" y="373"/>
                    <a:pt x="1711" y="373"/>
                  </a:cubicBezTo>
                  <a:cubicBezTo>
                    <a:pt x="1711" y="364"/>
                    <a:pt x="1711" y="364"/>
                    <a:pt x="1711" y="364"/>
                  </a:cubicBezTo>
                  <a:cubicBezTo>
                    <a:pt x="1711" y="364"/>
                    <a:pt x="1704" y="352"/>
                    <a:pt x="1693" y="356"/>
                  </a:cubicBezTo>
                  <a:cubicBezTo>
                    <a:pt x="1693" y="356"/>
                    <a:pt x="1693" y="369"/>
                    <a:pt x="1702" y="382"/>
                  </a:cubicBezTo>
                  <a:cubicBezTo>
                    <a:pt x="1711" y="395"/>
                    <a:pt x="1732" y="388"/>
                    <a:pt x="1749" y="393"/>
                  </a:cubicBezTo>
                  <a:cubicBezTo>
                    <a:pt x="1766" y="398"/>
                    <a:pt x="1751" y="406"/>
                    <a:pt x="1760" y="422"/>
                  </a:cubicBezTo>
                  <a:cubicBezTo>
                    <a:pt x="1769" y="437"/>
                    <a:pt x="1799" y="424"/>
                    <a:pt x="1821" y="424"/>
                  </a:cubicBezTo>
                  <a:cubicBezTo>
                    <a:pt x="1844" y="424"/>
                    <a:pt x="1845" y="429"/>
                    <a:pt x="1845" y="440"/>
                  </a:cubicBezTo>
                  <a:cubicBezTo>
                    <a:pt x="1845" y="450"/>
                    <a:pt x="1819" y="440"/>
                    <a:pt x="1811" y="441"/>
                  </a:cubicBezTo>
                  <a:cubicBezTo>
                    <a:pt x="1803" y="443"/>
                    <a:pt x="1785" y="454"/>
                    <a:pt x="1785" y="454"/>
                  </a:cubicBezTo>
                  <a:cubicBezTo>
                    <a:pt x="1785" y="454"/>
                    <a:pt x="1757" y="454"/>
                    <a:pt x="1751" y="461"/>
                  </a:cubicBezTo>
                  <a:cubicBezTo>
                    <a:pt x="1744" y="467"/>
                    <a:pt x="1774" y="474"/>
                    <a:pt x="1781" y="478"/>
                  </a:cubicBezTo>
                  <a:cubicBezTo>
                    <a:pt x="1787" y="482"/>
                    <a:pt x="1797" y="498"/>
                    <a:pt x="1797" y="498"/>
                  </a:cubicBezTo>
                  <a:cubicBezTo>
                    <a:pt x="1797" y="498"/>
                    <a:pt x="1781" y="517"/>
                    <a:pt x="1790" y="530"/>
                  </a:cubicBezTo>
                  <a:cubicBezTo>
                    <a:pt x="1799" y="543"/>
                    <a:pt x="1819" y="508"/>
                    <a:pt x="1819" y="504"/>
                  </a:cubicBezTo>
                  <a:cubicBezTo>
                    <a:pt x="1819" y="500"/>
                    <a:pt x="1838" y="471"/>
                    <a:pt x="1838" y="471"/>
                  </a:cubicBezTo>
                  <a:cubicBezTo>
                    <a:pt x="1836" y="496"/>
                    <a:pt x="1836" y="496"/>
                    <a:pt x="1836" y="496"/>
                  </a:cubicBezTo>
                  <a:cubicBezTo>
                    <a:pt x="1836" y="496"/>
                    <a:pt x="1849" y="509"/>
                    <a:pt x="1859" y="518"/>
                  </a:cubicBezTo>
                  <a:cubicBezTo>
                    <a:pt x="1870" y="528"/>
                    <a:pt x="1891" y="520"/>
                    <a:pt x="1891" y="520"/>
                  </a:cubicBezTo>
                  <a:cubicBezTo>
                    <a:pt x="1882" y="529"/>
                    <a:pt x="1882" y="529"/>
                    <a:pt x="1882" y="529"/>
                  </a:cubicBezTo>
                  <a:cubicBezTo>
                    <a:pt x="1903" y="549"/>
                    <a:pt x="1903" y="549"/>
                    <a:pt x="1903" y="549"/>
                  </a:cubicBezTo>
                  <a:cubicBezTo>
                    <a:pt x="1941" y="550"/>
                    <a:pt x="1941" y="550"/>
                    <a:pt x="1941" y="550"/>
                  </a:cubicBezTo>
                  <a:cubicBezTo>
                    <a:pt x="1964" y="567"/>
                    <a:pt x="1964" y="567"/>
                    <a:pt x="1964" y="567"/>
                  </a:cubicBezTo>
                  <a:cubicBezTo>
                    <a:pt x="1964" y="567"/>
                    <a:pt x="2006" y="581"/>
                    <a:pt x="2030" y="598"/>
                  </a:cubicBezTo>
                  <a:cubicBezTo>
                    <a:pt x="2053" y="615"/>
                    <a:pt x="2048" y="621"/>
                    <a:pt x="2049" y="640"/>
                  </a:cubicBezTo>
                  <a:cubicBezTo>
                    <a:pt x="2051" y="660"/>
                    <a:pt x="2073" y="669"/>
                    <a:pt x="2073" y="669"/>
                  </a:cubicBezTo>
                  <a:cubicBezTo>
                    <a:pt x="2073" y="669"/>
                    <a:pt x="2056" y="672"/>
                    <a:pt x="2056" y="681"/>
                  </a:cubicBezTo>
                  <a:cubicBezTo>
                    <a:pt x="2056" y="690"/>
                    <a:pt x="2082" y="691"/>
                    <a:pt x="2082" y="691"/>
                  </a:cubicBezTo>
                  <a:cubicBezTo>
                    <a:pt x="2066" y="697"/>
                    <a:pt x="2066" y="697"/>
                    <a:pt x="2066" y="697"/>
                  </a:cubicBezTo>
                  <a:cubicBezTo>
                    <a:pt x="2067" y="705"/>
                    <a:pt x="2067" y="705"/>
                    <a:pt x="2067" y="705"/>
                  </a:cubicBezTo>
                  <a:cubicBezTo>
                    <a:pt x="2072" y="708"/>
                    <a:pt x="2072" y="708"/>
                    <a:pt x="2072" y="708"/>
                  </a:cubicBezTo>
                  <a:cubicBezTo>
                    <a:pt x="2077" y="729"/>
                    <a:pt x="2077" y="729"/>
                    <a:pt x="2077" y="729"/>
                  </a:cubicBezTo>
                  <a:cubicBezTo>
                    <a:pt x="2067" y="750"/>
                    <a:pt x="2067" y="750"/>
                    <a:pt x="2067" y="750"/>
                  </a:cubicBezTo>
                  <a:cubicBezTo>
                    <a:pt x="2073" y="749"/>
                    <a:pt x="2078" y="748"/>
                    <a:pt x="2081" y="749"/>
                  </a:cubicBezTo>
                  <a:cubicBezTo>
                    <a:pt x="2086" y="752"/>
                    <a:pt x="2120" y="737"/>
                    <a:pt x="2120" y="737"/>
                  </a:cubicBezTo>
                  <a:cubicBezTo>
                    <a:pt x="2120" y="755"/>
                    <a:pt x="2120" y="755"/>
                    <a:pt x="2120" y="755"/>
                  </a:cubicBezTo>
                  <a:cubicBezTo>
                    <a:pt x="2120" y="755"/>
                    <a:pt x="2147" y="788"/>
                    <a:pt x="2159" y="797"/>
                  </a:cubicBezTo>
                  <a:cubicBezTo>
                    <a:pt x="2161" y="798"/>
                    <a:pt x="2162" y="799"/>
                    <a:pt x="2164" y="800"/>
                  </a:cubicBezTo>
                  <a:cubicBezTo>
                    <a:pt x="2166" y="768"/>
                    <a:pt x="2166" y="768"/>
                    <a:pt x="2166" y="768"/>
                  </a:cubicBezTo>
                  <a:cubicBezTo>
                    <a:pt x="2162" y="752"/>
                    <a:pt x="2162" y="752"/>
                    <a:pt x="2162" y="752"/>
                  </a:cubicBezTo>
                  <a:cubicBezTo>
                    <a:pt x="2162" y="752"/>
                    <a:pt x="2166" y="733"/>
                    <a:pt x="2168" y="726"/>
                  </a:cubicBezTo>
                  <a:cubicBezTo>
                    <a:pt x="2170" y="718"/>
                    <a:pt x="2173" y="681"/>
                    <a:pt x="2173" y="681"/>
                  </a:cubicBezTo>
                  <a:cubicBezTo>
                    <a:pt x="2173" y="681"/>
                    <a:pt x="2169" y="683"/>
                    <a:pt x="2158" y="676"/>
                  </a:cubicBezTo>
                  <a:cubicBezTo>
                    <a:pt x="2147" y="670"/>
                    <a:pt x="2174" y="652"/>
                    <a:pt x="2174" y="652"/>
                  </a:cubicBezTo>
                  <a:cubicBezTo>
                    <a:pt x="2174" y="652"/>
                    <a:pt x="2173" y="626"/>
                    <a:pt x="2171" y="611"/>
                  </a:cubicBezTo>
                  <a:cubicBezTo>
                    <a:pt x="2169" y="596"/>
                    <a:pt x="2177" y="574"/>
                    <a:pt x="2177" y="554"/>
                  </a:cubicBezTo>
                  <a:cubicBezTo>
                    <a:pt x="2177" y="538"/>
                    <a:pt x="2179" y="474"/>
                    <a:pt x="2179" y="454"/>
                  </a:cubicBezTo>
                  <a:close/>
                  <a:moveTo>
                    <a:pt x="228" y="446"/>
                  </a:moveTo>
                  <a:cubicBezTo>
                    <a:pt x="220" y="453"/>
                    <a:pt x="238" y="462"/>
                    <a:pt x="238" y="462"/>
                  </a:cubicBezTo>
                  <a:cubicBezTo>
                    <a:pt x="238" y="462"/>
                    <a:pt x="250" y="486"/>
                    <a:pt x="258" y="478"/>
                  </a:cubicBezTo>
                  <a:cubicBezTo>
                    <a:pt x="266" y="470"/>
                    <a:pt x="234" y="442"/>
                    <a:pt x="228" y="446"/>
                  </a:cubicBezTo>
                  <a:close/>
                  <a:moveTo>
                    <a:pt x="1691" y="739"/>
                  </a:moveTo>
                  <a:cubicBezTo>
                    <a:pt x="1701" y="745"/>
                    <a:pt x="1701" y="745"/>
                    <a:pt x="1701" y="745"/>
                  </a:cubicBezTo>
                  <a:cubicBezTo>
                    <a:pt x="1720" y="730"/>
                    <a:pt x="1720" y="730"/>
                    <a:pt x="1720" y="730"/>
                  </a:cubicBezTo>
                  <a:cubicBezTo>
                    <a:pt x="1720" y="730"/>
                    <a:pt x="1742" y="738"/>
                    <a:pt x="1742" y="716"/>
                  </a:cubicBezTo>
                  <a:cubicBezTo>
                    <a:pt x="1742" y="694"/>
                    <a:pt x="1691" y="720"/>
                    <a:pt x="1691" y="739"/>
                  </a:cubicBezTo>
                  <a:close/>
                  <a:moveTo>
                    <a:pt x="2068" y="714"/>
                  </a:moveTo>
                  <a:cubicBezTo>
                    <a:pt x="2067" y="713"/>
                    <a:pt x="2067" y="713"/>
                    <a:pt x="2067" y="713"/>
                  </a:cubicBezTo>
                  <a:cubicBezTo>
                    <a:pt x="2065" y="710"/>
                    <a:pt x="2056" y="702"/>
                    <a:pt x="2037" y="711"/>
                  </a:cubicBezTo>
                  <a:cubicBezTo>
                    <a:pt x="2015" y="721"/>
                    <a:pt x="2011" y="759"/>
                    <a:pt x="2011" y="759"/>
                  </a:cubicBezTo>
                  <a:cubicBezTo>
                    <a:pt x="2053" y="754"/>
                    <a:pt x="2053" y="754"/>
                    <a:pt x="2053" y="754"/>
                  </a:cubicBezTo>
                  <a:cubicBezTo>
                    <a:pt x="2053" y="754"/>
                    <a:pt x="2059" y="752"/>
                    <a:pt x="2066" y="750"/>
                  </a:cubicBezTo>
                  <a:cubicBezTo>
                    <a:pt x="2072" y="728"/>
                    <a:pt x="2072" y="728"/>
                    <a:pt x="2072" y="728"/>
                  </a:cubicBezTo>
                  <a:lnTo>
                    <a:pt x="2068" y="714"/>
                  </a:lnTo>
                  <a:close/>
                  <a:moveTo>
                    <a:pt x="1857" y="631"/>
                  </a:moveTo>
                  <a:cubicBezTo>
                    <a:pt x="1847" y="641"/>
                    <a:pt x="1847" y="641"/>
                    <a:pt x="1847" y="641"/>
                  </a:cubicBezTo>
                  <a:cubicBezTo>
                    <a:pt x="1849" y="676"/>
                    <a:pt x="1849" y="676"/>
                    <a:pt x="1849" y="676"/>
                  </a:cubicBezTo>
                  <a:cubicBezTo>
                    <a:pt x="1860" y="679"/>
                    <a:pt x="1860" y="679"/>
                    <a:pt x="1860" y="679"/>
                  </a:cubicBezTo>
                  <a:cubicBezTo>
                    <a:pt x="1859" y="666"/>
                    <a:pt x="1859" y="666"/>
                    <a:pt x="1859" y="666"/>
                  </a:cubicBezTo>
                  <a:cubicBezTo>
                    <a:pt x="1866" y="663"/>
                    <a:pt x="1866" y="663"/>
                    <a:pt x="1866" y="663"/>
                  </a:cubicBezTo>
                  <a:cubicBezTo>
                    <a:pt x="1865" y="648"/>
                    <a:pt x="1865" y="648"/>
                    <a:pt x="1865" y="648"/>
                  </a:cubicBezTo>
                  <a:cubicBezTo>
                    <a:pt x="1856" y="648"/>
                    <a:pt x="1856" y="648"/>
                    <a:pt x="1856" y="648"/>
                  </a:cubicBezTo>
                  <a:cubicBezTo>
                    <a:pt x="1868" y="628"/>
                    <a:pt x="1868" y="628"/>
                    <a:pt x="1868" y="628"/>
                  </a:cubicBezTo>
                  <a:cubicBezTo>
                    <a:pt x="1881" y="606"/>
                    <a:pt x="1881" y="606"/>
                    <a:pt x="1881" y="606"/>
                  </a:cubicBezTo>
                  <a:cubicBezTo>
                    <a:pt x="1862" y="610"/>
                    <a:pt x="1862" y="610"/>
                    <a:pt x="1862" y="610"/>
                  </a:cubicBezTo>
                  <a:lnTo>
                    <a:pt x="1857" y="631"/>
                  </a:lnTo>
                  <a:close/>
                  <a:moveTo>
                    <a:pt x="1427" y="403"/>
                  </a:moveTo>
                  <a:cubicBezTo>
                    <a:pt x="1427" y="403"/>
                    <a:pt x="1405" y="391"/>
                    <a:pt x="1398" y="394"/>
                  </a:cubicBezTo>
                  <a:cubicBezTo>
                    <a:pt x="1392" y="397"/>
                    <a:pt x="1389" y="406"/>
                    <a:pt x="1389" y="406"/>
                  </a:cubicBezTo>
                  <a:cubicBezTo>
                    <a:pt x="1396" y="420"/>
                    <a:pt x="1427" y="415"/>
                    <a:pt x="1427" y="415"/>
                  </a:cubicBezTo>
                  <a:cubicBezTo>
                    <a:pt x="1480" y="405"/>
                    <a:pt x="1480" y="405"/>
                    <a:pt x="1480" y="405"/>
                  </a:cubicBezTo>
                  <a:lnTo>
                    <a:pt x="1427" y="403"/>
                  </a:lnTo>
                  <a:close/>
                  <a:moveTo>
                    <a:pt x="879" y="696"/>
                  </a:moveTo>
                  <a:cubicBezTo>
                    <a:pt x="917" y="669"/>
                    <a:pt x="917" y="669"/>
                    <a:pt x="917" y="669"/>
                  </a:cubicBezTo>
                  <a:cubicBezTo>
                    <a:pt x="914" y="663"/>
                    <a:pt x="914" y="663"/>
                    <a:pt x="914" y="663"/>
                  </a:cubicBezTo>
                  <a:cubicBezTo>
                    <a:pt x="914" y="663"/>
                    <a:pt x="864" y="667"/>
                    <a:pt x="863" y="677"/>
                  </a:cubicBezTo>
                  <a:cubicBezTo>
                    <a:pt x="858" y="702"/>
                    <a:pt x="879" y="696"/>
                    <a:pt x="879" y="696"/>
                  </a:cubicBezTo>
                  <a:close/>
                  <a:moveTo>
                    <a:pt x="959" y="747"/>
                  </a:moveTo>
                  <a:cubicBezTo>
                    <a:pt x="949" y="747"/>
                    <a:pt x="933" y="747"/>
                    <a:pt x="933" y="747"/>
                  </a:cubicBezTo>
                  <a:cubicBezTo>
                    <a:pt x="930" y="766"/>
                    <a:pt x="930" y="766"/>
                    <a:pt x="930" y="766"/>
                  </a:cubicBezTo>
                  <a:cubicBezTo>
                    <a:pt x="930" y="766"/>
                    <a:pt x="940" y="794"/>
                    <a:pt x="953" y="783"/>
                  </a:cubicBezTo>
                  <a:cubicBezTo>
                    <a:pt x="966" y="773"/>
                    <a:pt x="969" y="747"/>
                    <a:pt x="959" y="747"/>
                  </a:cubicBezTo>
                  <a:close/>
                  <a:moveTo>
                    <a:pt x="475" y="622"/>
                  </a:moveTo>
                  <a:cubicBezTo>
                    <a:pt x="480" y="617"/>
                    <a:pt x="480" y="602"/>
                    <a:pt x="480" y="602"/>
                  </a:cubicBezTo>
                  <a:cubicBezTo>
                    <a:pt x="499" y="620"/>
                    <a:pt x="499" y="620"/>
                    <a:pt x="499" y="620"/>
                  </a:cubicBezTo>
                  <a:cubicBezTo>
                    <a:pt x="499" y="620"/>
                    <a:pt x="507" y="597"/>
                    <a:pt x="507" y="581"/>
                  </a:cubicBezTo>
                  <a:cubicBezTo>
                    <a:pt x="507" y="565"/>
                    <a:pt x="516" y="521"/>
                    <a:pt x="516" y="521"/>
                  </a:cubicBezTo>
                  <a:cubicBezTo>
                    <a:pt x="516" y="521"/>
                    <a:pt x="507" y="516"/>
                    <a:pt x="507" y="506"/>
                  </a:cubicBezTo>
                  <a:cubicBezTo>
                    <a:pt x="507" y="497"/>
                    <a:pt x="526" y="482"/>
                    <a:pt x="520" y="477"/>
                  </a:cubicBezTo>
                  <a:cubicBezTo>
                    <a:pt x="515" y="472"/>
                    <a:pt x="510" y="468"/>
                    <a:pt x="510" y="468"/>
                  </a:cubicBezTo>
                  <a:cubicBezTo>
                    <a:pt x="502" y="437"/>
                    <a:pt x="502" y="437"/>
                    <a:pt x="502" y="437"/>
                  </a:cubicBezTo>
                  <a:cubicBezTo>
                    <a:pt x="474" y="438"/>
                    <a:pt x="474" y="438"/>
                    <a:pt x="474" y="438"/>
                  </a:cubicBezTo>
                  <a:cubicBezTo>
                    <a:pt x="474" y="438"/>
                    <a:pt x="478" y="420"/>
                    <a:pt x="471" y="416"/>
                  </a:cubicBezTo>
                  <a:cubicBezTo>
                    <a:pt x="464" y="412"/>
                    <a:pt x="450" y="413"/>
                    <a:pt x="450" y="413"/>
                  </a:cubicBezTo>
                  <a:cubicBezTo>
                    <a:pt x="444" y="366"/>
                    <a:pt x="444" y="366"/>
                    <a:pt x="444" y="366"/>
                  </a:cubicBezTo>
                  <a:cubicBezTo>
                    <a:pt x="444" y="366"/>
                    <a:pt x="402" y="370"/>
                    <a:pt x="399" y="357"/>
                  </a:cubicBezTo>
                  <a:cubicBezTo>
                    <a:pt x="396" y="344"/>
                    <a:pt x="410" y="328"/>
                    <a:pt x="410" y="328"/>
                  </a:cubicBezTo>
                  <a:cubicBezTo>
                    <a:pt x="394" y="326"/>
                    <a:pt x="394" y="326"/>
                    <a:pt x="394" y="326"/>
                  </a:cubicBezTo>
                  <a:cubicBezTo>
                    <a:pt x="394" y="326"/>
                    <a:pt x="419" y="297"/>
                    <a:pt x="410" y="289"/>
                  </a:cubicBezTo>
                  <a:cubicBezTo>
                    <a:pt x="400" y="281"/>
                    <a:pt x="358" y="300"/>
                    <a:pt x="358" y="300"/>
                  </a:cubicBezTo>
                  <a:cubicBezTo>
                    <a:pt x="358" y="300"/>
                    <a:pt x="383" y="276"/>
                    <a:pt x="375" y="272"/>
                  </a:cubicBezTo>
                  <a:cubicBezTo>
                    <a:pt x="367" y="268"/>
                    <a:pt x="343" y="264"/>
                    <a:pt x="343" y="264"/>
                  </a:cubicBezTo>
                  <a:cubicBezTo>
                    <a:pt x="343" y="264"/>
                    <a:pt x="354" y="256"/>
                    <a:pt x="340" y="238"/>
                  </a:cubicBezTo>
                  <a:cubicBezTo>
                    <a:pt x="327" y="221"/>
                    <a:pt x="304" y="220"/>
                    <a:pt x="304" y="220"/>
                  </a:cubicBezTo>
                  <a:cubicBezTo>
                    <a:pt x="304" y="220"/>
                    <a:pt x="298" y="200"/>
                    <a:pt x="291" y="192"/>
                  </a:cubicBezTo>
                  <a:cubicBezTo>
                    <a:pt x="284" y="184"/>
                    <a:pt x="275" y="190"/>
                    <a:pt x="275" y="190"/>
                  </a:cubicBezTo>
                  <a:cubicBezTo>
                    <a:pt x="279" y="205"/>
                    <a:pt x="279" y="205"/>
                    <a:pt x="279" y="205"/>
                  </a:cubicBezTo>
                  <a:cubicBezTo>
                    <a:pt x="279" y="205"/>
                    <a:pt x="254" y="186"/>
                    <a:pt x="248" y="180"/>
                  </a:cubicBezTo>
                  <a:cubicBezTo>
                    <a:pt x="243" y="173"/>
                    <a:pt x="232" y="146"/>
                    <a:pt x="232" y="146"/>
                  </a:cubicBezTo>
                  <a:cubicBezTo>
                    <a:pt x="232" y="146"/>
                    <a:pt x="202" y="125"/>
                    <a:pt x="188" y="113"/>
                  </a:cubicBezTo>
                  <a:cubicBezTo>
                    <a:pt x="175" y="101"/>
                    <a:pt x="152" y="82"/>
                    <a:pt x="152" y="82"/>
                  </a:cubicBezTo>
                  <a:cubicBezTo>
                    <a:pt x="152" y="82"/>
                    <a:pt x="156" y="77"/>
                    <a:pt x="151" y="72"/>
                  </a:cubicBezTo>
                  <a:cubicBezTo>
                    <a:pt x="146" y="66"/>
                    <a:pt x="139" y="60"/>
                    <a:pt x="139" y="60"/>
                  </a:cubicBezTo>
                  <a:cubicBezTo>
                    <a:pt x="139" y="60"/>
                    <a:pt x="128" y="41"/>
                    <a:pt x="120" y="34"/>
                  </a:cubicBezTo>
                  <a:cubicBezTo>
                    <a:pt x="112" y="28"/>
                    <a:pt x="104" y="29"/>
                    <a:pt x="104" y="29"/>
                  </a:cubicBezTo>
                  <a:cubicBezTo>
                    <a:pt x="47" y="25"/>
                    <a:pt x="47" y="25"/>
                    <a:pt x="47" y="25"/>
                  </a:cubicBezTo>
                  <a:cubicBezTo>
                    <a:pt x="47" y="25"/>
                    <a:pt x="27" y="0"/>
                    <a:pt x="16" y="2"/>
                  </a:cubicBezTo>
                  <a:cubicBezTo>
                    <a:pt x="6" y="5"/>
                    <a:pt x="0" y="29"/>
                    <a:pt x="7" y="41"/>
                  </a:cubicBezTo>
                  <a:cubicBezTo>
                    <a:pt x="14" y="53"/>
                    <a:pt x="88" y="121"/>
                    <a:pt x="88" y="121"/>
                  </a:cubicBezTo>
                  <a:cubicBezTo>
                    <a:pt x="111" y="157"/>
                    <a:pt x="111" y="157"/>
                    <a:pt x="111" y="157"/>
                  </a:cubicBezTo>
                  <a:cubicBezTo>
                    <a:pt x="119" y="154"/>
                    <a:pt x="119" y="154"/>
                    <a:pt x="119" y="154"/>
                  </a:cubicBezTo>
                  <a:cubicBezTo>
                    <a:pt x="119" y="154"/>
                    <a:pt x="122" y="178"/>
                    <a:pt x="128" y="184"/>
                  </a:cubicBezTo>
                  <a:cubicBezTo>
                    <a:pt x="135" y="189"/>
                    <a:pt x="170" y="202"/>
                    <a:pt x="178" y="218"/>
                  </a:cubicBezTo>
                  <a:cubicBezTo>
                    <a:pt x="186" y="234"/>
                    <a:pt x="194" y="266"/>
                    <a:pt x="194" y="266"/>
                  </a:cubicBezTo>
                  <a:cubicBezTo>
                    <a:pt x="194" y="266"/>
                    <a:pt x="191" y="301"/>
                    <a:pt x="199" y="301"/>
                  </a:cubicBezTo>
                  <a:cubicBezTo>
                    <a:pt x="207" y="301"/>
                    <a:pt x="219" y="293"/>
                    <a:pt x="222" y="302"/>
                  </a:cubicBezTo>
                  <a:cubicBezTo>
                    <a:pt x="224" y="312"/>
                    <a:pt x="230" y="328"/>
                    <a:pt x="230" y="328"/>
                  </a:cubicBezTo>
                  <a:cubicBezTo>
                    <a:pt x="255" y="349"/>
                    <a:pt x="255" y="349"/>
                    <a:pt x="255" y="349"/>
                  </a:cubicBezTo>
                  <a:cubicBezTo>
                    <a:pt x="254" y="365"/>
                    <a:pt x="254" y="365"/>
                    <a:pt x="254" y="365"/>
                  </a:cubicBezTo>
                  <a:cubicBezTo>
                    <a:pt x="275" y="408"/>
                    <a:pt x="275" y="408"/>
                    <a:pt x="275" y="408"/>
                  </a:cubicBezTo>
                  <a:cubicBezTo>
                    <a:pt x="275" y="408"/>
                    <a:pt x="268" y="421"/>
                    <a:pt x="278" y="436"/>
                  </a:cubicBezTo>
                  <a:cubicBezTo>
                    <a:pt x="287" y="450"/>
                    <a:pt x="296" y="453"/>
                    <a:pt x="296" y="453"/>
                  </a:cubicBezTo>
                  <a:cubicBezTo>
                    <a:pt x="296" y="453"/>
                    <a:pt x="306" y="477"/>
                    <a:pt x="314" y="485"/>
                  </a:cubicBezTo>
                  <a:cubicBezTo>
                    <a:pt x="322" y="493"/>
                    <a:pt x="343" y="501"/>
                    <a:pt x="343" y="501"/>
                  </a:cubicBezTo>
                  <a:cubicBezTo>
                    <a:pt x="343" y="526"/>
                    <a:pt x="343" y="526"/>
                    <a:pt x="343" y="526"/>
                  </a:cubicBezTo>
                  <a:cubicBezTo>
                    <a:pt x="343" y="526"/>
                    <a:pt x="392" y="568"/>
                    <a:pt x="395" y="572"/>
                  </a:cubicBezTo>
                  <a:cubicBezTo>
                    <a:pt x="398" y="576"/>
                    <a:pt x="411" y="577"/>
                    <a:pt x="411" y="577"/>
                  </a:cubicBezTo>
                  <a:cubicBezTo>
                    <a:pt x="411" y="577"/>
                    <a:pt x="422" y="602"/>
                    <a:pt x="430" y="606"/>
                  </a:cubicBezTo>
                  <a:cubicBezTo>
                    <a:pt x="438" y="610"/>
                    <a:pt x="440" y="632"/>
                    <a:pt x="444" y="630"/>
                  </a:cubicBezTo>
                  <a:cubicBezTo>
                    <a:pt x="448" y="629"/>
                    <a:pt x="442" y="608"/>
                    <a:pt x="447" y="605"/>
                  </a:cubicBezTo>
                  <a:cubicBezTo>
                    <a:pt x="452" y="602"/>
                    <a:pt x="470" y="628"/>
                    <a:pt x="475" y="622"/>
                  </a:cubicBezTo>
                  <a:close/>
                  <a:moveTo>
                    <a:pt x="1416" y="798"/>
                  </a:moveTo>
                  <a:cubicBezTo>
                    <a:pt x="1409" y="784"/>
                    <a:pt x="1409" y="784"/>
                    <a:pt x="1409" y="784"/>
                  </a:cubicBezTo>
                  <a:cubicBezTo>
                    <a:pt x="1404" y="785"/>
                    <a:pt x="1397" y="786"/>
                    <a:pt x="1392" y="790"/>
                  </a:cubicBezTo>
                  <a:cubicBezTo>
                    <a:pt x="1380" y="797"/>
                    <a:pt x="1380" y="812"/>
                    <a:pt x="1380" y="812"/>
                  </a:cubicBezTo>
                  <a:cubicBezTo>
                    <a:pt x="1380" y="812"/>
                    <a:pt x="1369" y="809"/>
                    <a:pt x="1357" y="820"/>
                  </a:cubicBezTo>
                  <a:cubicBezTo>
                    <a:pt x="1345" y="832"/>
                    <a:pt x="1322" y="855"/>
                    <a:pt x="1342" y="870"/>
                  </a:cubicBezTo>
                  <a:cubicBezTo>
                    <a:pt x="1353" y="879"/>
                    <a:pt x="1393" y="842"/>
                    <a:pt x="1408" y="828"/>
                  </a:cubicBezTo>
                  <a:cubicBezTo>
                    <a:pt x="1405" y="827"/>
                    <a:pt x="1402" y="823"/>
                    <a:pt x="1406" y="817"/>
                  </a:cubicBezTo>
                  <a:cubicBezTo>
                    <a:pt x="1412" y="805"/>
                    <a:pt x="1416" y="798"/>
                    <a:pt x="1416" y="798"/>
                  </a:cubicBezTo>
                  <a:close/>
                  <a:moveTo>
                    <a:pt x="921" y="753"/>
                  </a:moveTo>
                  <a:cubicBezTo>
                    <a:pt x="921" y="734"/>
                    <a:pt x="894" y="734"/>
                    <a:pt x="879" y="731"/>
                  </a:cubicBezTo>
                  <a:cubicBezTo>
                    <a:pt x="865" y="728"/>
                    <a:pt x="866" y="759"/>
                    <a:pt x="866" y="759"/>
                  </a:cubicBezTo>
                  <a:cubicBezTo>
                    <a:pt x="841" y="740"/>
                    <a:pt x="841" y="740"/>
                    <a:pt x="841" y="740"/>
                  </a:cubicBezTo>
                  <a:cubicBezTo>
                    <a:pt x="841" y="740"/>
                    <a:pt x="847" y="724"/>
                    <a:pt x="847" y="700"/>
                  </a:cubicBezTo>
                  <a:cubicBezTo>
                    <a:pt x="847" y="677"/>
                    <a:pt x="799" y="686"/>
                    <a:pt x="799" y="686"/>
                  </a:cubicBezTo>
                  <a:cubicBezTo>
                    <a:pt x="778" y="674"/>
                    <a:pt x="778" y="674"/>
                    <a:pt x="778" y="674"/>
                  </a:cubicBezTo>
                  <a:cubicBezTo>
                    <a:pt x="775" y="659"/>
                    <a:pt x="775" y="659"/>
                    <a:pt x="775" y="659"/>
                  </a:cubicBezTo>
                  <a:cubicBezTo>
                    <a:pt x="749" y="659"/>
                    <a:pt x="749" y="659"/>
                    <a:pt x="749" y="659"/>
                  </a:cubicBezTo>
                  <a:cubicBezTo>
                    <a:pt x="749" y="659"/>
                    <a:pt x="744" y="680"/>
                    <a:pt x="744" y="684"/>
                  </a:cubicBezTo>
                  <a:cubicBezTo>
                    <a:pt x="744" y="688"/>
                    <a:pt x="709" y="677"/>
                    <a:pt x="693" y="674"/>
                  </a:cubicBezTo>
                  <a:cubicBezTo>
                    <a:pt x="677" y="671"/>
                    <a:pt x="648" y="672"/>
                    <a:pt x="648" y="672"/>
                  </a:cubicBezTo>
                  <a:cubicBezTo>
                    <a:pt x="648" y="672"/>
                    <a:pt x="630" y="650"/>
                    <a:pt x="621" y="640"/>
                  </a:cubicBezTo>
                  <a:cubicBezTo>
                    <a:pt x="612" y="630"/>
                    <a:pt x="598" y="641"/>
                    <a:pt x="598" y="641"/>
                  </a:cubicBezTo>
                  <a:cubicBezTo>
                    <a:pt x="598" y="641"/>
                    <a:pt x="573" y="628"/>
                    <a:pt x="567" y="627"/>
                  </a:cubicBezTo>
                  <a:cubicBezTo>
                    <a:pt x="561" y="625"/>
                    <a:pt x="535" y="624"/>
                    <a:pt x="535" y="624"/>
                  </a:cubicBezTo>
                  <a:cubicBezTo>
                    <a:pt x="535" y="624"/>
                    <a:pt x="524" y="615"/>
                    <a:pt x="511" y="619"/>
                  </a:cubicBezTo>
                  <a:cubicBezTo>
                    <a:pt x="498" y="624"/>
                    <a:pt x="498" y="652"/>
                    <a:pt x="491" y="656"/>
                  </a:cubicBezTo>
                  <a:cubicBezTo>
                    <a:pt x="483" y="661"/>
                    <a:pt x="469" y="666"/>
                    <a:pt x="472" y="677"/>
                  </a:cubicBezTo>
                  <a:cubicBezTo>
                    <a:pt x="496" y="672"/>
                    <a:pt x="496" y="672"/>
                    <a:pt x="496" y="672"/>
                  </a:cubicBezTo>
                  <a:cubicBezTo>
                    <a:pt x="527" y="675"/>
                    <a:pt x="527" y="675"/>
                    <a:pt x="527" y="675"/>
                  </a:cubicBezTo>
                  <a:cubicBezTo>
                    <a:pt x="527" y="675"/>
                    <a:pt x="504" y="688"/>
                    <a:pt x="514" y="699"/>
                  </a:cubicBezTo>
                  <a:cubicBezTo>
                    <a:pt x="524" y="709"/>
                    <a:pt x="558" y="691"/>
                    <a:pt x="558" y="691"/>
                  </a:cubicBezTo>
                  <a:cubicBezTo>
                    <a:pt x="558" y="691"/>
                    <a:pt x="608" y="718"/>
                    <a:pt x="623" y="722"/>
                  </a:cubicBezTo>
                  <a:cubicBezTo>
                    <a:pt x="637" y="727"/>
                    <a:pt x="687" y="728"/>
                    <a:pt x="705" y="728"/>
                  </a:cubicBezTo>
                  <a:cubicBezTo>
                    <a:pt x="722" y="728"/>
                    <a:pt x="727" y="747"/>
                    <a:pt x="737" y="756"/>
                  </a:cubicBezTo>
                  <a:cubicBezTo>
                    <a:pt x="747" y="765"/>
                    <a:pt x="780" y="771"/>
                    <a:pt x="794" y="772"/>
                  </a:cubicBezTo>
                  <a:cubicBezTo>
                    <a:pt x="809" y="774"/>
                    <a:pt x="815" y="771"/>
                    <a:pt x="837" y="772"/>
                  </a:cubicBezTo>
                  <a:cubicBezTo>
                    <a:pt x="859" y="774"/>
                    <a:pt x="877" y="801"/>
                    <a:pt x="885" y="806"/>
                  </a:cubicBezTo>
                  <a:cubicBezTo>
                    <a:pt x="894" y="810"/>
                    <a:pt x="904" y="801"/>
                    <a:pt x="904" y="801"/>
                  </a:cubicBezTo>
                  <a:cubicBezTo>
                    <a:pt x="904" y="801"/>
                    <a:pt x="921" y="810"/>
                    <a:pt x="921" y="804"/>
                  </a:cubicBezTo>
                  <a:cubicBezTo>
                    <a:pt x="921" y="793"/>
                    <a:pt x="910" y="778"/>
                    <a:pt x="910" y="778"/>
                  </a:cubicBezTo>
                  <a:cubicBezTo>
                    <a:pt x="910" y="778"/>
                    <a:pt x="921" y="772"/>
                    <a:pt x="921" y="753"/>
                  </a:cubicBezTo>
                  <a:close/>
                  <a:moveTo>
                    <a:pt x="1004" y="484"/>
                  </a:moveTo>
                  <a:cubicBezTo>
                    <a:pt x="1004" y="484"/>
                    <a:pt x="1025" y="467"/>
                    <a:pt x="1031" y="460"/>
                  </a:cubicBezTo>
                  <a:cubicBezTo>
                    <a:pt x="1036" y="453"/>
                    <a:pt x="1055" y="403"/>
                    <a:pt x="1055" y="403"/>
                  </a:cubicBezTo>
                  <a:cubicBezTo>
                    <a:pt x="1055" y="403"/>
                    <a:pt x="1037" y="401"/>
                    <a:pt x="1034" y="388"/>
                  </a:cubicBezTo>
                  <a:cubicBezTo>
                    <a:pt x="1031" y="376"/>
                    <a:pt x="1037" y="361"/>
                    <a:pt x="1042" y="348"/>
                  </a:cubicBezTo>
                  <a:cubicBezTo>
                    <a:pt x="1048" y="334"/>
                    <a:pt x="1070" y="336"/>
                    <a:pt x="1083" y="334"/>
                  </a:cubicBezTo>
                  <a:cubicBezTo>
                    <a:pt x="1095" y="333"/>
                    <a:pt x="1102" y="309"/>
                    <a:pt x="1101" y="301"/>
                  </a:cubicBezTo>
                  <a:cubicBezTo>
                    <a:pt x="1099" y="293"/>
                    <a:pt x="1079" y="301"/>
                    <a:pt x="1079" y="301"/>
                  </a:cubicBezTo>
                  <a:cubicBezTo>
                    <a:pt x="1079" y="301"/>
                    <a:pt x="1076" y="288"/>
                    <a:pt x="1088" y="275"/>
                  </a:cubicBezTo>
                  <a:cubicBezTo>
                    <a:pt x="1101" y="264"/>
                    <a:pt x="1128" y="269"/>
                    <a:pt x="1139" y="271"/>
                  </a:cubicBezTo>
                  <a:cubicBezTo>
                    <a:pt x="1150" y="274"/>
                    <a:pt x="1150" y="257"/>
                    <a:pt x="1150" y="257"/>
                  </a:cubicBezTo>
                  <a:cubicBezTo>
                    <a:pt x="1124" y="235"/>
                    <a:pt x="1124" y="235"/>
                    <a:pt x="1124" y="235"/>
                  </a:cubicBezTo>
                  <a:cubicBezTo>
                    <a:pt x="1124" y="208"/>
                    <a:pt x="1124" y="208"/>
                    <a:pt x="1124" y="208"/>
                  </a:cubicBezTo>
                  <a:cubicBezTo>
                    <a:pt x="1124" y="208"/>
                    <a:pt x="1105" y="207"/>
                    <a:pt x="1105" y="199"/>
                  </a:cubicBezTo>
                  <a:cubicBezTo>
                    <a:pt x="1105" y="191"/>
                    <a:pt x="1117" y="179"/>
                    <a:pt x="1116" y="168"/>
                  </a:cubicBezTo>
                  <a:cubicBezTo>
                    <a:pt x="1115" y="156"/>
                    <a:pt x="1082" y="153"/>
                    <a:pt x="1082" y="153"/>
                  </a:cubicBezTo>
                  <a:cubicBezTo>
                    <a:pt x="1093" y="135"/>
                    <a:pt x="1093" y="135"/>
                    <a:pt x="1093" y="135"/>
                  </a:cubicBezTo>
                  <a:cubicBezTo>
                    <a:pt x="1082" y="130"/>
                    <a:pt x="1082" y="130"/>
                    <a:pt x="1082" y="130"/>
                  </a:cubicBezTo>
                  <a:cubicBezTo>
                    <a:pt x="1086" y="110"/>
                    <a:pt x="1086" y="110"/>
                    <a:pt x="1086" y="110"/>
                  </a:cubicBezTo>
                  <a:cubicBezTo>
                    <a:pt x="1078" y="99"/>
                    <a:pt x="1078" y="99"/>
                    <a:pt x="1078" y="99"/>
                  </a:cubicBezTo>
                  <a:cubicBezTo>
                    <a:pt x="1070" y="92"/>
                    <a:pt x="1051" y="75"/>
                    <a:pt x="1047" y="75"/>
                  </a:cubicBezTo>
                  <a:cubicBezTo>
                    <a:pt x="1043" y="74"/>
                    <a:pt x="1002" y="73"/>
                    <a:pt x="987" y="74"/>
                  </a:cubicBezTo>
                  <a:cubicBezTo>
                    <a:pt x="973" y="75"/>
                    <a:pt x="980" y="97"/>
                    <a:pt x="978" y="113"/>
                  </a:cubicBezTo>
                  <a:cubicBezTo>
                    <a:pt x="977" y="129"/>
                    <a:pt x="968" y="144"/>
                    <a:pt x="968" y="144"/>
                  </a:cubicBezTo>
                  <a:cubicBezTo>
                    <a:pt x="968" y="144"/>
                    <a:pt x="961" y="143"/>
                    <a:pt x="955" y="152"/>
                  </a:cubicBezTo>
                  <a:cubicBezTo>
                    <a:pt x="948" y="161"/>
                    <a:pt x="960" y="177"/>
                    <a:pt x="960" y="177"/>
                  </a:cubicBezTo>
                  <a:cubicBezTo>
                    <a:pt x="938" y="196"/>
                    <a:pt x="938" y="196"/>
                    <a:pt x="938" y="196"/>
                  </a:cubicBezTo>
                  <a:cubicBezTo>
                    <a:pt x="939" y="208"/>
                    <a:pt x="939" y="208"/>
                    <a:pt x="939" y="208"/>
                  </a:cubicBezTo>
                  <a:cubicBezTo>
                    <a:pt x="922" y="231"/>
                    <a:pt x="922" y="231"/>
                    <a:pt x="922" y="231"/>
                  </a:cubicBezTo>
                  <a:cubicBezTo>
                    <a:pt x="906" y="231"/>
                    <a:pt x="906" y="231"/>
                    <a:pt x="906" y="231"/>
                  </a:cubicBezTo>
                  <a:cubicBezTo>
                    <a:pt x="906" y="231"/>
                    <a:pt x="888" y="244"/>
                    <a:pt x="885" y="244"/>
                  </a:cubicBezTo>
                  <a:cubicBezTo>
                    <a:pt x="882" y="245"/>
                    <a:pt x="857" y="229"/>
                    <a:pt x="853" y="227"/>
                  </a:cubicBezTo>
                  <a:cubicBezTo>
                    <a:pt x="849" y="224"/>
                    <a:pt x="824" y="227"/>
                    <a:pt x="824" y="227"/>
                  </a:cubicBezTo>
                  <a:cubicBezTo>
                    <a:pt x="824" y="227"/>
                    <a:pt x="811" y="248"/>
                    <a:pt x="801" y="254"/>
                  </a:cubicBezTo>
                  <a:cubicBezTo>
                    <a:pt x="791" y="260"/>
                    <a:pt x="778" y="251"/>
                    <a:pt x="764" y="251"/>
                  </a:cubicBezTo>
                  <a:cubicBezTo>
                    <a:pt x="749" y="251"/>
                    <a:pt x="750" y="259"/>
                    <a:pt x="746" y="261"/>
                  </a:cubicBezTo>
                  <a:cubicBezTo>
                    <a:pt x="742" y="264"/>
                    <a:pt x="720" y="256"/>
                    <a:pt x="712" y="247"/>
                  </a:cubicBezTo>
                  <a:cubicBezTo>
                    <a:pt x="708" y="243"/>
                    <a:pt x="706" y="237"/>
                    <a:pt x="703" y="231"/>
                  </a:cubicBezTo>
                  <a:cubicBezTo>
                    <a:pt x="703" y="231"/>
                    <a:pt x="703" y="231"/>
                    <a:pt x="703" y="231"/>
                  </a:cubicBezTo>
                  <a:cubicBezTo>
                    <a:pt x="703" y="231"/>
                    <a:pt x="684" y="213"/>
                    <a:pt x="671" y="227"/>
                  </a:cubicBezTo>
                  <a:cubicBezTo>
                    <a:pt x="657" y="242"/>
                    <a:pt x="650" y="278"/>
                    <a:pt x="650" y="278"/>
                  </a:cubicBezTo>
                  <a:cubicBezTo>
                    <a:pt x="666" y="300"/>
                    <a:pt x="666" y="300"/>
                    <a:pt x="666" y="300"/>
                  </a:cubicBezTo>
                  <a:cubicBezTo>
                    <a:pt x="673" y="335"/>
                    <a:pt x="673" y="335"/>
                    <a:pt x="673" y="335"/>
                  </a:cubicBezTo>
                  <a:cubicBezTo>
                    <a:pt x="704" y="353"/>
                    <a:pt x="704" y="353"/>
                    <a:pt x="704" y="353"/>
                  </a:cubicBezTo>
                  <a:cubicBezTo>
                    <a:pt x="699" y="377"/>
                    <a:pt x="699" y="377"/>
                    <a:pt x="699" y="377"/>
                  </a:cubicBezTo>
                  <a:cubicBezTo>
                    <a:pt x="716" y="388"/>
                    <a:pt x="716" y="388"/>
                    <a:pt x="716" y="388"/>
                  </a:cubicBezTo>
                  <a:cubicBezTo>
                    <a:pt x="705" y="407"/>
                    <a:pt x="705" y="407"/>
                    <a:pt x="705" y="407"/>
                  </a:cubicBezTo>
                  <a:cubicBezTo>
                    <a:pt x="718" y="425"/>
                    <a:pt x="718" y="425"/>
                    <a:pt x="718" y="425"/>
                  </a:cubicBezTo>
                  <a:cubicBezTo>
                    <a:pt x="707" y="432"/>
                    <a:pt x="707" y="432"/>
                    <a:pt x="707" y="432"/>
                  </a:cubicBezTo>
                  <a:cubicBezTo>
                    <a:pt x="717" y="470"/>
                    <a:pt x="717" y="470"/>
                    <a:pt x="717" y="470"/>
                  </a:cubicBezTo>
                  <a:cubicBezTo>
                    <a:pt x="745" y="466"/>
                    <a:pt x="745" y="466"/>
                    <a:pt x="745" y="466"/>
                  </a:cubicBezTo>
                  <a:cubicBezTo>
                    <a:pt x="765" y="473"/>
                    <a:pt x="765" y="473"/>
                    <a:pt x="765" y="473"/>
                  </a:cubicBezTo>
                  <a:cubicBezTo>
                    <a:pt x="765" y="473"/>
                    <a:pt x="777" y="451"/>
                    <a:pt x="789" y="451"/>
                  </a:cubicBezTo>
                  <a:cubicBezTo>
                    <a:pt x="801" y="451"/>
                    <a:pt x="789" y="483"/>
                    <a:pt x="801" y="493"/>
                  </a:cubicBezTo>
                  <a:cubicBezTo>
                    <a:pt x="812" y="502"/>
                    <a:pt x="822" y="472"/>
                    <a:pt x="822" y="472"/>
                  </a:cubicBezTo>
                  <a:cubicBezTo>
                    <a:pt x="840" y="484"/>
                    <a:pt x="840" y="484"/>
                    <a:pt x="840" y="484"/>
                  </a:cubicBezTo>
                  <a:cubicBezTo>
                    <a:pt x="840" y="484"/>
                    <a:pt x="856" y="470"/>
                    <a:pt x="865" y="470"/>
                  </a:cubicBezTo>
                  <a:cubicBezTo>
                    <a:pt x="874" y="469"/>
                    <a:pt x="868" y="495"/>
                    <a:pt x="878" y="498"/>
                  </a:cubicBezTo>
                  <a:cubicBezTo>
                    <a:pt x="888" y="502"/>
                    <a:pt x="919" y="486"/>
                    <a:pt x="935" y="489"/>
                  </a:cubicBezTo>
                  <a:cubicBezTo>
                    <a:pt x="951" y="493"/>
                    <a:pt x="936" y="542"/>
                    <a:pt x="936" y="542"/>
                  </a:cubicBezTo>
                  <a:cubicBezTo>
                    <a:pt x="936" y="542"/>
                    <a:pt x="950" y="538"/>
                    <a:pt x="966" y="531"/>
                  </a:cubicBezTo>
                  <a:cubicBezTo>
                    <a:pt x="982" y="523"/>
                    <a:pt x="1004" y="484"/>
                    <a:pt x="1004" y="484"/>
                  </a:cubicBezTo>
                  <a:close/>
                  <a:moveTo>
                    <a:pt x="990" y="745"/>
                  </a:moveTo>
                  <a:cubicBezTo>
                    <a:pt x="980" y="744"/>
                    <a:pt x="974" y="755"/>
                    <a:pt x="974" y="755"/>
                  </a:cubicBezTo>
                  <a:cubicBezTo>
                    <a:pt x="974" y="755"/>
                    <a:pt x="991" y="770"/>
                    <a:pt x="1002" y="763"/>
                  </a:cubicBezTo>
                  <a:cubicBezTo>
                    <a:pt x="1012" y="755"/>
                    <a:pt x="1000" y="747"/>
                    <a:pt x="990" y="745"/>
                  </a:cubicBezTo>
                  <a:close/>
                  <a:moveTo>
                    <a:pt x="1148" y="822"/>
                  </a:moveTo>
                  <a:cubicBezTo>
                    <a:pt x="1125" y="815"/>
                    <a:pt x="1125" y="815"/>
                    <a:pt x="1125" y="815"/>
                  </a:cubicBezTo>
                  <a:cubicBezTo>
                    <a:pt x="1118" y="821"/>
                    <a:pt x="1119" y="822"/>
                    <a:pt x="1129" y="838"/>
                  </a:cubicBezTo>
                  <a:cubicBezTo>
                    <a:pt x="1140" y="854"/>
                    <a:pt x="1147" y="843"/>
                    <a:pt x="1160" y="843"/>
                  </a:cubicBezTo>
                  <a:cubicBezTo>
                    <a:pt x="1173" y="843"/>
                    <a:pt x="1163" y="852"/>
                    <a:pt x="1173" y="862"/>
                  </a:cubicBezTo>
                  <a:cubicBezTo>
                    <a:pt x="1184" y="872"/>
                    <a:pt x="1204" y="863"/>
                    <a:pt x="1204" y="863"/>
                  </a:cubicBezTo>
                  <a:cubicBezTo>
                    <a:pt x="1204" y="863"/>
                    <a:pt x="1200" y="844"/>
                    <a:pt x="1187" y="827"/>
                  </a:cubicBezTo>
                  <a:cubicBezTo>
                    <a:pt x="1173" y="809"/>
                    <a:pt x="1148" y="822"/>
                    <a:pt x="1148" y="822"/>
                  </a:cubicBezTo>
                  <a:close/>
                  <a:moveTo>
                    <a:pt x="1312" y="751"/>
                  </a:moveTo>
                  <a:cubicBezTo>
                    <a:pt x="1293" y="767"/>
                    <a:pt x="1293" y="767"/>
                    <a:pt x="1293" y="767"/>
                  </a:cubicBezTo>
                  <a:cubicBezTo>
                    <a:pt x="1293" y="767"/>
                    <a:pt x="1282" y="755"/>
                    <a:pt x="1271" y="756"/>
                  </a:cubicBezTo>
                  <a:cubicBezTo>
                    <a:pt x="1261" y="758"/>
                    <a:pt x="1249" y="771"/>
                    <a:pt x="1249" y="771"/>
                  </a:cubicBezTo>
                  <a:cubicBezTo>
                    <a:pt x="1249" y="771"/>
                    <a:pt x="1239" y="745"/>
                    <a:pt x="1221" y="748"/>
                  </a:cubicBezTo>
                  <a:cubicBezTo>
                    <a:pt x="1204" y="751"/>
                    <a:pt x="1182" y="777"/>
                    <a:pt x="1182" y="777"/>
                  </a:cubicBezTo>
                  <a:cubicBezTo>
                    <a:pt x="1158" y="775"/>
                    <a:pt x="1158" y="775"/>
                    <a:pt x="1158" y="775"/>
                  </a:cubicBezTo>
                  <a:cubicBezTo>
                    <a:pt x="1151" y="787"/>
                    <a:pt x="1151" y="787"/>
                    <a:pt x="1151" y="787"/>
                  </a:cubicBezTo>
                  <a:cubicBezTo>
                    <a:pt x="1167" y="784"/>
                    <a:pt x="1167" y="784"/>
                    <a:pt x="1167" y="784"/>
                  </a:cubicBezTo>
                  <a:cubicBezTo>
                    <a:pt x="1167" y="784"/>
                    <a:pt x="1179" y="790"/>
                    <a:pt x="1191" y="795"/>
                  </a:cubicBezTo>
                  <a:cubicBezTo>
                    <a:pt x="1202" y="799"/>
                    <a:pt x="1214" y="781"/>
                    <a:pt x="1214" y="781"/>
                  </a:cubicBezTo>
                  <a:cubicBezTo>
                    <a:pt x="1276" y="780"/>
                    <a:pt x="1276" y="780"/>
                    <a:pt x="1276" y="780"/>
                  </a:cubicBezTo>
                  <a:cubicBezTo>
                    <a:pt x="1308" y="775"/>
                    <a:pt x="1308" y="775"/>
                    <a:pt x="1308" y="775"/>
                  </a:cubicBezTo>
                  <a:cubicBezTo>
                    <a:pt x="1334" y="752"/>
                    <a:pt x="1334" y="752"/>
                    <a:pt x="1334" y="752"/>
                  </a:cubicBezTo>
                  <a:cubicBezTo>
                    <a:pt x="1333" y="742"/>
                    <a:pt x="1333" y="742"/>
                    <a:pt x="1333" y="742"/>
                  </a:cubicBezTo>
                  <a:lnTo>
                    <a:pt x="1312" y="751"/>
                  </a:lnTo>
                  <a:close/>
                  <a:moveTo>
                    <a:pt x="1056" y="774"/>
                  </a:moveTo>
                  <a:cubicBezTo>
                    <a:pt x="1056" y="774"/>
                    <a:pt x="1042" y="759"/>
                    <a:pt x="1034" y="761"/>
                  </a:cubicBezTo>
                  <a:cubicBezTo>
                    <a:pt x="1025" y="762"/>
                    <a:pt x="1006" y="791"/>
                    <a:pt x="1006" y="791"/>
                  </a:cubicBezTo>
                  <a:cubicBezTo>
                    <a:pt x="1041" y="796"/>
                    <a:pt x="1041" y="796"/>
                    <a:pt x="1041" y="796"/>
                  </a:cubicBezTo>
                  <a:cubicBezTo>
                    <a:pt x="1042" y="810"/>
                    <a:pt x="1042" y="810"/>
                    <a:pt x="1042" y="810"/>
                  </a:cubicBezTo>
                  <a:cubicBezTo>
                    <a:pt x="1057" y="808"/>
                    <a:pt x="1057" y="808"/>
                    <a:pt x="1057" y="808"/>
                  </a:cubicBezTo>
                  <a:cubicBezTo>
                    <a:pt x="1063" y="794"/>
                    <a:pt x="1063" y="794"/>
                    <a:pt x="1063" y="794"/>
                  </a:cubicBezTo>
                  <a:cubicBezTo>
                    <a:pt x="1082" y="805"/>
                    <a:pt x="1082" y="805"/>
                    <a:pt x="1082" y="805"/>
                  </a:cubicBezTo>
                  <a:cubicBezTo>
                    <a:pt x="1101" y="783"/>
                    <a:pt x="1101" y="783"/>
                    <a:pt x="1101" y="783"/>
                  </a:cubicBezTo>
                  <a:cubicBezTo>
                    <a:pt x="1067" y="771"/>
                    <a:pt x="1067" y="771"/>
                    <a:pt x="1067" y="771"/>
                  </a:cubicBezTo>
                  <a:lnTo>
                    <a:pt x="1056" y="774"/>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8" name="Freeform 337"/>
            <p:cNvSpPr>
              <a:spLocks noEditPoints="1"/>
            </p:cNvSpPr>
            <p:nvPr/>
          </p:nvSpPr>
          <p:spPr bwMode="gray">
            <a:xfrm>
              <a:off x="7989176" y="5297029"/>
              <a:ext cx="471916" cy="332858"/>
            </a:xfrm>
            <a:custGeom>
              <a:avLst/>
              <a:gdLst>
                <a:gd name="T0" fmla="*/ 489 w 851"/>
                <a:gd name="T1" fmla="*/ 375 h 656"/>
                <a:gd name="T2" fmla="*/ 477 w 851"/>
                <a:gd name="T3" fmla="*/ 361 h 656"/>
                <a:gd name="T4" fmla="*/ 456 w 851"/>
                <a:gd name="T5" fmla="*/ 351 h 656"/>
                <a:gd name="T6" fmla="*/ 425 w 851"/>
                <a:gd name="T7" fmla="*/ 380 h 656"/>
                <a:gd name="T8" fmla="*/ 360 w 851"/>
                <a:gd name="T9" fmla="*/ 432 h 656"/>
                <a:gd name="T10" fmla="*/ 261 w 851"/>
                <a:gd name="T11" fmla="*/ 484 h 656"/>
                <a:gd name="T12" fmla="*/ 177 w 851"/>
                <a:gd name="T13" fmla="*/ 513 h 656"/>
                <a:gd name="T14" fmla="*/ 112 w 851"/>
                <a:gd name="T15" fmla="*/ 564 h 656"/>
                <a:gd name="T16" fmla="*/ 56 w 851"/>
                <a:gd name="T17" fmla="*/ 583 h 656"/>
                <a:gd name="T18" fmla="*/ 0 w 851"/>
                <a:gd name="T19" fmla="*/ 608 h 656"/>
                <a:gd name="T20" fmla="*/ 12 w 851"/>
                <a:gd name="T21" fmla="*/ 629 h 656"/>
                <a:gd name="T22" fmla="*/ 47 w 851"/>
                <a:gd name="T23" fmla="*/ 631 h 656"/>
                <a:gd name="T24" fmla="*/ 65 w 851"/>
                <a:gd name="T25" fmla="*/ 637 h 656"/>
                <a:gd name="T26" fmla="*/ 96 w 851"/>
                <a:gd name="T27" fmla="*/ 648 h 656"/>
                <a:gd name="T28" fmla="*/ 152 w 851"/>
                <a:gd name="T29" fmla="*/ 653 h 656"/>
                <a:gd name="T30" fmla="*/ 215 w 851"/>
                <a:gd name="T31" fmla="*/ 620 h 656"/>
                <a:gd name="T32" fmla="*/ 265 w 851"/>
                <a:gd name="T33" fmla="*/ 574 h 656"/>
                <a:gd name="T34" fmla="*/ 279 w 851"/>
                <a:gd name="T35" fmla="*/ 557 h 656"/>
                <a:gd name="T36" fmla="*/ 306 w 851"/>
                <a:gd name="T37" fmla="*/ 517 h 656"/>
                <a:gd name="T38" fmla="*/ 343 w 851"/>
                <a:gd name="T39" fmla="*/ 510 h 656"/>
                <a:gd name="T40" fmla="*/ 388 w 851"/>
                <a:gd name="T41" fmla="*/ 503 h 656"/>
                <a:gd name="T42" fmla="*/ 395 w 851"/>
                <a:gd name="T43" fmla="*/ 480 h 656"/>
                <a:gd name="T44" fmla="*/ 430 w 851"/>
                <a:gd name="T45" fmla="*/ 456 h 656"/>
                <a:gd name="T46" fmla="*/ 468 w 851"/>
                <a:gd name="T47" fmla="*/ 430 h 656"/>
                <a:gd name="T48" fmla="*/ 518 w 851"/>
                <a:gd name="T49" fmla="*/ 389 h 656"/>
                <a:gd name="T50" fmla="*/ 498 w 851"/>
                <a:gd name="T51" fmla="*/ 375 h 656"/>
                <a:gd name="T52" fmla="*/ 841 w 851"/>
                <a:gd name="T53" fmla="*/ 205 h 656"/>
                <a:gd name="T54" fmla="*/ 821 w 851"/>
                <a:gd name="T55" fmla="*/ 186 h 656"/>
                <a:gd name="T56" fmla="*/ 768 w 851"/>
                <a:gd name="T57" fmla="*/ 192 h 656"/>
                <a:gd name="T58" fmla="*/ 777 w 851"/>
                <a:gd name="T59" fmla="*/ 120 h 656"/>
                <a:gd name="T60" fmla="*/ 756 w 851"/>
                <a:gd name="T61" fmla="*/ 129 h 656"/>
                <a:gd name="T62" fmla="*/ 740 w 851"/>
                <a:gd name="T63" fmla="*/ 126 h 656"/>
                <a:gd name="T64" fmla="*/ 750 w 851"/>
                <a:gd name="T65" fmla="*/ 62 h 656"/>
                <a:gd name="T66" fmla="*/ 720 w 851"/>
                <a:gd name="T67" fmla="*/ 27 h 656"/>
                <a:gd name="T68" fmla="*/ 692 w 851"/>
                <a:gd name="T69" fmla="*/ 11 h 656"/>
                <a:gd name="T70" fmla="*/ 679 w 851"/>
                <a:gd name="T71" fmla="*/ 12 h 656"/>
                <a:gd name="T72" fmla="*/ 686 w 851"/>
                <a:gd name="T73" fmla="*/ 60 h 656"/>
                <a:gd name="T74" fmla="*/ 692 w 851"/>
                <a:gd name="T75" fmla="*/ 70 h 656"/>
                <a:gd name="T76" fmla="*/ 712 w 851"/>
                <a:gd name="T77" fmla="*/ 89 h 656"/>
                <a:gd name="T78" fmla="*/ 705 w 851"/>
                <a:gd name="T79" fmla="*/ 102 h 656"/>
                <a:gd name="T80" fmla="*/ 715 w 851"/>
                <a:gd name="T81" fmla="*/ 136 h 656"/>
                <a:gd name="T82" fmla="*/ 694 w 851"/>
                <a:gd name="T83" fmla="*/ 148 h 656"/>
                <a:gd name="T84" fmla="*/ 682 w 851"/>
                <a:gd name="T85" fmla="*/ 185 h 656"/>
                <a:gd name="T86" fmla="*/ 656 w 851"/>
                <a:gd name="T87" fmla="*/ 209 h 656"/>
                <a:gd name="T88" fmla="*/ 578 w 851"/>
                <a:gd name="T89" fmla="*/ 255 h 656"/>
                <a:gd name="T90" fmla="*/ 609 w 851"/>
                <a:gd name="T91" fmla="*/ 302 h 656"/>
                <a:gd name="T92" fmla="*/ 576 w 851"/>
                <a:gd name="T93" fmla="*/ 359 h 656"/>
                <a:gd name="T94" fmla="*/ 557 w 851"/>
                <a:gd name="T95" fmla="*/ 381 h 656"/>
                <a:gd name="T96" fmla="*/ 644 w 851"/>
                <a:gd name="T97" fmla="*/ 340 h 656"/>
                <a:gd name="T98" fmla="*/ 697 w 851"/>
                <a:gd name="T99" fmla="*/ 308 h 656"/>
                <a:gd name="T100" fmla="*/ 715 w 851"/>
                <a:gd name="T101" fmla="*/ 277 h 656"/>
                <a:gd name="T102" fmla="*/ 774 w 851"/>
                <a:gd name="T103" fmla="*/ 266 h 656"/>
                <a:gd name="T104" fmla="*/ 805 w 851"/>
                <a:gd name="T105" fmla="*/ 236 h 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51" h="656">
                  <a:moveTo>
                    <a:pt x="498" y="375"/>
                  </a:moveTo>
                  <a:cubicBezTo>
                    <a:pt x="489" y="375"/>
                    <a:pt x="489" y="375"/>
                    <a:pt x="489" y="375"/>
                  </a:cubicBezTo>
                  <a:cubicBezTo>
                    <a:pt x="495" y="350"/>
                    <a:pt x="495" y="350"/>
                    <a:pt x="495" y="350"/>
                  </a:cubicBezTo>
                  <a:cubicBezTo>
                    <a:pt x="477" y="361"/>
                    <a:pt x="477" y="361"/>
                    <a:pt x="477" y="361"/>
                  </a:cubicBezTo>
                  <a:cubicBezTo>
                    <a:pt x="477" y="361"/>
                    <a:pt x="490" y="335"/>
                    <a:pt x="478" y="335"/>
                  </a:cubicBezTo>
                  <a:cubicBezTo>
                    <a:pt x="466" y="334"/>
                    <a:pt x="456" y="351"/>
                    <a:pt x="456" y="351"/>
                  </a:cubicBezTo>
                  <a:cubicBezTo>
                    <a:pt x="445" y="358"/>
                    <a:pt x="445" y="358"/>
                    <a:pt x="445" y="358"/>
                  </a:cubicBezTo>
                  <a:cubicBezTo>
                    <a:pt x="445" y="358"/>
                    <a:pt x="434" y="369"/>
                    <a:pt x="425" y="380"/>
                  </a:cubicBezTo>
                  <a:cubicBezTo>
                    <a:pt x="417" y="391"/>
                    <a:pt x="396" y="393"/>
                    <a:pt x="381" y="403"/>
                  </a:cubicBezTo>
                  <a:cubicBezTo>
                    <a:pt x="366" y="414"/>
                    <a:pt x="360" y="432"/>
                    <a:pt x="360" y="432"/>
                  </a:cubicBezTo>
                  <a:cubicBezTo>
                    <a:pt x="360" y="432"/>
                    <a:pt x="313" y="446"/>
                    <a:pt x="300" y="455"/>
                  </a:cubicBezTo>
                  <a:cubicBezTo>
                    <a:pt x="285" y="464"/>
                    <a:pt x="261" y="484"/>
                    <a:pt x="261" y="484"/>
                  </a:cubicBezTo>
                  <a:cubicBezTo>
                    <a:pt x="261" y="484"/>
                    <a:pt x="234" y="488"/>
                    <a:pt x="217" y="495"/>
                  </a:cubicBezTo>
                  <a:cubicBezTo>
                    <a:pt x="201" y="503"/>
                    <a:pt x="192" y="505"/>
                    <a:pt x="177" y="513"/>
                  </a:cubicBezTo>
                  <a:cubicBezTo>
                    <a:pt x="161" y="522"/>
                    <a:pt x="131" y="533"/>
                    <a:pt x="119" y="539"/>
                  </a:cubicBezTo>
                  <a:cubicBezTo>
                    <a:pt x="106" y="545"/>
                    <a:pt x="112" y="564"/>
                    <a:pt x="112" y="564"/>
                  </a:cubicBezTo>
                  <a:cubicBezTo>
                    <a:pt x="102" y="555"/>
                    <a:pt x="102" y="555"/>
                    <a:pt x="102" y="555"/>
                  </a:cubicBezTo>
                  <a:cubicBezTo>
                    <a:pt x="102" y="555"/>
                    <a:pt x="67" y="577"/>
                    <a:pt x="56" y="583"/>
                  </a:cubicBezTo>
                  <a:cubicBezTo>
                    <a:pt x="44" y="590"/>
                    <a:pt x="39" y="587"/>
                    <a:pt x="23" y="593"/>
                  </a:cubicBezTo>
                  <a:cubicBezTo>
                    <a:pt x="7" y="599"/>
                    <a:pt x="0" y="608"/>
                    <a:pt x="0" y="608"/>
                  </a:cubicBezTo>
                  <a:cubicBezTo>
                    <a:pt x="0" y="608"/>
                    <a:pt x="20" y="607"/>
                    <a:pt x="18" y="611"/>
                  </a:cubicBezTo>
                  <a:cubicBezTo>
                    <a:pt x="16" y="615"/>
                    <a:pt x="8" y="620"/>
                    <a:pt x="12" y="629"/>
                  </a:cubicBezTo>
                  <a:cubicBezTo>
                    <a:pt x="17" y="638"/>
                    <a:pt x="40" y="624"/>
                    <a:pt x="40" y="624"/>
                  </a:cubicBezTo>
                  <a:cubicBezTo>
                    <a:pt x="47" y="631"/>
                    <a:pt x="47" y="631"/>
                    <a:pt x="47" y="631"/>
                  </a:cubicBezTo>
                  <a:cubicBezTo>
                    <a:pt x="63" y="631"/>
                    <a:pt x="63" y="631"/>
                    <a:pt x="63" y="631"/>
                  </a:cubicBezTo>
                  <a:cubicBezTo>
                    <a:pt x="65" y="637"/>
                    <a:pt x="65" y="637"/>
                    <a:pt x="65" y="637"/>
                  </a:cubicBezTo>
                  <a:cubicBezTo>
                    <a:pt x="87" y="634"/>
                    <a:pt x="87" y="634"/>
                    <a:pt x="87" y="634"/>
                  </a:cubicBezTo>
                  <a:cubicBezTo>
                    <a:pt x="96" y="648"/>
                    <a:pt x="96" y="648"/>
                    <a:pt x="96" y="648"/>
                  </a:cubicBezTo>
                  <a:cubicBezTo>
                    <a:pt x="118" y="645"/>
                    <a:pt x="118" y="645"/>
                    <a:pt x="118" y="645"/>
                  </a:cubicBezTo>
                  <a:cubicBezTo>
                    <a:pt x="118" y="645"/>
                    <a:pt x="136" y="656"/>
                    <a:pt x="152" y="653"/>
                  </a:cubicBezTo>
                  <a:cubicBezTo>
                    <a:pt x="167" y="650"/>
                    <a:pt x="172" y="634"/>
                    <a:pt x="182" y="627"/>
                  </a:cubicBezTo>
                  <a:cubicBezTo>
                    <a:pt x="192" y="620"/>
                    <a:pt x="200" y="630"/>
                    <a:pt x="215" y="620"/>
                  </a:cubicBezTo>
                  <a:cubicBezTo>
                    <a:pt x="230" y="610"/>
                    <a:pt x="220" y="597"/>
                    <a:pt x="232" y="586"/>
                  </a:cubicBezTo>
                  <a:cubicBezTo>
                    <a:pt x="243" y="574"/>
                    <a:pt x="257" y="582"/>
                    <a:pt x="265" y="574"/>
                  </a:cubicBezTo>
                  <a:cubicBezTo>
                    <a:pt x="273" y="567"/>
                    <a:pt x="265" y="558"/>
                    <a:pt x="265" y="558"/>
                  </a:cubicBezTo>
                  <a:cubicBezTo>
                    <a:pt x="279" y="557"/>
                    <a:pt x="279" y="557"/>
                    <a:pt x="279" y="557"/>
                  </a:cubicBezTo>
                  <a:cubicBezTo>
                    <a:pt x="318" y="527"/>
                    <a:pt x="318" y="527"/>
                    <a:pt x="318" y="527"/>
                  </a:cubicBezTo>
                  <a:cubicBezTo>
                    <a:pt x="306" y="517"/>
                    <a:pt x="306" y="517"/>
                    <a:pt x="306" y="517"/>
                  </a:cubicBezTo>
                  <a:cubicBezTo>
                    <a:pt x="333" y="527"/>
                    <a:pt x="333" y="527"/>
                    <a:pt x="333" y="527"/>
                  </a:cubicBezTo>
                  <a:cubicBezTo>
                    <a:pt x="333" y="527"/>
                    <a:pt x="334" y="511"/>
                    <a:pt x="343" y="510"/>
                  </a:cubicBezTo>
                  <a:cubicBezTo>
                    <a:pt x="352" y="509"/>
                    <a:pt x="360" y="517"/>
                    <a:pt x="372" y="520"/>
                  </a:cubicBezTo>
                  <a:cubicBezTo>
                    <a:pt x="383" y="522"/>
                    <a:pt x="388" y="503"/>
                    <a:pt x="388" y="503"/>
                  </a:cubicBezTo>
                  <a:cubicBezTo>
                    <a:pt x="378" y="495"/>
                    <a:pt x="378" y="495"/>
                    <a:pt x="378" y="495"/>
                  </a:cubicBezTo>
                  <a:cubicBezTo>
                    <a:pt x="395" y="480"/>
                    <a:pt x="395" y="480"/>
                    <a:pt x="395" y="480"/>
                  </a:cubicBezTo>
                  <a:cubicBezTo>
                    <a:pt x="407" y="466"/>
                    <a:pt x="407" y="466"/>
                    <a:pt x="407" y="466"/>
                  </a:cubicBezTo>
                  <a:cubicBezTo>
                    <a:pt x="407" y="466"/>
                    <a:pt x="418" y="459"/>
                    <a:pt x="430" y="456"/>
                  </a:cubicBezTo>
                  <a:cubicBezTo>
                    <a:pt x="442" y="453"/>
                    <a:pt x="447" y="436"/>
                    <a:pt x="447" y="436"/>
                  </a:cubicBezTo>
                  <a:cubicBezTo>
                    <a:pt x="447" y="436"/>
                    <a:pt x="458" y="434"/>
                    <a:pt x="468" y="430"/>
                  </a:cubicBezTo>
                  <a:cubicBezTo>
                    <a:pt x="479" y="426"/>
                    <a:pt x="488" y="408"/>
                    <a:pt x="488" y="408"/>
                  </a:cubicBezTo>
                  <a:cubicBezTo>
                    <a:pt x="488" y="408"/>
                    <a:pt x="508" y="401"/>
                    <a:pt x="518" y="389"/>
                  </a:cubicBezTo>
                  <a:cubicBezTo>
                    <a:pt x="529" y="376"/>
                    <a:pt x="516" y="353"/>
                    <a:pt x="516" y="353"/>
                  </a:cubicBezTo>
                  <a:lnTo>
                    <a:pt x="498" y="375"/>
                  </a:lnTo>
                  <a:close/>
                  <a:moveTo>
                    <a:pt x="815" y="215"/>
                  </a:moveTo>
                  <a:cubicBezTo>
                    <a:pt x="823" y="210"/>
                    <a:pt x="831" y="213"/>
                    <a:pt x="841" y="205"/>
                  </a:cubicBezTo>
                  <a:cubicBezTo>
                    <a:pt x="851" y="197"/>
                    <a:pt x="847" y="183"/>
                    <a:pt x="839" y="176"/>
                  </a:cubicBezTo>
                  <a:cubicBezTo>
                    <a:pt x="831" y="168"/>
                    <a:pt x="821" y="186"/>
                    <a:pt x="821" y="186"/>
                  </a:cubicBezTo>
                  <a:cubicBezTo>
                    <a:pt x="821" y="186"/>
                    <a:pt x="815" y="186"/>
                    <a:pt x="806" y="184"/>
                  </a:cubicBezTo>
                  <a:cubicBezTo>
                    <a:pt x="798" y="181"/>
                    <a:pt x="780" y="195"/>
                    <a:pt x="768" y="192"/>
                  </a:cubicBezTo>
                  <a:cubicBezTo>
                    <a:pt x="756" y="189"/>
                    <a:pt x="761" y="145"/>
                    <a:pt x="761" y="145"/>
                  </a:cubicBezTo>
                  <a:cubicBezTo>
                    <a:pt x="777" y="120"/>
                    <a:pt x="777" y="120"/>
                    <a:pt x="777" y="120"/>
                  </a:cubicBezTo>
                  <a:cubicBezTo>
                    <a:pt x="777" y="120"/>
                    <a:pt x="777" y="102"/>
                    <a:pt x="767" y="103"/>
                  </a:cubicBezTo>
                  <a:cubicBezTo>
                    <a:pt x="756" y="103"/>
                    <a:pt x="756" y="119"/>
                    <a:pt x="756" y="129"/>
                  </a:cubicBezTo>
                  <a:cubicBezTo>
                    <a:pt x="755" y="138"/>
                    <a:pt x="743" y="146"/>
                    <a:pt x="743" y="146"/>
                  </a:cubicBezTo>
                  <a:cubicBezTo>
                    <a:pt x="740" y="126"/>
                    <a:pt x="740" y="126"/>
                    <a:pt x="740" y="126"/>
                  </a:cubicBezTo>
                  <a:cubicBezTo>
                    <a:pt x="726" y="113"/>
                    <a:pt x="726" y="113"/>
                    <a:pt x="726" y="113"/>
                  </a:cubicBezTo>
                  <a:cubicBezTo>
                    <a:pt x="726" y="113"/>
                    <a:pt x="750" y="82"/>
                    <a:pt x="750" y="62"/>
                  </a:cubicBezTo>
                  <a:cubicBezTo>
                    <a:pt x="751" y="42"/>
                    <a:pt x="717" y="41"/>
                    <a:pt x="717" y="41"/>
                  </a:cubicBezTo>
                  <a:cubicBezTo>
                    <a:pt x="720" y="27"/>
                    <a:pt x="720" y="27"/>
                    <a:pt x="720" y="27"/>
                  </a:cubicBezTo>
                  <a:cubicBezTo>
                    <a:pt x="707" y="25"/>
                    <a:pt x="707" y="25"/>
                    <a:pt x="707" y="25"/>
                  </a:cubicBezTo>
                  <a:cubicBezTo>
                    <a:pt x="692" y="11"/>
                    <a:pt x="692" y="11"/>
                    <a:pt x="692" y="11"/>
                  </a:cubicBezTo>
                  <a:cubicBezTo>
                    <a:pt x="699" y="0"/>
                    <a:pt x="699" y="0"/>
                    <a:pt x="699" y="0"/>
                  </a:cubicBezTo>
                  <a:cubicBezTo>
                    <a:pt x="679" y="12"/>
                    <a:pt x="679" y="12"/>
                    <a:pt x="679" y="12"/>
                  </a:cubicBezTo>
                  <a:cubicBezTo>
                    <a:pt x="692" y="35"/>
                    <a:pt x="692" y="35"/>
                    <a:pt x="692" y="35"/>
                  </a:cubicBezTo>
                  <a:cubicBezTo>
                    <a:pt x="686" y="60"/>
                    <a:pt x="686" y="60"/>
                    <a:pt x="686" y="60"/>
                  </a:cubicBezTo>
                  <a:cubicBezTo>
                    <a:pt x="701" y="66"/>
                    <a:pt x="701" y="66"/>
                    <a:pt x="701" y="66"/>
                  </a:cubicBezTo>
                  <a:cubicBezTo>
                    <a:pt x="692" y="70"/>
                    <a:pt x="692" y="70"/>
                    <a:pt x="692" y="70"/>
                  </a:cubicBezTo>
                  <a:cubicBezTo>
                    <a:pt x="696" y="84"/>
                    <a:pt x="696" y="84"/>
                    <a:pt x="696" y="84"/>
                  </a:cubicBezTo>
                  <a:cubicBezTo>
                    <a:pt x="712" y="89"/>
                    <a:pt x="712" y="89"/>
                    <a:pt x="712" y="89"/>
                  </a:cubicBezTo>
                  <a:cubicBezTo>
                    <a:pt x="696" y="97"/>
                    <a:pt x="696" y="97"/>
                    <a:pt x="696" y="97"/>
                  </a:cubicBezTo>
                  <a:cubicBezTo>
                    <a:pt x="705" y="102"/>
                    <a:pt x="705" y="102"/>
                    <a:pt x="705" y="102"/>
                  </a:cubicBezTo>
                  <a:cubicBezTo>
                    <a:pt x="705" y="102"/>
                    <a:pt x="702" y="116"/>
                    <a:pt x="702" y="122"/>
                  </a:cubicBezTo>
                  <a:cubicBezTo>
                    <a:pt x="702" y="129"/>
                    <a:pt x="715" y="136"/>
                    <a:pt x="715" y="136"/>
                  </a:cubicBezTo>
                  <a:cubicBezTo>
                    <a:pt x="702" y="138"/>
                    <a:pt x="702" y="138"/>
                    <a:pt x="702" y="138"/>
                  </a:cubicBezTo>
                  <a:cubicBezTo>
                    <a:pt x="694" y="148"/>
                    <a:pt x="694" y="148"/>
                    <a:pt x="694" y="148"/>
                  </a:cubicBezTo>
                  <a:cubicBezTo>
                    <a:pt x="705" y="154"/>
                    <a:pt x="705" y="154"/>
                    <a:pt x="705" y="154"/>
                  </a:cubicBezTo>
                  <a:cubicBezTo>
                    <a:pt x="705" y="154"/>
                    <a:pt x="684" y="174"/>
                    <a:pt x="682" y="185"/>
                  </a:cubicBezTo>
                  <a:cubicBezTo>
                    <a:pt x="681" y="196"/>
                    <a:pt x="691" y="199"/>
                    <a:pt x="691" y="199"/>
                  </a:cubicBezTo>
                  <a:cubicBezTo>
                    <a:pt x="691" y="199"/>
                    <a:pt x="669" y="203"/>
                    <a:pt x="656" y="209"/>
                  </a:cubicBezTo>
                  <a:cubicBezTo>
                    <a:pt x="643" y="214"/>
                    <a:pt x="646" y="217"/>
                    <a:pt x="630" y="229"/>
                  </a:cubicBezTo>
                  <a:cubicBezTo>
                    <a:pt x="613" y="242"/>
                    <a:pt x="599" y="243"/>
                    <a:pt x="578" y="255"/>
                  </a:cubicBezTo>
                  <a:cubicBezTo>
                    <a:pt x="557" y="268"/>
                    <a:pt x="576" y="302"/>
                    <a:pt x="576" y="302"/>
                  </a:cubicBezTo>
                  <a:cubicBezTo>
                    <a:pt x="576" y="302"/>
                    <a:pt x="599" y="300"/>
                    <a:pt x="609" y="302"/>
                  </a:cubicBezTo>
                  <a:cubicBezTo>
                    <a:pt x="619" y="304"/>
                    <a:pt x="609" y="323"/>
                    <a:pt x="609" y="338"/>
                  </a:cubicBezTo>
                  <a:cubicBezTo>
                    <a:pt x="610" y="354"/>
                    <a:pt x="593" y="353"/>
                    <a:pt x="576" y="359"/>
                  </a:cubicBezTo>
                  <a:cubicBezTo>
                    <a:pt x="559" y="365"/>
                    <a:pt x="567" y="370"/>
                    <a:pt x="567" y="370"/>
                  </a:cubicBezTo>
                  <a:cubicBezTo>
                    <a:pt x="557" y="381"/>
                    <a:pt x="557" y="381"/>
                    <a:pt x="557" y="381"/>
                  </a:cubicBezTo>
                  <a:cubicBezTo>
                    <a:pt x="557" y="381"/>
                    <a:pt x="575" y="394"/>
                    <a:pt x="589" y="390"/>
                  </a:cubicBezTo>
                  <a:cubicBezTo>
                    <a:pt x="602" y="385"/>
                    <a:pt x="633" y="351"/>
                    <a:pt x="644" y="340"/>
                  </a:cubicBezTo>
                  <a:cubicBezTo>
                    <a:pt x="655" y="329"/>
                    <a:pt x="682" y="321"/>
                    <a:pt x="687" y="321"/>
                  </a:cubicBezTo>
                  <a:cubicBezTo>
                    <a:pt x="692" y="320"/>
                    <a:pt x="697" y="308"/>
                    <a:pt x="697" y="308"/>
                  </a:cubicBezTo>
                  <a:cubicBezTo>
                    <a:pt x="697" y="308"/>
                    <a:pt x="704" y="305"/>
                    <a:pt x="715" y="301"/>
                  </a:cubicBezTo>
                  <a:cubicBezTo>
                    <a:pt x="726" y="296"/>
                    <a:pt x="715" y="277"/>
                    <a:pt x="715" y="277"/>
                  </a:cubicBezTo>
                  <a:cubicBezTo>
                    <a:pt x="715" y="277"/>
                    <a:pt x="725" y="269"/>
                    <a:pt x="738" y="263"/>
                  </a:cubicBezTo>
                  <a:cubicBezTo>
                    <a:pt x="752" y="257"/>
                    <a:pt x="762" y="269"/>
                    <a:pt x="774" y="266"/>
                  </a:cubicBezTo>
                  <a:cubicBezTo>
                    <a:pt x="786" y="264"/>
                    <a:pt x="782" y="240"/>
                    <a:pt x="782" y="240"/>
                  </a:cubicBezTo>
                  <a:cubicBezTo>
                    <a:pt x="782" y="240"/>
                    <a:pt x="793" y="237"/>
                    <a:pt x="805" y="236"/>
                  </a:cubicBezTo>
                  <a:cubicBezTo>
                    <a:pt x="816" y="235"/>
                    <a:pt x="808" y="221"/>
                    <a:pt x="815" y="21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79" name="Freeform 338"/>
            <p:cNvSpPr>
              <a:spLocks noEditPoints="1"/>
            </p:cNvSpPr>
            <p:nvPr/>
          </p:nvSpPr>
          <p:spPr bwMode="gray">
            <a:xfrm>
              <a:off x="6924960" y="4651728"/>
              <a:ext cx="1052013" cy="900585"/>
            </a:xfrm>
            <a:custGeom>
              <a:avLst/>
              <a:gdLst>
                <a:gd name="T0" fmla="*/ 971 w 1898"/>
                <a:gd name="T1" fmla="*/ 1367 h 1774"/>
                <a:gd name="T2" fmla="*/ 1008 w 1898"/>
                <a:gd name="T3" fmla="*/ 1349 h 1774"/>
                <a:gd name="T4" fmla="*/ 1830 w 1898"/>
                <a:gd name="T5" fmla="*/ 698 h 1774"/>
                <a:gd name="T6" fmla="*/ 1797 w 1898"/>
                <a:gd name="T7" fmla="*/ 622 h 1774"/>
                <a:gd name="T8" fmla="*/ 1707 w 1898"/>
                <a:gd name="T9" fmla="*/ 471 h 1774"/>
                <a:gd name="T10" fmla="*/ 1649 w 1898"/>
                <a:gd name="T11" fmla="*/ 192 h 1774"/>
                <a:gd name="T12" fmla="*/ 1596 w 1898"/>
                <a:gd name="T13" fmla="*/ 64 h 1774"/>
                <a:gd name="T14" fmla="*/ 1541 w 1898"/>
                <a:gd name="T15" fmla="*/ 18 h 1774"/>
                <a:gd name="T16" fmla="*/ 1494 w 1898"/>
                <a:gd name="T17" fmla="*/ 189 h 1774"/>
                <a:gd name="T18" fmla="*/ 1283 w 1898"/>
                <a:gd name="T19" fmla="*/ 306 h 1774"/>
                <a:gd name="T20" fmla="*/ 1239 w 1898"/>
                <a:gd name="T21" fmla="*/ 181 h 1774"/>
                <a:gd name="T22" fmla="*/ 1269 w 1898"/>
                <a:gd name="T23" fmla="*/ 69 h 1774"/>
                <a:gd name="T24" fmla="*/ 1170 w 1898"/>
                <a:gd name="T25" fmla="*/ 75 h 1774"/>
                <a:gd name="T26" fmla="*/ 1050 w 1898"/>
                <a:gd name="T27" fmla="*/ 42 h 1774"/>
                <a:gd name="T28" fmla="*/ 1012 w 1898"/>
                <a:gd name="T29" fmla="*/ 86 h 1774"/>
                <a:gd name="T30" fmla="*/ 910 w 1898"/>
                <a:gd name="T31" fmla="*/ 212 h 1774"/>
                <a:gd name="T32" fmla="*/ 872 w 1898"/>
                <a:gd name="T33" fmla="*/ 235 h 1774"/>
                <a:gd name="T34" fmla="*/ 848 w 1898"/>
                <a:gd name="T35" fmla="*/ 215 h 1774"/>
                <a:gd name="T36" fmla="*/ 788 w 1898"/>
                <a:gd name="T37" fmla="*/ 185 h 1774"/>
                <a:gd name="T38" fmla="*/ 731 w 1898"/>
                <a:gd name="T39" fmla="*/ 238 h 1774"/>
                <a:gd name="T40" fmla="*/ 676 w 1898"/>
                <a:gd name="T41" fmla="*/ 279 h 1774"/>
                <a:gd name="T42" fmla="*/ 614 w 1898"/>
                <a:gd name="T43" fmla="*/ 310 h 1774"/>
                <a:gd name="T44" fmla="*/ 606 w 1898"/>
                <a:gd name="T45" fmla="*/ 348 h 1774"/>
                <a:gd name="T46" fmla="*/ 531 w 1898"/>
                <a:gd name="T47" fmla="*/ 409 h 1774"/>
                <a:gd name="T48" fmla="*/ 359 w 1898"/>
                <a:gd name="T49" fmla="*/ 505 h 1774"/>
                <a:gd name="T50" fmla="*/ 218 w 1898"/>
                <a:gd name="T51" fmla="*/ 554 h 1774"/>
                <a:gd name="T52" fmla="*/ 83 w 1898"/>
                <a:gd name="T53" fmla="*/ 649 h 1774"/>
                <a:gd name="T54" fmla="*/ 48 w 1898"/>
                <a:gd name="T55" fmla="*/ 813 h 1774"/>
                <a:gd name="T56" fmla="*/ 35 w 1898"/>
                <a:gd name="T57" fmla="*/ 937 h 1774"/>
                <a:gd name="T58" fmla="*/ 87 w 1898"/>
                <a:gd name="T59" fmla="*/ 1141 h 1774"/>
                <a:gd name="T60" fmla="*/ 56 w 1898"/>
                <a:gd name="T61" fmla="*/ 1305 h 1774"/>
                <a:gd name="T62" fmla="*/ 186 w 1898"/>
                <a:gd name="T63" fmla="*/ 1285 h 1774"/>
                <a:gd name="T64" fmla="*/ 384 w 1898"/>
                <a:gd name="T65" fmla="*/ 1244 h 1774"/>
                <a:gd name="T66" fmla="*/ 594 w 1898"/>
                <a:gd name="T67" fmla="*/ 1153 h 1774"/>
                <a:gd name="T68" fmla="*/ 896 w 1898"/>
                <a:gd name="T69" fmla="*/ 1136 h 1774"/>
                <a:gd name="T70" fmla="*/ 932 w 1898"/>
                <a:gd name="T71" fmla="*/ 1225 h 1774"/>
                <a:gd name="T72" fmla="*/ 962 w 1898"/>
                <a:gd name="T73" fmla="*/ 1304 h 1774"/>
                <a:gd name="T74" fmla="*/ 1060 w 1898"/>
                <a:gd name="T75" fmla="*/ 1224 h 1774"/>
                <a:gd name="T76" fmla="*/ 1083 w 1898"/>
                <a:gd name="T77" fmla="*/ 1210 h 1774"/>
                <a:gd name="T78" fmla="*/ 1011 w 1898"/>
                <a:gd name="T79" fmla="*/ 1319 h 1774"/>
                <a:gd name="T80" fmla="*/ 1072 w 1898"/>
                <a:gd name="T81" fmla="*/ 1339 h 1774"/>
                <a:gd name="T82" fmla="*/ 1118 w 1898"/>
                <a:gd name="T83" fmla="*/ 1477 h 1774"/>
                <a:gd name="T84" fmla="*/ 1319 w 1898"/>
                <a:gd name="T85" fmla="*/ 1502 h 1774"/>
                <a:gd name="T86" fmla="*/ 1360 w 1898"/>
                <a:gd name="T87" fmla="*/ 1532 h 1774"/>
                <a:gd name="T88" fmla="*/ 1533 w 1898"/>
                <a:gd name="T89" fmla="*/ 1461 h 1774"/>
                <a:gd name="T90" fmla="*/ 1641 w 1898"/>
                <a:gd name="T91" fmla="*/ 1275 h 1774"/>
                <a:gd name="T92" fmla="*/ 1874 w 1898"/>
                <a:gd name="T93" fmla="*/ 952 h 1774"/>
                <a:gd name="T94" fmla="*/ 1364 w 1898"/>
                <a:gd name="T95" fmla="*/ 1612 h 1774"/>
                <a:gd name="T96" fmla="*/ 1274 w 1898"/>
                <a:gd name="T97" fmla="*/ 1651 h 1774"/>
                <a:gd name="T98" fmla="*/ 1184 w 1898"/>
                <a:gd name="T99" fmla="*/ 1616 h 1774"/>
                <a:gd name="T100" fmla="*/ 1155 w 1898"/>
                <a:gd name="T101" fmla="*/ 1713 h 1774"/>
                <a:gd name="T102" fmla="*/ 1214 w 1898"/>
                <a:gd name="T103" fmla="*/ 1769 h 1774"/>
                <a:gd name="T104" fmla="*/ 1282 w 1898"/>
                <a:gd name="T105" fmla="*/ 1706 h 1774"/>
                <a:gd name="T106" fmla="*/ 1290 w 1898"/>
                <a:gd name="T107" fmla="*/ 195 h 1774"/>
                <a:gd name="T108" fmla="*/ 1209 w 1898"/>
                <a:gd name="T109" fmla="*/ 1549 h 1774"/>
                <a:gd name="T110" fmla="*/ 1357 w 1898"/>
                <a:gd name="T111" fmla="*/ 1597 h 1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98" h="1774">
                  <a:moveTo>
                    <a:pt x="1024" y="43"/>
                  </a:moveTo>
                  <a:cubicBezTo>
                    <a:pt x="1014" y="29"/>
                    <a:pt x="990" y="54"/>
                    <a:pt x="999" y="65"/>
                  </a:cubicBezTo>
                  <a:cubicBezTo>
                    <a:pt x="1008" y="75"/>
                    <a:pt x="1024" y="43"/>
                    <a:pt x="1024" y="43"/>
                  </a:cubicBezTo>
                  <a:close/>
                  <a:moveTo>
                    <a:pt x="986" y="1341"/>
                  </a:moveTo>
                  <a:cubicBezTo>
                    <a:pt x="972" y="1343"/>
                    <a:pt x="954" y="1348"/>
                    <a:pt x="961" y="1354"/>
                  </a:cubicBezTo>
                  <a:cubicBezTo>
                    <a:pt x="968" y="1360"/>
                    <a:pt x="971" y="1367"/>
                    <a:pt x="971" y="1367"/>
                  </a:cubicBezTo>
                  <a:cubicBezTo>
                    <a:pt x="985" y="1367"/>
                    <a:pt x="999" y="1359"/>
                    <a:pt x="999" y="1359"/>
                  </a:cubicBezTo>
                  <a:cubicBezTo>
                    <a:pt x="1007" y="1359"/>
                    <a:pt x="1007" y="1359"/>
                    <a:pt x="1007" y="1359"/>
                  </a:cubicBezTo>
                  <a:cubicBezTo>
                    <a:pt x="1011" y="1356"/>
                    <a:pt x="1011" y="1356"/>
                    <a:pt x="1011" y="1356"/>
                  </a:cubicBezTo>
                  <a:cubicBezTo>
                    <a:pt x="1022" y="1356"/>
                    <a:pt x="1022" y="1356"/>
                    <a:pt x="1022" y="1356"/>
                  </a:cubicBezTo>
                  <a:cubicBezTo>
                    <a:pt x="1026" y="1351"/>
                    <a:pt x="1026" y="1351"/>
                    <a:pt x="1026" y="1351"/>
                  </a:cubicBezTo>
                  <a:cubicBezTo>
                    <a:pt x="1008" y="1349"/>
                    <a:pt x="1008" y="1349"/>
                    <a:pt x="1008" y="1349"/>
                  </a:cubicBezTo>
                  <a:cubicBezTo>
                    <a:pt x="1008" y="1349"/>
                    <a:pt x="1000" y="1340"/>
                    <a:pt x="986" y="1341"/>
                  </a:cubicBezTo>
                  <a:close/>
                  <a:moveTo>
                    <a:pt x="1869" y="774"/>
                  </a:moveTo>
                  <a:cubicBezTo>
                    <a:pt x="1869" y="774"/>
                    <a:pt x="1866" y="733"/>
                    <a:pt x="1865" y="727"/>
                  </a:cubicBezTo>
                  <a:cubicBezTo>
                    <a:pt x="1863" y="721"/>
                    <a:pt x="1843" y="720"/>
                    <a:pt x="1843" y="720"/>
                  </a:cubicBezTo>
                  <a:cubicBezTo>
                    <a:pt x="1843" y="706"/>
                    <a:pt x="1843" y="706"/>
                    <a:pt x="1843" y="706"/>
                  </a:cubicBezTo>
                  <a:cubicBezTo>
                    <a:pt x="1830" y="698"/>
                    <a:pt x="1830" y="698"/>
                    <a:pt x="1830" y="698"/>
                  </a:cubicBezTo>
                  <a:cubicBezTo>
                    <a:pt x="1830" y="698"/>
                    <a:pt x="1835" y="681"/>
                    <a:pt x="1830" y="674"/>
                  </a:cubicBezTo>
                  <a:cubicBezTo>
                    <a:pt x="1825" y="667"/>
                    <a:pt x="1805" y="660"/>
                    <a:pt x="1805" y="660"/>
                  </a:cubicBezTo>
                  <a:cubicBezTo>
                    <a:pt x="1805" y="660"/>
                    <a:pt x="1840" y="654"/>
                    <a:pt x="1842" y="641"/>
                  </a:cubicBezTo>
                  <a:cubicBezTo>
                    <a:pt x="1844" y="627"/>
                    <a:pt x="1822" y="623"/>
                    <a:pt x="1822" y="623"/>
                  </a:cubicBezTo>
                  <a:cubicBezTo>
                    <a:pt x="1822" y="623"/>
                    <a:pt x="1815" y="602"/>
                    <a:pt x="1804" y="603"/>
                  </a:cubicBezTo>
                  <a:cubicBezTo>
                    <a:pt x="1792" y="604"/>
                    <a:pt x="1797" y="622"/>
                    <a:pt x="1797" y="622"/>
                  </a:cubicBezTo>
                  <a:cubicBezTo>
                    <a:pt x="1783" y="619"/>
                    <a:pt x="1783" y="619"/>
                    <a:pt x="1783" y="619"/>
                  </a:cubicBezTo>
                  <a:cubicBezTo>
                    <a:pt x="1783" y="619"/>
                    <a:pt x="1796" y="578"/>
                    <a:pt x="1796" y="568"/>
                  </a:cubicBezTo>
                  <a:cubicBezTo>
                    <a:pt x="1795" y="559"/>
                    <a:pt x="1775" y="557"/>
                    <a:pt x="1771" y="547"/>
                  </a:cubicBezTo>
                  <a:cubicBezTo>
                    <a:pt x="1768" y="538"/>
                    <a:pt x="1781" y="521"/>
                    <a:pt x="1777" y="507"/>
                  </a:cubicBezTo>
                  <a:cubicBezTo>
                    <a:pt x="1773" y="494"/>
                    <a:pt x="1713" y="465"/>
                    <a:pt x="1713" y="465"/>
                  </a:cubicBezTo>
                  <a:cubicBezTo>
                    <a:pt x="1707" y="471"/>
                    <a:pt x="1707" y="471"/>
                    <a:pt x="1707" y="471"/>
                  </a:cubicBezTo>
                  <a:cubicBezTo>
                    <a:pt x="1707" y="471"/>
                    <a:pt x="1679" y="439"/>
                    <a:pt x="1677" y="417"/>
                  </a:cubicBezTo>
                  <a:cubicBezTo>
                    <a:pt x="1676" y="394"/>
                    <a:pt x="1685" y="381"/>
                    <a:pt x="1685" y="361"/>
                  </a:cubicBezTo>
                  <a:cubicBezTo>
                    <a:pt x="1685" y="341"/>
                    <a:pt x="1666" y="298"/>
                    <a:pt x="1662" y="282"/>
                  </a:cubicBezTo>
                  <a:cubicBezTo>
                    <a:pt x="1658" y="266"/>
                    <a:pt x="1669" y="256"/>
                    <a:pt x="1671" y="247"/>
                  </a:cubicBezTo>
                  <a:cubicBezTo>
                    <a:pt x="1673" y="238"/>
                    <a:pt x="1666" y="200"/>
                    <a:pt x="1666" y="200"/>
                  </a:cubicBezTo>
                  <a:cubicBezTo>
                    <a:pt x="1649" y="192"/>
                    <a:pt x="1649" y="192"/>
                    <a:pt x="1649" y="192"/>
                  </a:cubicBezTo>
                  <a:cubicBezTo>
                    <a:pt x="1649" y="192"/>
                    <a:pt x="1635" y="177"/>
                    <a:pt x="1625" y="177"/>
                  </a:cubicBezTo>
                  <a:cubicBezTo>
                    <a:pt x="1615" y="176"/>
                    <a:pt x="1609" y="191"/>
                    <a:pt x="1609" y="191"/>
                  </a:cubicBezTo>
                  <a:cubicBezTo>
                    <a:pt x="1609" y="191"/>
                    <a:pt x="1602" y="176"/>
                    <a:pt x="1601" y="167"/>
                  </a:cubicBezTo>
                  <a:cubicBezTo>
                    <a:pt x="1600" y="159"/>
                    <a:pt x="1607" y="135"/>
                    <a:pt x="1607" y="135"/>
                  </a:cubicBezTo>
                  <a:cubicBezTo>
                    <a:pt x="1596" y="120"/>
                    <a:pt x="1596" y="120"/>
                    <a:pt x="1596" y="120"/>
                  </a:cubicBezTo>
                  <a:cubicBezTo>
                    <a:pt x="1596" y="64"/>
                    <a:pt x="1596" y="64"/>
                    <a:pt x="1596" y="64"/>
                  </a:cubicBezTo>
                  <a:cubicBezTo>
                    <a:pt x="1596" y="64"/>
                    <a:pt x="1575" y="50"/>
                    <a:pt x="1578" y="41"/>
                  </a:cubicBezTo>
                  <a:cubicBezTo>
                    <a:pt x="1582" y="32"/>
                    <a:pt x="1586" y="20"/>
                    <a:pt x="1581" y="15"/>
                  </a:cubicBezTo>
                  <a:cubicBezTo>
                    <a:pt x="1576" y="11"/>
                    <a:pt x="1564" y="9"/>
                    <a:pt x="1564" y="9"/>
                  </a:cubicBezTo>
                  <a:cubicBezTo>
                    <a:pt x="1565" y="0"/>
                    <a:pt x="1565" y="0"/>
                    <a:pt x="1565" y="0"/>
                  </a:cubicBezTo>
                  <a:cubicBezTo>
                    <a:pt x="1545" y="5"/>
                    <a:pt x="1545" y="5"/>
                    <a:pt x="1545" y="5"/>
                  </a:cubicBezTo>
                  <a:cubicBezTo>
                    <a:pt x="1541" y="18"/>
                    <a:pt x="1541" y="18"/>
                    <a:pt x="1541" y="18"/>
                  </a:cubicBezTo>
                  <a:cubicBezTo>
                    <a:pt x="1541" y="18"/>
                    <a:pt x="1529" y="26"/>
                    <a:pt x="1523" y="30"/>
                  </a:cubicBezTo>
                  <a:cubicBezTo>
                    <a:pt x="1518" y="34"/>
                    <a:pt x="1531" y="60"/>
                    <a:pt x="1531" y="70"/>
                  </a:cubicBezTo>
                  <a:cubicBezTo>
                    <a:pt x="1530" y="81"/>
                    <a:pt x="1496" y="118"/>
                    <a:pt x="1496" y="118"/>
                  </a:cubicBezTo>
                  <a:cubicBezTo>
                    <a:pt x="1507" y="127"/>
                    <a:pt x="1507" y="127"/>
                    <a:pt x="1507" y="127"/>
                  </a:cubicBezTo>
                  <a:cubicBezTo>
                    <a:pt x="1507" y="127"/>
                    <a:pt x="1492" y="147"/>
                    <a:pt x="1490" y="155"/>
                  </a:cubicBezTo>
                  <a:cubicBezTo>
                    <a:pt x="1488" y="163"/>
                    <a:pt x="1494" y="189"/>
                    <a:pt x="1494" y="189"/>
                  </a:cubicBezTo>
                  <a:cubicBezTo>
                    <a:pt x="1494" y="189"/>
                    <a:pt x="1473" y="273"/>
                    <a:pt x="1472" y="285"/>
                  </a:cubicBezTo>
                  <a:cubicBezTo>
                    <a:pt x="1471" y="296"/>
                    <a:pt x="1444" y="325"/>
                    <a:pt x="1444" y="325"/>
                  </a:cubicBezTo>
                  <a:cubicBezTo>
                    <a:pt x="1444" y="325"/>
                    <a:pt x="1445" y="358"/>
                    <a:pt x="1428" y="366"/>
                  </a:cubicBezTo>
                  <a:cubicBezTo>
                    <a:pt x="1411" y="373"/>
                    <a:pt x="1375" y="381"/>
                    <a:pt x="1375" y="381"/>
                  </a:cubicBezTo>
                  <a:cubicBezTo>
                    <a:pt x="1375" y="381"/>
                    <a:pt x="1354" y="347"/>
                    <a:pt x="1349" y="337"/>
                  </a:cubicBezTo>
                  <a:cubicBezTo>
                    <a:pt x="1344" y="328"/>
                    <a:pt x="1303" y="314"/>
                    <a:pt x="1283" y="306"/>
                  </a:cubicBezTo>
                  <a:cubicBezTo>
                    <a:pt x="1262" y="299"/>
                    <a:pt x="1249" y="266"/>
                    <a:pt x="1246" y="262"/>
                  </a:cubicBezTo>
                  <a:cubicBezTo>
                    <a:pt x="1243" y="259"/>
                    <a:pt x="1223" y="261"/>
                    <a:pt x="1223" y="261"/>
                  </a:cubicBezTo>
                  <a:cubicBezTo>
                    <a:pt x="1207" y="231"/>
                    <a:pt x="1207" y="231"/>
                    <a:pt x="1207" y="231"/>
                  </a:cubicBezTo>
                  <a:cubicBezTo>
                    <a:pt x="1220" y="217"/>
                    <a:pt x="1220" y="217"/>
                    <a:pt x="1220" y="217"/>
                  </a:cubicBezTo>
                  <a:cubicBezTo>
                    <a:pt x="1220" y="217"/>
                    <a:pt x="1213" y="206"/>
                    <a:pt x="1221" y="195"/>
                  </a:cubicBezTo>
                  <a:cubicBezTo>
                    <a:pt x="1229" y="184"/>
                    <a:pt x="1239" y="181"/>
                    <a:pt x="1239" y="181"/>
                  </a:cubicBezTo>
                  <a:cubicBezTo>
                    <a:pt x="1235" y="151"/>
                    <a:pt x="1235" y="151"/>
                    <a:pt x="1235" y="151"/>
                  </a:cubicBezTo>
                  <a:cubicBezTo>
                    <a:pt x="1248" y="139"/>
                    <a:pt x="1248" y="139"/>
                    <a:pt x="1248" y="139"/>
                  </a:cubicBezTo>
                  <a:cubicBezTo>
                    <a:pt x="1248" y="139"/>
                    <a:pt x="1262" y="146"/>
                    <a:pt x="1267" y="144"/>
                  </a:cubicBezTo>
                  <a:cubicBezTo>
                    <a:pt x="1273" y="142"/>
                    <a:pt x="1274" y="119"/>
                    <a:pt x="1274" y="119"/>
                  </a:cubicBezTo>
                  <a:cubicBezTo>
                    <a:pt x="1299" y="95"/>
                    <a:pt x="1299" y="95"/>
                    <a:pt x="1299" y="95"/>
                  </a:cubicBezTo>
                  <a:cubicBezTo>
                    <a:pt x="1299" y="95"/>
                    <a:pt x="1285" y="72"/>
                    <a:pt x="1269" y="69"/>
                  </a:cubicBezTo>
                  <a:cubicBezTo>
                    <a:pt x="1252" y="67"/>
                    <a:pt x="1231" y="92"/>
                    <a:pt x="1231" y="92"/>
                  </a:cubicBezTo>
                  <a:cubicBezTo>
                    <a:pt x="1229" y="78"/>
                    <a:pt x="1229" y="78"/>
                    <a:pt x="1229" y="78"/>
                  </a:cubicBezTo>
                  <a:cubicBezTo>
                    <a:pt x="1209" y="80"/>
                    <a:pt x="1209" y="80"/>
                    <a:pt x="1209" y="80"/>
                  </a:cubicBezTo>
                  <a:cubicBezTo>
                    <a:pt x="1200" y="89"/>
                    <a:pt x="1200" y="89"/>
                    <a:pt x="1200" y="89"/>
                  </a:cubicBezTo>
                  <a:cubicBezTo>
                    <a:pt x="1194" y="78"/>
                    <a:pt x="1194" y="78"/>
                    <a:pt x="1194" y="78"/>
                  </a:cubicBezTo>
                  <a:cubicBezTo>
                    <a:pt x="1170" y="75"/>
                    <a:pt x="1170" y="75"/>
                    <a:pt x="1170" y="75"/>
                  </a:cubicBezTo>
                  <a:cubicBezTo>
                    <a:pt x="1170" y="75"/>
                    <a:pt x="1144" y="56"/>
                    <a:pt x="1139" y="56"/>
                  </a:cubicBezTo>
                  <a:cubicBezTo>
                    <a:pt x="1135" y="57"/>
                    <a:pt x="1101" y="53"/>
                    <a:pt x="1101" y="53"/>
                  </a:cubicBezTo>
                  <a:cubicBezTo>
                    <a:pt x="1101" y="53"/>
                    <a:pt x="1093" y="31"/>
                    <a:pt x="1086" y="28"/>
                  </a:cubicBezTo>
                  <a:cubicBezTo>
                    <a:pt x="1080" y="24"/>
                    <a:pt x="1078" y="38"/>
                    <a:pt x="1078" y="38"/>
                  </a:cubicBezTo>
                  <a:cubicBezTo>
                    <a:pt x="1078" y="38"/>
                    <a:pt x="1053" y="25"/>
                    <a:pt x="1047" y="30"/>
                  </a:cubicBezTo>
                  <a:cubicBezTo>
                    <a:pt x="1041" y="34"/>
                    <a:pt x="1050" y="42"/>
                    <a:pt x="1050" y="42"/>
                  </a:cubicBezTo>
                  <a:cubicBezTo>
                    <a:pt x="1050" y="42"/>
                    <a:pt x="1037" y="41"/>
                    <a:pt x="1035" y="46"/>
                  </a:cubicBezTo>
                  <a:cubicBezTo>
                    <a:pt x="1032" y="52"/>
                    <a:pt x="1049" y="58"/>
                    <a:pt x="1060" y="61"/>
                  </a:cubicBezTo>
                  <a:cubicBezTo>
                    <a:pt x="1071" y="64"/>
                    <a:pt x="1077" y="56"/>
                    <a:pt x="1077" y="56"/>
                  </a:cubicBezTo>
                  <a:cubicBezTo>
                    <a:pt x="1099" y="65"/>
                    <a:pt x="1099" y="65"/>
                    <a:pt x="1099" y="65"/>
                  </a:cubicBezTo>
                  <a:cubicBezTo>
                    <a:pt x="1099" y="65"/>
                    <a:pt x="1077" y="78"/>
                    <a:pt x="1065" y="83"/>
                  </a:cubicBezTo>
                  <a:cubicBezTo>
                    <a:pt x="1054" y="88"/>
                    <a:pt x="1020" y="84"/>
                    <a:pt x="1012" y="86"/>
                  </a:cubicBezTo>
                  <a:cubicBezTo>
                    <a:pt x="1005" y="88"/>
                    <a:pt x="955" y="114"/>
                    <a:pt x="955" y="114"/>
                  </a:cubicBezTo>
                  <a:cubicBezTo>
                    <a:pt x="955" y="114"/>
                    <a:pt x="949" y="131"/>
                    <a:pt x="948" y="142"/>
                  </a:cubicBezTo>
                  <a:cubicBezTo>
                    <a:pt x="947" y="152"/>
                    <a:pt x="968" y="161"/>
                    <a:pt x="968" y="161"/>
                  </a:cubicBezTo>
                  <a:cubicBezTo>
                    <a:pt x="935" y="163"/>
                    <a:pt x="935" y="163"/>
                    <a:pt x="935" y="163"/>
                  </a:cubicBezTo>
                  <a:cubicBezTo>
                    <a:pt x="912" y="185"/>
                    <a:pt x="912" y="185"/>
                    <a:pt x="912" y="185"/>
                  </a:cubicBezTo>
                  <a:cubicBezTo>
                    <a:pt x="912" y="185"/>
                    <a:pt x="916" y="205"/>
                    <a:pt x="910" y="212"/>
                  </a:cubicBezTo>
                  <a:cubicBezTo>
                    <a:pt x="904" y="219"/>
                    <a:pt x="927" y="226"/>
                    <a:pt x="936" y="231"/>
                  </a:cubicBezTo>
                  <a:cubicBezTo>
                    <a:pt x="946" y="235"/>
                    <a:pt x="942" y="256"/>
                    <a:pt x="942" y="256"/>
                  </a:cubicBezTo>
                  <a:cubicBezTo>
                    <a:pt x="927" y="242"/>
                    <a:pt x="927" y="242"/>
                    <a:pt x="927" y="242"/>
                  </a:cubicBezTo>
                  <a:cubicBezTo>
                    <a:pt x="907" y="244"/>
                    <a:pt x="907" y="244"/>
                    <a:pt x="907" y="244"/>
                  </a:cubicBezTo>
                  <a:cubicBezTo>
                    <a:pt x="899" y="256"/>
                    <a:pt x="899" y="256"/>
                    <a:pt x="899" y="256"/>
                  </a:cubicBezTo>
                  <a:cubicBezTo>
                    <a:pt x="872" y="235"/>
                    <a:pt x="872" y="235"/>
                    <a:pt x="872" y="235"/>
                  </a:cubicBezTo>
                  <a:cubicBezTo>
                    <a:pt x="869" y="256"/>
                    <a:pt x="869" y="256"/>
                    <a:pt x="869" y="256"/>
                  </a:cubicBezTo>
                  <a:cubicBezTo>
                    <a:pt x="853" y="261"/>
                    <a:pt x="853" y="261"/>
                    <a:pt x="853" y="261"/>
                  </a:cubicBezTo>
                  <a:cubicBezTo>
                    <a:pt x="856" y="279"/>
                    <a:pt x="856" y="279"/>
                    <a:pt x="856" y="279"/>
                  </a:cubicBezTo>
                  <a:cubicBezTo>
                    <a:pt x="837" y="276"/>
                    <a:pt x="837" y="276"/>
                    <a:pt x="837" y="276"/>
                  </a:cubicBezTo>
                  <a:cubicBezTo>
                    <a:pt x="856" y="232"/>
                    <a:pt x="856" y="232"/>
                    <a:pt x="856" y="232"/>
                  </a:cubicBezTo>
                  <a:cubicBezTo>
                    <a:pt x="856" y="232"/>
                    <a:pt x="851" y="226"/>
                    <a:pt x="848" y="215"/>
                  </a:cubicBezTo>
                  <a:cubicBezTo>
                    <a:pt x="846" y="203"/>
                    <a:pt x="827" y="205"/>
                    <a:pt x="827" y="205"/>
                  </a:cubicBezTo>
                  <a:cubicBezTo>
                    <a:pt x="816" y="187"/>
                    <a:pt x="816" y="187"/>
                    <a:pt x="816" y="187"/>
                  </a:cubicBezTo>
                  <a:cubicBezTo>
                    <a:pt x="816" y="187"/>
                    <a:pt x="825" y="167"/>
                    <a:pt x="814" y="159"/>
                  </a:cubicBezTo>
                  <a:cubicBezTo>
                    <a:pt x="802" y="151"/>
                    <a:pt x="787" y="162"/>
                    <a:pt x="787" y="169"/>
                  </a:cubicBezTo>
                  <a:cubicBezTo>
                    <a:pt x="786" y="176"/>
                    <a:pt x="792" y="176"/>
                    <a:pt x="792" y="176"/>
                  </a:cubicBezTo>
                  <a:cubicBezTo>
                    <a:pt x="788" y="185"/>
                    <a:pt x="788" y="185"/>
                    <a:pt x="788" y="185"/>
                  </a:cubicBezTo>
                  <a:cubicBezTo>
                    <a:pt x="768" y="184"/>
                    <a:pt x="768" y="184"/>
                    <a:pt x="768" y="184"/>
                  </a:cubicBezTo>
                  <a:cubicBezTo>
                    <a:pt x="771" y="202"/>
                    <a:pt x="771" y="202"/>
                    <a:pt x="771" y="202"/>
                  </a:cubicBezTo>
                  <a:cubicBezTo>
                    <a:pt x="758" y="196"/>
                    <a:pt x="758" y="196"/>
                    <a:pt x="758" y="196"/>
                  </a:cubicBezTo>
                  <a:cubicBezTo>
                    <a:pt x="746" y="201"/>
                    <a:pt x="746" y="201"/>
                    <a:pt x="746" y="201"/>
                  </a:cubicBezTo>
                  <a:cubicBezTo>
                    <a:pt x="746" y="201"/>
                    <a:pt x="751" y="209"/>
                    <a:pt x="749" y="219"/>
                  </a:cubicBezTo>
                  <a:cubicBezTo>
                    <a:pt x="747" y="230"/>
                    <a:pt x="731" y="238"/>
                    <a:pt x="731" y="238"/>
                  </a:cubicBezTo>
                  <a:cubicBezTo>
                    <a:pt x="736" y="214"/>
                    <a:pt x="736" y="214"/>
                    <a:pt x="736" y="214"/>
                  </a:cubicBezTo>
                  <a:cubicBezTo>
                    <a:pt x="724" y="229"/>
                    <a:pt x="724" y="229"/>
                    <a:pt x="724" y="229"/>
                  </a:cubicBezTo>
                  <a:cubicBezTo>
                    <a:pt x="724" y="229"/>
                    <a:pt x="713" y="227"/>
                    <a:pt x="706" y="237"/>
                  </a:cubicBezTo>
                  <a:cubicBezTo>
                    <a:pt x="699" y="247"/>
                    <a:pt x="710" y="268"/>
                    <a:pt x="710" y="268"/>
                  </a:cubicBezTo>
                  <a:cubicBezTo>
                    <a:pt x="679" y="255"/>
                    <a:pt x="679" y="255"/>
                    <a:pt x="679" y="255"/>
                  </a:cubicBezTo>
                  <a:cubicBezTo>
                    <a:pt x="676" y="279"/>
                    <a:pt x="676" y="279"/>
                    <a:pt x="676" y="279"/>
                  </a:cubicBezTo>
                  <a:cubicBezTo>
                    <a:pt x="665" y="281"/>
                    <a:pt x="665" y="281"/>
                    <a:pt x="665" y="281"/>
                  </a:cubicBezTo>
                  <a:cubicBezTo>
                    <a:pt x="676" y="298"/>
                    <a:pt x="676" y="298"/>
                    <a:pt x="676" y="298"/>
                  </a:cubicBezTo>
                  <a:cubicBezTo>
                    <a:pt x="688" y="297"/>
                    <a:pt x="688" y="297"/>
                    <a:pt x="688" y="297"/>
                  </a:cubicBezTo>
                  <a:cubicBezTo>
                    <a:pt x="685" y="308"/>
                    <a:pt x="685" y="308"/>
                    <a:pt x="685" y="308"/>
                  </a:cubicBezTo>
                  <a:cubicBezTo>
                    <a:pt x="638" y="312"/>
                    <a:pt x="638" y="312"/>
                    <a:pt x="638" y="312"/>
                  </a:cubicBezTo>
                  <a:cubicBezTo>
                    <a:pt x="638" y="312"/>
                    <a:pt x="624" y="302"/>
                    <a:pt x="614" y="310"/>
                  </a:cubicBezTo>
                  <a:cubicBezTo>
                    <a:pt x="604" y="319"/>
                    <a:pt x="620" y="337"/>
                    <a:pt x="620" y="337"/>
                  </a:cubicBezTo>
                  <a:cubicBezTo>
                    <a:pt x="622" y="359"/>
                    <a:pt x="622" y="359"/>
                    <a:pt x="622" y="359"/>
                  </a:cubicBezTo>
                  <a:cubicBezTo>
                    <a:pt x="616" y="373"/>
                    <a:pt x="616" y="373"/>
                    <a:pt x="616" y="373"/>
                  </a:cubicBezTo>
                  <a:cubicBezTo>
                    <a:pt x="620" y="399"/>
                    <a:pt x="620" y="399"/>
                    <a:pt x="620" y="399"/>
                  </a:cubicBezTo>
                  <a:cubicBezTo>
                    <a:pt x="609" y="400"/>
                    <a:pt x="609" y="400"/>
                    <a:pt x="609" y="400"/>
                  </a:cubicBezTo>
                  <a:cubicBezTo>
                    <a:pt x="606" y="348"/>
                    <a:pt x="606" y="348"/>
                    <a:pt x="606" y="348"/>
                  </a:cubicBezTo>
                  <a:cubicBezTo>
                    <a:pt x="595" y="337"/>
                    <a:pt x="595" y="337"/>
                    <a:pt x="595" y="337"/>
                  </a:cubicBezTo>
                  <a:cubicBezTo>
                    <a:pt x="593" y="316"/>
                    <a:pt x="593" y="316"/>
                    <a:pt x="593" y="316"/>
                  </a:cubicBezTo>
                  <a:cubicBezTo>
                    <a:pt x="580" y="317"/>
                    <a:pt x="580" y="317"/>
                    <a:pt x="580" y="317"/>
                  </a:cubicBezTo>
                  <a:cubicBezTo>
                    <a:pt x="569" y="333"/>
                    <a:pt x="569" y="333"/>
                    <a:pt x="569" y="333"/>
                  </a:cubicBezTo>
                  <a:cubicBezTo>
                    <a:pt x="569" y="333"/>
                    <a:pt x="556" y="344"/>
                    <a:pt x="537" y="360"/>
                  </a:cubicBezTo>
                  <a:cubicBezTo>
                    <a:pt x="519" y="376"/>
                    <a:pt x="531" y="409"/>
                    <a:pt x="531" y="409"/>
                  </a:cubicBezTo>
                  <a:cubicBezTo>
                    <a:pt x="531" y="409"/>
                    <a:pt x="548" y="414"/>
                    <a:pt x="546" y="423"/>
                  </a:cubicBezTo>
                  <a:cubicBezTo>
                    <a:pt x="543" y="433"/>
                    <a:pt x="510" y="445"/>
                    <a:pt x="504" y="448"/>
                  </a:cubicBezTo>
                  <a:cubicBezTo>
                    <a:pt x="498" y="451"/>
                    <a:pt x="501" y="461"/>
                    <a:pt x="501" y="461"/>
                  </a:cubicBezTo>
                  <a:cubicBezTo>
                    <a:pt x="501" y="461"/>
                    <a:pt x="480" y="480"/>
                    <a:pt x="463" y="494"/>
                  </a:cubicBezTo>
                  <a:cubicBezTo>
                    <a:pt x="445" y="507"/>
                    <a:pt x="393" y="512"/>
                    <a:pt x="393" y="512"/>
                  </a:cubicBezTo>
                  <a:cubicBezTo>
                    <a:pt x="359" y="505"/>
                    <a:pt x="359" y="505"/>
                    <a:pt x="359" y="505"/>
                  </a:cubicBezTo>
                  <a:cubicBezTo>
                    <a:pt x="332" y="519"/>
                    <a:pt x="332" y="519"/>
                    <a:pt x="332" y="519"/>
                  </a:cubicBezTo>
                  <a:cubicBezTo>
                    <a:pt x="295" y="524"/>
                    <a:pt x="295" y="524"/>
                    <a:pt x="295" y="524"/>
                  </a:cubicBezTo>
                  <a:cubicBezTo>
                    <a:pt x="290" y="529"/>
                    <a:pt x="290" y="529"/>
                    <a:pt x="290" y="529"/>
                  </a:cubicBezTo>
                  <a:cubicBezTo>
                    <a:pt x="290" y="529"/>
                    <a:pt x="280" y="529"/>
                    <a:pt x="271" y="534"/>
                  </a:cubicBezTo>
                  <a:cubicBezTo>
                    <a:pt x="262" y="538"/>
                    <a:pt x="251" y="549"/>
                    <a:pt x="251" y="549"/>
                  </a:cubicBezTo>
                  <a:cubicBezTo>
                    <a:pt x="251" y="549"/>
                    <a:pt x="232" y="550"/>
                    <a:pt x="218" y="554"/>
                  </a:cubicBezTo>
                  <a:cubicBezTo>
                    <a:pt x="204" y="558"/>
                    <a:pt x="188" y="587"/>
                    <a:pt x="188" y="587"/>
                  </a:cubicBezTo>
                  <a:cubicBezTo>
                    <a:pt x="188" y="587"/>
                    <a:pt x="153" y="595"/>
                    <a:pt x="146" y="599"/>
                  </a:cubicBezTo>
                  <a:cubicBezTo>
                    <a:pt x="138" y="604"/>
                    <a:pt x="103" y="649"/>
                    <a:pt x="103" y="649"/>
                  </a:cubicBezTo>
                  <a:cubicBezTo>
                    <a:pt x="109" y="605"/>
                    <a:pt x="109" y="605"/>
                    <a:pt x="109" y="605"/>
                  </a:cubicBezTo>
                  <a:cubicBezTo>
                    <a:pt x="97" y="612"/>
                    <a:pt x="97" y="612"/>
                    <a:pt x="97" y="612"/>
                  </a:cubicBezTo>
                  <a:cubicBezTo>
                    <a:pt x="83" y="649"/>
                    <a:pt x="83" y="649"/>
                    <a:pt x="83" y="649"/>
                  </a:cubicBezTo>
                  <a:cubicBezTo>
                    <a:pt x="83" y="649"/>
                    <a:pt x="69" y="675"/>
                    <a:pt x="62" y="690"/>
                  </a:cubicBezTo>
                  <a:cubicBezTo>
                    <a:pt x="56" y="705"/>
                    <a:pt x="79" y="711"/>
                    <a:pt x="79" y="711"/>
                  </a:cubicBezTo>
                  <a:cubicBezTo>
                    <a:pt x="79" y="711"/>
                    <a:pt x="59" y="732"/>
                    <a:pt x="49" y="741"/>
                  </a:cubicBezTo>
                  <a:cubicBezTo>
                    <a:pt x="38" y="750"/>
                    <a:pt x="58" y="789"/>
                    <a:pt x="59" y="795"/>
                  </a:cubicBezTo>
                  <a:cubicBezTo>
                    <a:pt x="59" y="802"/>
                    <a:pt x="84" y="845"/>
                    <a:pt x="78" y="849"/>
                  </a:cubicBezTo>
                  <a:cubicBezTo>
                    <a:pt x="72" y="854"/>
                    <a:pt x="48" y="813"/>
                    <a:pt x="48" y="813"/>
                  </a:cubicBezTo>
                  <a:cubicBezTo>
                    <a:pt x="36" y="811"/>
                    <a:pt x="36" y="811"/>
                    <a:pt x="36" y="811"/>
                  </a:cubicBezTo>
                  <a:cubicBezTo>
                    <a:pt x="46" y="841"/>
                    <a:pt x="46" y="841"/>
                    <a:pt x="46" y="841"/>
                  </a:cubicBezTo>
                  <a:cubicBezTo>
                    <a:pt x="23" y="821"/>
                    <a:pt x="23" y="821"/>
                    <a:pt x="23" y="821"/>
                  </a:cubicBezTo>
                  <a:cubicBezTo>
                    <a:pt x="23" y="821"/>
                    <a:pt x="19" y="844"/>
                    <a:pt x="22" y="858"/>
                  </a:cubicBezTo>
                  <a:cubicBezTo>
                    <a:pt x="25" y="872"/>
                    <a:pt x="48" y="907"/>
                    <a:pt x="48" y="907"/>
                  </a:cubicBezTo>
                  <a:cubicBezTo>
                    <a:pt x="48" y="907"/>
                    <a:pt x="37" y="929"/>
                    <a:pt x="35" y="937"/>
                  </a:cubicBezTo>
                  <a:cubicBezTo>
                    <a:pt x="33" y="945"/>
                    <a:pt x="63" y="968"/>
                    <a:pt x="64" y="974"/>
                  </a:cubicBezTo>
                  <a:cubicBezTo>
                    <a:pt x="65" y="981"/>
                    <a:pt x="66" y="1003"/>
                    <a:pt x="60" y="1011"/>
                  </a:cubicBezTo>
                  <a:cubicBezTo>
                    <a:pt x="55" y="1019"/>
                    <a:pt x="68" y="1065"/>
                    <a:pt x="68" y="1065"/>
                  </a:cubicBezTo>
                  <a:cubicBezTo>
                    <a:pt x="68" y="1065"/>
                    <a:pt x="64" y="1067"/>
                    <a:pt x="56" y="1073"/>
                  </a:cubicBezTo>
                  <a:cubicBezTo>
                    <a:pt x="49" y="1079"/>
                    <a:pt x="65" y="1115"/>
                    <a:pt x="65" y="1115"/>
                  </a:cubicBezTo>
                  <a:cubicBezTo>
                    <a:pt x="65" y="1115"/>
                    <a:pt x="85" y="1124"/>
                    <a:pt x="87" y="1141"/>
                  </a:cubicBezTo>
                  <a:cubicBezTo>
                    <a:pt x="89" y="1157"/>
                    <a:pt x="60" y="1186"/>
                    <a:pt x="60" y="1186"/>
                  </a:cubicBezTo>
                  <a:cubicBezTo>
                    <a:pt x="60" y="1186"/>
                    <a:pt x="69" y="1219"/>
                    <a:pt x="52" y="1236"/>
                  </a:cubicBezTo>
                  <a:cubicBezTo>
                    <a:pt x="35" y="1252"/>
                    <a:pt x="4" y="1244"/>
                    <a:pt x="4" y="1244"/>
                  </a:cubicBezTo>
                  <a:cubicBezTo>
                    <a:pt x="0" y="1276"/>
                    <a:pt x="0" y="1276"/>
                    <a:pt x="0" y="1276"/>
                  </a:cubicBezTo>
                  <a:cubicBezTo>
                    <a:pt x="0" y="1276"/>
                    <a:pt x="32" y="1284"/>
                    <a:pt x="41" y="1289"/>
                  </a:cubicBezTo>
                  <a:cubicBezTo>
                    <a:pt x="50" y="1295"/>
                    <a:pt x="56" y="1305"/>
                    <a:pt x="56" y="1305"/>
                  </a:cubicBezTo>
                  <a:cubicBezTo>
                    <a:pt x="73" y="1303"/>
                    <a:pt x="73" y="1303"/>
                    <a:pt x="73" y="1303"/>
                  </a:cubicBezTo>
                  <a:cubicBezTo>
                    <a:pt x="73" y="1303"/>
                    <a:pt x="82" y="1312"/>
                    <a:pt x="96" y="1317"/>
                  </a:cubicBezTo>
                  <a:cubicBezTo>
                    <a:pt x="109" y="1322"/>
                    <a:pt x="140" y="1312"/>
                    <a:pt x="153" y="1311"/>
                  </a:cubicBezTo>
                  <a:cubicBezTo>
                    <a:pt x="165" y="1311"/>
                    <a:pt x="155" y="1295"/>
                    <a:pt x="155" y="1295"/>
                  </a:cubicBezTo>
                  <a:cubicBezTo>
                    <a:pt x="180" y="1297"/>
                    <a:pt x="180" y="1297"/>
                    <a:pt x="180" y="1297"/>
                  </a:cubicBezTo>
                  <a:cubicBezTo>
                    <a:pt x="186" y="1285"/>
                    <a:pt x="186" y="1285"/>
                    <a:pt x="186" y="1285"/>
                  </a:cubicBezTo>
                  <a:cubicBezTo>
                    <a:pt x="213" y="1281"/>
                    <a:pt x="213" y="1281"/>
                    <a:pt x="213" y="1281"/>
                  </a:cubicBezTo>
                  <a:cubicBezTo>
                    <a:pt x="213" y="1281"/>
                    <a:pt x="237" y="1256"/>
                    <a:pt x="250" y="1255"/>
                  </a:cubicBezTo>
                  <a:cubicBezTo>
                    <a:pt x="262" y="1255"/>
                    <a:pt x="274" y="1270"/>
                    <a:pt x="281" y="1268"/>
                  </a:cubicBezTo>
                  <a:cubicBezTo>
                    <a:pt x="289" y="1266"/>
                    <a:pt x="326" y="1248"/>
                    <a:pt x="326" y="1248"/>
                  </a:cubicBezTo>
                  <a:cubicBezTo>
                    <a:pt x="326" y="1248"/>
                    <a:pt x="348" y="1258"/>
                    <a:pt x="359" y="1256"/>
                  </a:cubicBezTo>
                  <a:cubicBezTo>
                    <a:pt x="370" y="1255"/>
                    <a:pt x="377" y="1245"/>
                    <a:pt x="384" y="1244"/>
                  </a:cubicBezTo>
                  <a:cubicBezTo>
                    <a:pt x="392" y="1244"/>
                    <a:pt x="411" y="1256"/>
                    <a:pt x="426" y="1253"/>
                  </a:cubicBezTo>
                  <a:cubicBezTo>
                    <a:pt x="441" y="1250"/>
                    <a:pt x="438" y="1231"/>
                    <a:pt x="438" y="1231"/>
                  </a:cubicBezTo>
                  <a:cubicBezTo>
                    <a:pt x="438" y="1231"/>
                    <a:pt x="450" y="1228"/>
                    <a:pt x="454" y="1225"/>
                  </a:cubicBezTo>
                  <a:cubicBezTo>
                    <a:pt x="459" y="1222"/>
                    <a:pt x="465" y="1195"/>
                    <a:pt x="478" y="1183"/>
                  </a:cubicBezTo>
                  <a:cubicBezTo>
                    <a:pt x="491" y="1171"/>
                    <a:pt x="524" y="1179"/>
                    <a:pt x="535" y="1176"/>
                  </a:cubicBezTo>
                  <a:cubicBezTo>
                    <a:pt x="545" y="1174"/>
                    <a:pt x="579" y="1155"/>
                    <a:pt x="594" y="1153"/>
                  </a:cubicBezTo>
                  <a:cubicBezTo>
                    <a:pt x="610" y="1151"/>
                    <a:pt x="612" y="1158"/>
                    <a:pt x="631" y="1161"/>
                  </a:cubicBezTo>
                  <a:cubicBezTo>
                    <a:pt x="650" y="1164"/>
                    <a:pt x="697" y="1131"/>
                    <a:pt x="716" y="1125"/>
                  </a:cubicBezTo>
                  <a:cubicBezTo>
                    <a:pt x="736" y="1119"/>
                    <a:pt x="819" y="1113"/>
                    <a:pt x="819" y="1113"/>
                  </a:cubicBezTo>
                  <a:cubicBezTo>
                    <a:pt x="826" y="1106"/>
                    <a:pt x="826" y="1106"/>
                    <a:pt x="826" y="1106"/>
                  </a:cubicBezTo>
                  <a:cubicBezTo>
                    <a:pt x="826" y="1106"/>
                    <a:pt x="854" y="1131"/>
                    <a:pt x="872" y="1138"/>
                  </a:cubicBezTo>
                  <a:cubicBezTo>
                    <a:pt x="889" y="1145"/>
                    <a:pt x="896" y="1136"/>
                    <a:pt x="896" y="1136"/>
                  </a:cubicBezTo>
                  <a:cubicBezTo>
                    <a:pt x="896" y="1136"/>
                    <a:pt x="899" y="1153"/>
                    <a:pt x="907" y="1156"/>
                  </a:cubicBezTo>
                  <a:cubicBezTo>
                    <a:pt x="915" y="1159"/>
                    <a:pt x="920" y="1152"/>
                    <a:pt x="920" y="1152"/>
                  </a:cubicBezTo>
                  <a:cubicBezTo>
                    <a:pt x="923" y="1167"/>
                    <a:pt x="923" y="1167"/>
                    <a:pt x="923" y="1167"/>
                  </a:cubicBezTo>
                  <a:cubicBezTo>
                    <a:pt x="923" y="1167"/>
                    <a:pt x="935" y="1165"/>
                    <a:pt x="936" y="1174"/>
                  </a:cubicBezTo>
                  <a:cubicBezTo>
                    <a:pt x="937" y="1182"/>
                    <a:pt x="918" y="1206"/>
                    <a:pt x="918" y="1206"/>
                  </a:cubicBezTo>
                  <a:cubicBezTo>
                    <a:pt x="932" y="1225"/>
                    <a:pt x="932" y="1225"/>
                    <a:pt x="932" y="1225"/>
                  </a:cubicBezTo>
                  <a:cubicBezTo>
                    <a:pt x="941" y="1216"/>
                    <a:pt x="941" y="1216"/>
                    <a:pt x="941" y="1216"/>
                  </a:cubicBezTo>
                  <a:cubicBezTo>
                    <a:pt x="954" y="1243"/>
                    <a:pt x="954" y="1243"/>
                    <a:pt x="954" y="1243"/>
                  </a:cubicBezTo>
                  <a:cubicBezTo>
                    <a:pt x="954" y="1243"/>
                    <a:pt x="963" y="1270"/>
                    <a:pt x="964" y="1279"/>
                  </a:cubicBezTo>
                  <a:cubicBezTo>
                    <a:pt x="965" y="1287"/>
                    <a:pt x="937" y="1280"/>
                    <a:pt x="937" y="1280"/>
                  </a:cubicBezTo>
                  <a:cubicBezTo>
                    <a:pt x="944" y="1303"/>
                    <a:pt x="944" y="1303"/>
                    <a:pt x="944" y="1303"/>
                  </a:cubicBezTo>
                  <a:cubicBezTo>
                    <a:pt x="944" y="1303"/>
                    <a:pt x="953" y="1303"/>
                    <a:pt x="962" y="1304"/>
                  </a:cubicBezTo>
                  <a:cubicBezTo>
                    <a:pt x="971" y="1304"/>
                    <a:pt x="970" y="1311"/>
                    <a:pt x="970" y="1311"/>
                  </a:cubicBezTo>
                  <a:cubicBezTo>
                    <a:pt x="983" y="1308"/>
                    <a:pt x="983" y="1308"/>
                    <a:pt x="983" y="1308"/>
                  </a:cubicBezTo>
                  <a:cubicBezTo>
                    <a:pt x="983" y="1308"/>
                    <a:pt x="979" y="1294"/>
                    <a:pt x="979" y="1283"/>
                  </a:cubicBezTo>
                  <a:cubicBezTo>
                    <a:pt x="980" y="1272"/>
                    <a:pt x="998" y="1263"/>
                    <a:pt x="1010" y="1261"/>
                  </a:cubicBezTo>
                  <a:cubicBezTo>
                    <a:pt x="1022" y="1258"/>
                    <a:pt x="1045" y="1222"/>
                    <a:pt x="1045" y="1222"/>
                  </a:cubicBezTo>
                  <a:cubicBezTo>
                    <a:pt x="1060" y="1224"/>
                    <a:pt x="1060" y="1224"/>
                    <a:pt x="1060" y="1224"/>
                  </a:cubicBezTo>
                  <a:cubicBezTo>
                    <a:pt x="1074" y="1191"/>
                    <a:pt x="1074" y="1191"/>
                    <a:pt x="1074" y="1191"/>
                  </a:cubicBezTo>
                  <a:cubicBezTo>
                    <a:pt x="1074" y="1191"/>
                    <a:pt x="1093" y="1188"/>
                    <a:pt x="1102" y="1187"/>
                  </a:cubicBezTo>
                  <a:cubicBezTo>
                    <a:pt x="1110" y="1186"/>
                    <a:pt x="1115" y="1156"/>
                    <a:pt x="1115" y="1156"/>
                  </a:cubicBezTo>
                  <a:cubicBezTo>
                    <a:pt x="1115" y="1156"/>
                    <a:pt x="1120" y="1180"/>
                    <a:pt x="1121" y="1187"/>
                  </a:cubicBezTo>
                  <a:cubicBezTo>
                    <a:pt x="1122" y="1195"/>
                    <a:pt x="1093" y="1209"/>
                    <a:pt x="1093" y="1209"/>
                  </a:cubicBezTo>
                  <a:cubicBezTo>
                    <a:pt x="1083" y="1210"/>
                    <a:pt x="1083" y="1210"/>
                    <a:pt x="1083" y="1210"/>
                  </a:cubicBezTo>
                  <a:cubicBezTo>
                    <a:pt x="1078" y="1217"/>
                    <a:pt x="1078" y="1217"/>
                    <a:pt x="1078" y="1217"/>
                  </a:cubicBezTo>
                  <a:cubicBezTo>
                    <a:pt x="1089" y="1240"/>
                    <a:pt x="1089" y="1240"/>
                    <a:pt x="1089" y="1240"/>
                  </a:cubicBezTo>
                  <a:cubicBezTo>
                    <a:pt x="1089" y="1240"/>
                    <a:pt x="1079" y="1244"/>
                    <a:pt x="1072" y="1248"/>
                  </a:cubicBezTo>
                  <a:cubicBezTo>
                    <a:pt x="1065" y="1253"/>
                    <a:pt x="1047" y="1276"/>
                    <a:pt x="1047" y="1276"/>
                  </a:cubicBezTo>
                  <a:cubicBezTo>
                    <a:pt x="1047" y="1276"/>
                    <a:pt x="1042" y="1295"/>
                    <a:pt x="1035" y="1299"/>
                  </a:cubicBezTo>
                  <a:cubicBezTo>
                    <a:pt x="1028" y="1304"/>
                    <a:pt x="1004" y="1313"/>
                    <a:pt x="1011" y="1319"/>
                  </a:cubicBezTo>
                  <a:cubicBezTo>
                    <a:pt x="1018" y="1326"/>
                    <a:pt x="1045" y="1316"/>
                    <a:pt x="1054" y="1313"/>
                  </a:cubicBezTo>
                  <a:cubicBezTo>
                    <a:pt x="1062" y="1309"/>
                    <a:pt x="1063" y="1296"/>
                    <a:pt x="1069" y="1287"/>
                  </a:cubicBezTo>
                  <a:cubicBezTo>
                    <a:pt x="1076" y="1277"/>
                    <a:pt x="1090" y="1267"/>
                    <a:pt x="1090" y="1267"/>
                  </a:cubicBezTo>
                  <a:cubicBezTo>
                    <a:pt x="1090" y="1267"/>
                    <a:pt x="1093" y="1292"/>
                    <a:pt x="1095" y="1298"/>
                  </a:cubicBezTo>
                  <a:cubicBezTo>
                    <a:pt x="1097" y="1304"/>
                    <a:pt x="1084" y="1315"/>
                    <a:pt x="1075" y="1320"/>
                  </a:cubicBezTo>
                  <a:cubicBezTo>
                    <a:pt x="1067" y="1325"/>
                    <a:pt x="1066" y="1333"/>
                    <a:pt x="1072" y="1339"/>
                  </a:cubicBezTo>
                  <a:cubicBezTo>
                    <a:pt x="1079" y="1344"/>
                    <a:pt x="1110" y="1344"/>
                    <a:pt x="1110" y="1344"/>
                  </a:cubicBezTo>
                  <a:cubicBezTo>
                    <a:pt x="1115" y="1351"/>
                    <a:pt x="1115" y="1351"/>
                    <a:pt x="1115" y="1351"/>
                  </a:cubicBezTo>
                  <a:cubicBezTo>
                    <a:pt x="1100" y="1364"/>
                    <a:pt x="1100" y="1364"/>
                    <a:pt x="1100" y="1364"/>
                  </a:cubicBezTo>
                  <a:cubicBezTo>
                    <a:pt x="1100" y="1364"/>
                    <a:pt x="1116" y="1393"/>
                    <a:pt x="1118" y="1403"/>
                  </a:cubicBezTo>
                  <a:cubicBezTo>
                    <a:pt x="1121" y="1414"/>
                    <a:pt x="1097" y="1430"/>
                    <a:pt x="1088" y="1441"/>
                  </a:cubicBezTo>
                  <a:cubicBezTo>
                    <a:pt x="1078" y="1452"/>
                    <a:pt x="1110" y="1474"/>
                    <a:pt x="1118" y="1477"/>
                  </a:cubicBezTo>
                  <a:cubicBezTo>
                    <a:pt x="1125" y="1480"/>
                    <a:pt x="1139" y="1500"/>
                    <a:pt x="1154" y="1505"/>
                  </a:cubicBezTo>
                  <a:cubicBezTo>
                    <a:pt x="1169" y="1510"/>
                    <a:pt x="1180" y="1501"/>
                    <a:pt x="1194" y="1504"/>
                  </a:cubicBezTo>
                  <a:cubicBezTo>
                    <a:pt x="1207" y="1507"/>
                    <a:pt x="1210" y="1524"/>
                    <a:pt x="1229" y="1527"/>
                  </a:cubicBezTo>
                  <a:cubicBezTo>
                    <a:pt x="1249" y="1531"/>
                    <a:pt x="1297" y="1498"/>
                    <a:pt x="1297" y="1498"/>
                  </a:cubicBezTo>
                  <a:cubicBezTo>
                    <a:pt x="1297" y="1498"/>
                    <a:pt x="1290" y="1484"/>
                    <a:pt x="1305" y="1475"/>
                  </a:cubicBezTo>
                  <a:cubicBezTo>
                    <a:pt x="1320" y="1466"/>
                    <a:pt x="1319" y="1502"/>
                    <a:pt x="1319" y="1502"/>
                  </a:cubicBezTo>
                  <a:cubicBezTo>
                    <a:pt x="1330" y="1501"/>
                    <a:pt x="1330" y="1501"/>
                    <a:pt x="1330" y="1501"/>
                  </a:cubicBezTo>
                  <a:cubicBezTo>
                    <a:pt x="1320" y="1517"/>
                    <a:pt x="1320" y="1517"/>
                    <a:pt x="1320" y="1517"/>
                  </a:cubicBezTo>
                  <a:cubicBezTo>
                    <a:pt x="1333" y="1518"/>
                    <a:pt x="1333" y="1518"/>
                    <a:pt x="1333" y="1518"/>
                  </a:cubicBezTo>
                  <a:cubicBezTo>
                    <a:pt x="1333" y="1518"/>
                    <a:pt x="1334" y="1530"/>
                    <a:pt x="1341" y="1539"/>
                  </a:cubicBezTo>
                  <a:cubicBezTo>
                    <a:pt x="1347" y="1547"/>
                    <a:pt x="1354" y="1543"/>
                    <a:pt x="1354" y="1543"/>
                  </a:cubicBezTo>
                  <a:cubicBezTo>
                    <a:pt x="1360" y="1532"/>
                    <a:pt x="1360" y="1532"/>
                    <a:pt x="1360" y="1532"/>
                  </a:cubicBezTo>
                  <a:cubicBezTo>
                    <a:pt x="1360" y="1532"/>
                    <a:pt x="1378" y="1530"/>
                    <a:pt x="1388" y="1521"/>
                  </a:cubicBezTo>
                  <a:cubicBezTo>
                    <a:pt x="1399" y="1513"/>
                    <a:pt x="1443" y="1482"/>
                    <a:pt x="1443" y="1482"/>
                  </a:cubicBezTo>
                  <a:cubicBezTo>
                    <a:pt x="1438" y="1472"/>
                    <a:pt x="1438" y="1472"/>
                    <a:pt x="1438" y="1472"/>
                  </a:cubicBezTo>
                  <a:cubicBezTo>
                    <a:pt x="1462" y="1468"/>
                    <a:pt x="1462" y="1468"/>
                    <a:pt x="1462" y="1468"/>
                  </a:cubicBezTo>
                  <a:cubicBezTo>
                    <a:pt x="1471" y="1476"/>
                    <a:pt x="1471" y="1476"/>
                    <a:pt x="1471" y="1476"/>
                  </a:cubicBezTo>
                  <a:cubicBezTo>
                    <a:pt x="1471" y="1476"/>
                    <a:pt x="1510" y="1469"/>
                    <a:pt x="1533" y="1461"/>
                  </a:cubicBezTo>
                  <a:cubicBezTo>
                    <a:pt x="1555" y="1452"/>
                    <a:pt x="1557" y="1408"/>
                    <a:pt x="1560" y="1396"/>
                  </a:cubicBezTo>
                  <a:cubicBezTo>
                    <a:pt x="1564" y="1385"/>
                    <a:pt x="1590" y="1370"/>
                    <a:pt x="1590" y="1370"/>
                  </a:cubicBezTo>
                  <a:cubicBezTo>
                    <a:pt x="1590" y="1355"/>
                    <a:pt x="1590" y="1355"/>
                    <a:pt x="1590" y="1355"/>
                  </a:cubicBezTo>
                  <a:cubicBezTo>
                    <a:pt x="1590" y="1355"/>
                    <a:pt x="1605" y="1349"/>
                    <a:pt x="1613" y="1338"/>
                  </a:cubicBezTo>
                  <a:cubicBezTo>
                    <a:pt x="1620" y="1328"/>
                    <a:pt x="1631" y="1314"/>
                    <a:pt x="1631" y="1314"/>
                  </a:cubicBezTo>
                  <a:cubicBezTo>
                    <a:pt x="1631" y="1314"/>
                    <a:pt x="1633" y="1285"/>
                    <a:pt x="1641" y="1275"/>
                  </a:cubicBezTo>
                  <a:cubicBezTo>
                    <a:pt x="1648" y="1266"/>
                    <a:pt x="1682" y="1228"/>
                    <a:pt x="1695" y="1222"/>
                  </a:cubicBezTo>
                  <a:cubicBezTo>
                    <a:pt x="1707" y="1216"/>
                    <a:pt x="1709" y="1185"/>
                    <a:pt x="1709" y="1185"/>
                  </a:cubicBezTo>
                  <a:cubicBezTo>
                    <a:pt x="1709" y="1185"/>
                    <a:pt x="1732" y="1189"/>
                    <a:pt x="1741" y="1179"/>
                  </a:cubicBezTo>
                  <a:cubicBezTo>
                    <a:pt x="1750" y="1170"/>
                    <a:pt x="1797" y="1111"/>
                    <a:pt x="1800" y="1104"/>
                  </a:cubicBezTo>
                  <a:cubicBezTo>
                    <a:pt x="1804" y="1098"/>
                    <a:pt x="1803" y="1067"/>
                    <a:pt x="1813" y="1060"/>
                  </a:cubicBezTo>
                  <a:cubicBezTo>
                    <a:pt x="1822" y="1053"/>
                    <a:pt x="1864" y="971"/>
                    <a:pt x="1874" y="952"/>
                  </a:cubicBezTo>
                  <a:cubicBezTo>
                    <a:pt x="1884" y="933"/>
                    <a:pt x="1872" y="920"/>
                    <a:pt x="1871" y="907"/>
                  </a:cubicBezTo>
                  <a:cubicBezTo>
                    <a:pt x="1870" y="894"/>
                    <a:pt x="1880" y="873"/>
                    <a:pt x="1889" y="859"/>
                  </a:cubicBezTo>
                  <a:cubicBezTo>
                    <a:pt x="1898" y="845"/>
                    <a:pt x="1888" y="783"/>
                    <a:pt x="1888" y="783"/>
                  </a:cubicBezTo>
                  <a:lnTo>
                    <a:pt x="1869" y="774"/>
                  </a:lnTo>
                  <a:close/>
                  <a:moveTo>
                    <a:pt x="1347" y="1624"/>
                  </a:moveTo>
                  <a:cubicBezTo>
                    <a:pt x="1349" y="1631"/>
                    <a:pt x="1373" y="1619"/>
                    <a:pt x="1364" y="1612"/>
                  </a:cubicBezTo>
                  <a:cubicBezTo>
                    <a:pt x="1355" y="1605"/>
                    <a:pt x="1347" y="1624"/>
                    <a:pt x="1347" y="1624"/>
                  </a:cubicBezTo>
                  <a:close/>
                  <a:moveTo>
                    <a:pt x="1332" y="1632"/>
                  </a:moveTo>
                  <a:cubicBezTo>
                    <a:pt x="1323" y="1626"/>
                    <a:pt x="1312" y="1646"/>
                    <a:pt x="1312" y="1646"/>
                  </a:cubicBezTo>
                  <a:cubicBezTo>
                    <a:pt x="1312" y="1646"/>
                    <a:pt x="1308" y="1640"/>
                    <a:pt x="1304" y="1640"/>
                  </a:cubicBezTo>
                  <a:cubicBezTo>
                    <a:pt x="1300" y="1639"/>
                    <a:pt x="1277" y="1643"/>
                    <a:pt x="1277" y="1643"/>
                  </a:cubicBezTo>
                  <a:cubicBezTo>
                    <a:pt x="1274" y="1651"/>
                    <a:pt x="1274" y="1651"/>
                    <a:pt x="1274" y="1651"/>
                  </a:cubicBezTo>
                  <a:cubicBezTo>
                    <a:pt x="1261" y="1640"/>
                    <a:pt x="1261" y="1640"/>
                    <a:pt x="1261" y="1640"/>
                  </a:cubicBezTo>
                  <a:cubicBezTo>
                    <a:pt x="1236" y="1638"/>
                    <a:pt x="1236" y="1638"/>
                    <a:pt x="1236" y="1638"/>
                  </a:cubicBezTo>
                  <a:cubicBezTo>
                    <a:pt x="1221" y="1620"/>
                    <a:pt x="1221" y="1620"/>
                    <a:pt x="1221" y="1620"/>
                  </a:cubicBezTo>
                  <a:cubicBezTo>
                    <a:pt x="1221" y="1620"/>
                    <a:pt x="1216" y="1623"/>
                    <a:pt x="1210" y="1624"/>
                  </a:cubicBezTo>
                  <a:cubicBezTo>
                    <a:pt x="1205" y="1625"/>
                    <a:pt x="1188" y="1605"/>
                    <a:pt x="1188" y="1605"/>
                  </a:cubicBezTo>
                  <a:cubicBezTo>
                    <a:pt x="1184" y="1616"/>
                    <a:pt x="1184" y="1616"/>
                    <a:pt x="1184" y="1616"/>
                  </a:cubicBezTo>
                  <a:cubicBezTo>
                    <a:pt x="1188" y="1629"/>
                    <a:pt x="1188" y="1629"/>
                    <a:pt x="1188" y="1629"/>
                  </a:cubicBezTo>
                  <a:cubicBezTo>
                    <a:pt x="1188" y="1629"/>
                    <a:pt x="1189" y="1645"/>
                    <a:pt x="1187" y="1650"/>
                  </a:cubicBezTo>
                  <a:cubicBezTo>
                    <a:pt x="1185" y="1655"/>
                    <a:pt x="1179" y="1663"/>
                    <a:pt x="1185" y="1674"/>
                  </a:cubicBezTo>
                  <a:cubicBezTo>
                    <a:pt x="1191" y="1685"/>
                    <a:pt x="1184" y="1691"/>
                    <a:pt x="1176" y="1694"/>
                  </a:cubicBezTo>
                  <a:cubicBezTo>
                    <a:pt x="1167" y="1696"/>
                    <a:pt x="1160" y="1686"/>
                    <a:pt x="1160" y="1686"/>
                  </a:cubicBezTo>
                  <a:cubicBezTo>
                    <a:pt x="1160" y="1686"/>
                    <a:pt x="1156" y="1700"/>
                    <a:pt x="1155" y="1713"/>
                  </a:cubicBezTo>
                  <a:cubicBezTo>
                    <a:pt x="1154" y="1727"/>
                    <a:pt x="1166" y="1748"/>
                    <a:pt x="1166" y="1748"/>
                  </a:cubicBezTo>
                  <a:cubicBezTo>
                    <a:pt x="1181" y="1750"/>
                    <a:pt x="1181" y="1750"/>
                    <a:pt x="1181" y="1750"/>
                  </a:cubicBezTo>
                  <a:cubicBezTo>
                    <a:pt x="1168" y="1757"/>
                    <a:pt x="1168" y="1757"/>
                    <a:pt x="1168" y="1757"/>
                  </a:cubicBezTo>
                  <a:cubicBezTo>
                    <a:pt x="1173" y="1774"/>
                    <a:pt x="1173" y="1774"/>
                    <a:pt x="1173" y="1774"/>
                  </a:cubicBezTo>
                  <a:cubicBezTo>
                    <a:pt x="1173" y="1774"/>
                    <a:pt x="1185" y="1769"/>
                    <a:pt x="1191" y="1766"/>
                  </a:cubicBezTo>
                  <a:cubicBezTo>
                    <a:pt x="1198" y="1763"/>
                    <a:pt x="1203" y="1773"/>
                    <a:pt x="1214" y="1769"/>
                  </a:cubicBezTo>
                  <a:cubicBezTo>
                    <a:pt x="1225" y="1764"/>
                    <a:pt x="1232" y="1748"/>
                    <a:pt x="1239" y="1752"/>
                  </a:cubicBezTo>
                  <a:cubicBezTo>
                    <a:pt x="1247" y="1757"/>
                    <a:pt x="1236" y="1768"/>
                    <a:pt x="1236" y="1768"/>
                  </a:cubicBezTo>
                  <a:cubicBezTo>
                    <a:pt x="1247" y="1772"/>
                    <a:pt x="1247" y="1772"/>
                    <a:pt x="1247" y="1772"/>
                  </a:cubicBezTo>
                  <a:cubicBezTo>
                    <a:pt x="1247" y="1772"/>
                    <a:pt x="1268" y="1744"/>
                    <a:pt x="1277" y="1738"/>
                  </a:cubicBezTo>
                  <a:cubicBezTo>
                    <a:pt x="1285" y="1733"/>
                    <a:pt x="1268" y="1726"/>
                    <a:pt x="1268" y="1726"/>
                  </a:cubicBezTo>
                  <a:cubicBezTo>
                    <a:pt x="1282" y="1706"/>
                    <a:pt x="1282" y="1706"/>
                    <a:pt x="1282" y="1706"/>
                  </a:cubicBezTo>
                  <a:cubicBezTo>
                    <a:pt x="1282" y="1706"/>
                    <a:pt x="1292" y="1710"/>
                    <a:pt x="1303" y="1704"/>
                  </a:cubicBezTo>
                  <a:cubicBezTo>
                    <a:pt x="1314" y="1699"/>
                    <a:pt x="1305" y="1678"/>
                    <a:pt x="1315" y="1667"/>
                  </a:cubicBezTo>
                  <a:cubicBezTo>
                    <a:pt x="1326" y="1656"/>
                    <a:pt x="1340" y="1638"/>
                    <a:pt x="1332" y="1632"/>
                  </a:cubicBezTo>
                  <a:close/>
                  <a:moveTo>
                    <a:pt x="1269" y="162"/>
                  </a:moveTo>
                  <a:cubicBezTo>
                    <a:pt x="1263" y="162"/>
                    <a:pt x="1259" y="193"/>
                    <a:pt x="1259" y="193"/>
                  </a:cubicBezTo>
                  <a:cubicBezTo>
                    <a:pt x="1269" y="207"/>
                    <a:pt x="1290" y="195"/>
                    <a:pt x="1290" y="195"/>
                  </a:cubicBezTo>
                  <a:cubicBezTo>
                    <a:pt x="1286" y="186"/>
                    <a:pt x="1286" y="186"/>
                    <a:pt x="1286" y="186"/>
                  </a:cubicBezTo>
                  <a:cubicBezTo>
                    <a:pt x="1290" y="167"/>
                    <a:pt x="1290" y="167"/>
                    <a:pt x="1290" y="167"/>
                  </a:cubicBezTo>
                  <a:cubicBezTo>
                    <a:pt x="1290" y="167"/>
                    <a:pt x="1274" y="162"/>
                    <a:pt x="1269" y="162"/>
                  </a:cubicBezTo>
                  <a:close/>
                  <a:moveTo>
                    <a:pt x="1182" y="1554"/>
                  </a:moveTo>
                  <a:cubicBezTo>
                    <a:pt x="1175" y="1581"/>
                    <a:pt x="1175" y="1581"/>
                    <a:pt x="1175" y="1581"/>
                  </a:cubicBezTo>
                  <a:cubicBezTo>
                    <a:pt x="1209" y="1549"/>
                    <a:pt x="1209" y="1549"/>
                    <a:pt x="1209" y="1549"/>
                  </a:cubicBezTo>
                  <a:lnTo>
                    <a:pt x="1182" y="1554"/>
                  </a:lnTo>
                  <a:close/>
                  <a:moveTo>
                    <a:pt x="1357" y="1597"/>
                  </a:moveTo>
                  <a:cubicBezTo>
                    <a:pt x="1345" y="1572"/>
                    <a:pt x="1345" y="1572"/>
                    <a:pt x="1345" y="1572"/>
                  </a:cubicBezTo>
                  <a:cubicBezTo>
                    <a:pt x="1345" y="1572"/>
                    <a:pt x="1333" y="1579"/>
                    <a:pt x="1332" y="1587"/>
                  </a:cubicBezTo>
                  <a:cubicBezTo>
                    <a:pt x="1332" y="1594"/>
                    <a:pt x="1334" y="1597"/>
                    <a:pt x="1343" y="1600"/>
                  </a:cubicBezTo>
                  <a:cubicBezTo>
                    <a:pt x="1352" y="1603"/>
                    <a:pt x="1357" y="1597"/>
                    <a:pt x="1357" y="1597"/>
                  </a:cubicBezTo>
                  <a:close/>
                </a:path>
              </a:pathLst>
            </a:custGeom>
            <a:grpFill/>
            <a:ln w="3175" cap="flat" cmpd="sng">
              <a:solidFill>
                <a:srgbClr val="808080">
                  <a:lumMod val="60000"/>
                  <a:lumOff val="40000"/>
                </a:srgbClr>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84" name="Freeform 343"/>
            <p:cNvSpPr>
              <a:spLocks/>
            </p:cNvSpPr>
            <p:nvPr/>
          </p:nvSpPr>
          <p:spPr bwMode="gray">
            <a:xfrm>
              <a:off x="5412764" y="3121313"/>
              <a:ext cx="442348" cy="226919"/>
            </a:xfrm>
            <a:custGeom>
              <a:avLst/>
              <a:gdLst>
                <a:gd name="T0" fmla="*/ 764 w 798"/>
                <a:gd name="T1" fmla="*/ 243 h 447"/>
                <a:gd name="T2" fmla="*/ 745 w 798"/>
                <a:gd name="T3" fmla="*/ 230 h 447"/>
                <a:gd name="T4" fmla="*/ 721 w 798"/>
                <a:gd name="T5" fmla="*/ 212 h 447"/>
                <a:gd name="T6" fmla="*/ 712 w 798"/>
                <a:gd name="T7" fmla="*/ 222 h 447"/>
                <a:gd name="T8" fmla="*/ 689 w 798"/>
                <a:gd name="T9" fmla="*/ 229 h 447"/>
                <a:gd name="T10" fmla="*/ 660 w 798"/>
                <a:gd name="T11" fmla="*/ 212 h 447"/>
                <a:gd name="T12" fmla="*/ 690 w 798"/>
                <a:gd name="T13" fmla="*/ 175 h 447"/>
                <a:gd name="T14" fmla="*/ 653 w 798"/>
                <a:gd name="T15" fmla="*/ 185 h 447"/>
                <a:gd name="T16" fmla="*/ 623 w 798"/>
                <a:gd name="T17" fmla="*/ 208 h 447"/>
                <a:gd name="T18" fmla="*/ 596 w 798"/>
                <a:gd name="T19" fmla="*/ 236 h 447"/>
                <a:gd name="T20" fmla="*/ 573 w 798"/>
                <a:gd name="T21" fmla="*/ 259 h 447"/>
                <a:gd name="T22" fmla="*/ 509 w 798"/>
                <a:gd name="T23" fmla="*/ 228 h 447"/>
                <a:gd name="T24" fmla="*/ 469 w 798"/>
                <a:gd name="T25" fmla="*/ 188 h 447"/>
                <a:gd name="T26" fmla="*/ 441 w 798"/>
                <a:gd name="T27" fmla="*/ 136 h 447"/>
                <a:gd name="T28" fmla="*/ 379 w 798"/>
                <a:gd name="T29" fmla="*/ 105 h 447"/>
                <a:gd name="T30" fmla="*/ 272 w 798"/>
                <a:gd name="T31" fmla="*/ 108 h 447"/>
                <a:gd name="T32" fmla="*/ 177 w 798"/>
                <a:gd name="T33" fmla="*/ 38 h 447"/>
                <a:gd name="T34" fmla="*/ 174 w 798"/>
                <a:gd name="T35" fmla="*/ 75 h 447"/>
                <a:gd name="T36" fmla="*/ 149 w 798"/>
                <a:gd name="T37" fmla="*/ 55 h 447"/>
                <a:gd name="T38" fmla="*/ 145 w 798"/>
                <a:gd name="T39" fmla="*/ 23 h 447"/>
                <a:gd name="T40" fmla="*/ 106 w 798"/>
                <a:gd name="T41" fmla="*/ 20 h 447"/>
                <a:gd name="T42" fmla="*/ 116 w 798"/>
                <a:gd name="T43" fmla="*/ 45 h 447"/>
                <a:gd name="T44" fmla="*/ 92 w 798"/>
                <a:gd name="T45" fmla="*/ 37 h 447"/>
                <a:gd name="T46" fmla="*/ 103 w 798"/>
                <a:gd name="T47" fmla="*/ 3 h 447"/>
                <a:gd name="T48" fmla="*/ 0 w 798"/>
                <a:gd name="T49" fmla="*/ 31 h 447"/>
                <a:gd name="T50" fmla="*/ 37 w 798"/>
                <a:gd name="T51" fmla="*/ 217 h 447"/>
                <a:gd name="T52" fmla="*/ 92 w 798"/>
                <a:gd name="T53" fmla="*/ 224 h 447"/>
                <a:gd name="T54" fmla="*/ 112 w 798"/>
                <a:gd name="T55" fmla="*/ 175 h 447"/>
                <a:gd name="T56" fmla="*/ 139 w 798"/>
                <a:gd name="T57" fmla="*/ 169 h 447"/>
                <a:gd name="T58" fmla="*/ 139 w 798"/>
                <a:gd name="T59" fmla="*/ 152 h 447"/>
                <a:gd name="T60" fmla="*/ 155 w 798"/>
                <a:gd name="T61" fmla="*/ 161 h 447"/>
                <a:gd name="T62" fmla="*/ 169 w 798"/>
                <a:gd name="T63" fmla="*/ 168 h 447"/>
                <a:gd name="T64" fmla="*/ 201 w 798"/>
                <a:gd name="T65" fmla="*/ 173 h 447"/>
                <a:gd name="T66" fmla="*/ 219 w 798"/>
                <a:gd name="T67" fmla="*/ 197 h 447"/>
                <a:gd name="T68" fmla="*/ 243 w 798"/>
                <a:gd name="T69" fmla="*/ 227 h 447"/>
                <a:gd name="T70" fmla="*/ 279 w 798"/>
                <a:gd name="T71" fmla="*/ 225 h 447"/>
                <a:gd name="T72" fmla="*/ 312 w 798"/>
                <a:gd name="T73" fmla="*/ 256 h 447"/>
                <a:gd name="T74" fmla="*/ 336 w 798"/>
                <a:gd name="T75" fmla="*/ 293 h 447"/>
                <a:gd name="T76" fmla="*/ 381 w 798"/>
                <a:gd name="T77" fmla="*/ 319 h 447"/>
                <a:gd name="T78" fmla="*/ 417 w 798"/>
                <a:gd name="T79" fmla="*/ 348 h 447"/>
                <a:gd name="T80" fmla="*/ 444 w 798"/>
                <a:gd name="T81" fmla="*/ 357 h 447"/>
                <a:gd name="T82" fmla="*/ 476 w 798"/>
                <a:gd name="T83" fmla="*/ 376 h 447"/>
                <a:gd name="T84" fmla="*/ 516 w 798"/>
                <a:gd name="T85" fmla="*/ 387 h 447"/>
                <a:gd name="T86" fmla="*/ 548 w 798"/>
                <a:gd name="T87" fmla="*/ 425 h 447"/>
                <a:gd name="T88" fmla="*/ 563 w 798"/>
                <a:gd name="T89" fmla="*/ 437 h 447"/>
                <a:gd name="T90" fmla="*/ 580 w 798"/>
                <a:gd name="T91" fmla="*/ 445 h 447"/>
                <a:gd name="T92" fmla="*/ 596 w 798"/>
                <a:gd name="T93" fmla="*/ 440 h 447"/>
                <a:gd name="T94" fmla="*/ 603 w 798"/>
                <a:gd name="T95" fmla="*/ 445 h 447"/>
                <a:gd name="T96" fmla="*/ 622 w 798"/>
                <a:gd name="T97" fmla="*/ 397 h 447"/>
                <a:gd name="T98" fmla="*/ 603 w 798"/>
                <a:gd name="T99" fmla="*/ 353 h 447"/>
                <a:gd name="T100" fmla="*/ 575 w 798"/>
                <a:gd name="T101" fmla="*/ 339 h 447"/>
                <a:gd name="T102" fmla="*/ 567 w 798"/>
                <a:gd name="T103" fmla="*/ 321 h 447"/>
                <a:gd name="T104" fmla="*/ 610 w 798"/>
                <a:gd name="T105" fmla="*/ 305 h 447"/>
                <a:gd name="T106" fmla="*/ 607 w 798"/>
                <a:gd name="T107" fmla="*/ 282 h 447"/>
                <a:gd name="T108" fmla="*/ 626 w 798"/>
                <a:gd name="T109" fmla="*/ 264 h 447"/>
                <a:gd name="T110" fmla="*/ 652 w 798"/>
                <a:gd name="T111" fmla="*/ 260 h 447"/>
                <a:gd name="T112" fmla="*/ 694 w 798"/>
                <a:gd name="T113" fmla="*/ 251 h 447"/>
                <a:gd name="T114" fmla="*/ 701 w 798"/>
                <a:gd name="T115" fmla="*/ 283 h 447"/>
                <a:gd name="T116" fmla="*/ 741 w 798"/>
                <a:gd name="T117" fmla="*/ 286 h 447"/>
                <a:gd name="T118" fmla="*/ 766 w 798"/>
                <a:gd name="T119" fmla="*/ 271 h 447"/>
                <a:gd name="T120" fmla="*/ 788 w 798"/>
                <a:gd name="T121" fmla="*/ 2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98" h="447">
                  <a:moveTo>
                    <a:pt x="769" y="248"/>
                  </a:moveTo>
                  <a:cubicBezTo>
                    <a:pt x="764" y="243"/>
                    <a:pt x="764" y="243"/>
                    <a:pt x="764" y="243"/>
                  </a:cubicBezTo>
                  <a:cubicBezTo>
                    <a:pt x="751" y="241"/>
                    <a:pt x="751" y="241"/>
                    <a:pt x="751" y="241"/>
                  </a:cubicBezTo>
                  <a:cubicBezTo>
                    <a:pt x="745" y="230"/>
                    <a:pt x="745" y="230"/>
                    <a:pt x="745" y="230"/>
                  </a:cubicBezTo>
                  <a:cubicBezTo>
                    <a:pt x="732" y="230"/>
                    <a:pt x="732" y="230"/>
                    <a:pt x="732" y="230"/>
                  </a:cubicBezTo>
                  <a:cubicBezTo>
                    <a:pt x="721" y="212"/>
                    <a:pt x="721" y="212"/>
                    <a:pt x="721" y="212"/>
                  </a:cubicBezTo>
                  <a:cubicBezTo>
                    <a:pt x="721" y="222"/>
                    <a:pt x="721" y="222"/>
                    <a:pt x="721" y="222"/>
                  </a:cubicBezTo>
                  <a:cubicBezTo>
                    <a:pt x="712" y="222"/>
                    <a:pt x="712" y="222"/>
                    <a:pt x="712" y="222"/>
                  </a:cubicBezTo>
                  <a:cubicBezTo>
                    <a:pt x="713" y="231"/>
                    <a:pt x="713" y="231"/>
                    <a:pt x="713" y="231"/>
                  </a:cubicBezTo>
                  <a:cubicBezTo>
                    <a:pt x="713" y="231"/>
                    <a:pt x="694" y="233"/>
                    <a:pt x="689" y="229"/>
                  </a:cubicBezTo>
                  <a:cubicBezTo>
                    <a:pt x="684" y="225"/>
                    <a:pt x="683" y="220"/>
                    <a:pt x="683" y="220"/>
                  </a:cubicBezTo>
                  <a:cubicBezTo>
                    <a:pt x="660" y="212"/>
                    <a:pt x="660" y="212"/>
                    <a:pt x="660" y="212"/>
                  </a:cubicBezTo>
                  <a:cubicBezTo>
                    <a:pt x="660" y="212"/>
                    <a:pt x="696" y="183"/>
                    <a:pt x="694" y="178"/>
                  </a:cubicBezTo>
                  <a:cubicBezTo>
                    <a:pt x="693" y="177"/>
                    <a:pt x="692" y="176"/>
                    <a:pt x="690" y="175"/>
                  </a:cubicBezTo>
                  <a:cubicBezTo>
                    <a:pt x="671" y="184"/>
                    <a:pt x="671" y="184"/>
                    <a:pt x="671" y="184"/>
                  </a:cubicBezTo>
                  <a:cubicBezTo>
                    <a:pt x="653" y="185"/>
                    <a:pt x="653" y="185"/>
                    <a:pt x="653" y="185"/>
                  </a:cubicBezTo>
                  <a:cubicBezTo>
                    <a:pt x="645" y="203"/>
                    <a:pt x="645" y="203"/>
                    <a:pt x="645" y="203"/>
                  </a:cubicBezTo>
                  <a:cubicBezTo>
                    <a:pt x="645" y="203"/>
                    <a:pt x="633" y="205"/>
                    <a:pt x="623" y="208"/>
                  </a:cubicBezTo>
                  <a:cubicBezTo>
                    <a:pt x="612" y="211"/>
                    <a:pt x="613" y="229"/>
                    <a:pt x="613" y="229"/>
                  </a:cubicBezTo>
                  <a:cubicBezTo>
                    <a:pt x="613" y="229"/>
                    <a:pt x="605" y="229"/>
                    <a:pt x="596" y="236"/>
                  </a:cubicBezTo>
                  <a:cubicBezTo>
                    <a:pt x="587" y="243"/>
                    <a:pt x="595" y="267"/>
                    <a:pt x="595" y="267"/>
                  </a:cubicBezTo>
                  <a:cubicBezTo>
                    <a:pt x="595" y="267"/>
                    <a:pt x="584" y="261"/>
                    <a:pt x="573" y="259"/>
                  </a:cubicBezTo>
                  <a:cubicBezTo>
                    <a:pt x="563" y="256"/>
                    <a:pt x="580" y="243"/>
                    <a:pt x="573" y="233"/>
                  </a:cubicBezTo>
                  <a:cubicBezTo>
                    <a:pt x="567" y="224"/>
                    <a:pt x="520" y="233"/>
                    <a:pt x="509" y="228"/>
                  </a:cubicBezTo>
                  <a:cubicBezTo>
                    <a:pt x="499" y="223"/>
                    <a:pt x="497" y="199"/>
                    <a:pt x="488" y="188"/>
                  </a:cubicBezTo>
                  <a:cubicBezTo>
                    <a:pt x="479" y="177"/>
                    <a:pt x="479" y="191"/>
                    <a:pt x="469" y="188"/>
                  </a:cubicBezTo>
                  <a:cubicBezTo>
                    <a:pt x="460" y="185"/>
                    <a:pt x="467" y="137"/>
                    <a:pt x="461" y="136"/>
                  </a:cubicBezTo>
                  <a:cubicBezTo>
                    <a:pt x="456" y="135"/>
                    <a:pt x="441" y="136"/>
                    <a:pt x="441" y="136"/>
                  </a:cubicBezTo>
                  <a:cubicBezTo>
                    <a:pt x="441" y="136"/>
                    <a:pt x="411" y="93"/>
                    <a:pt x="404" y="93"/>
                  </a:cubicBezTo>
                  <a:cubicBezTo>
                    <a:pt x="397" y="93"/>
                    <a:pt x="379" y="105"/>
                    <a:pt x="379" y="105"/>
                  </a:cubicBezTo>
                  <a:cubicBezTo>
                    <a:pt x="379" y="105"/>
                    <a:pt x="341" y="101"/>
                    <a:pt x="325" y="101"/>
                  </a:cubicBezTo>
                  <a:cubicBezTo>
                    <a:pt x="309" y="101"/>
                    <a:pt x="272" y="108"/>
                    <a:pt x="272" y="108"/>
                  </a:cubicBezTo>
                  <a:cubicBezTo>
                    <a:pt x="223" y="60"/>
                    <a:pt x="223" y="60"/>
                    <a:pt x="223" y="60"/>
                  </a:cubicBezTo>
                  <a:cubicBezTo>
                    <a:pt x="177" y="38"/>
                    <a:pt x="177" y="38"/>
                    <a:pt x="177" y="38"/>
                  </a:cubicBezTo>
                  <a:cubicBezTo>
                    <a:pt x="181" y="47"/>
                    <a:pt x="186" y="56"/>
                    <a:pt x="183" y="61"/>
                  </a:cubicBezTo>
                  <a:cubicBezTo>
                    <a:pt x="178" y="70"/>
                    <a:pt x="174" y="75"/>
                    <a:pt x="174" y="75"/>
                  </a:cubicBezTo>
                  <a:cubicBezTo>
                    <a:pt x="174" y="75"/>
                    <a:pt x="162" y="76"/>
                    <a:pt x="154" y="70"/>
                  </a:cubicBezTo>
                  <a:cubicBezTo>
                    <a:pt x="146" y="64"/>
                    <a:pt x="149" y="55"/>
                    <a:pt x="149" y="55"/>
                  </a:cubicBezTo>
                  <a:cubicBezTo>
                    <a:pt x="142" y="36"/>
                    <a:pt x="142" y="36"/>
                    <a:pt x="142" y="36"/>
                  </a:cubicBezTo>
                  <a:cubicBezTo>
                    <a:pt x="145" y="23"/>
                    <a:pt x="145" y="23"/>
                    <a:pt x="145" y="23"/>
                  </a:cubicBezTo>
                  <a:cubicBezTo>
                    <a:pt x="112" y="7"/>
                    <a:pt x="112" y="7"/>
                    <a:pt x="112" y="7"/>
                  </a:cubicBezTo>
                  <a:cubicBezTo>
                    <a:pt x="106" y="20"/>
                    <a:pt x="106" y="20"/>
                    <a:pt x="106" y="20"/>
                  </a:cubicBezTo>
                  <a:cubicBezTo>
                    <a:pt x="106" y="20"/>
                    <a:pt x="119" y="28"/>
                    <a:pt x="119" y="37"/>
                  </a:cubicBezTo>
                  <a:cubicBezTo>
                    <a:pt x="119" y="46"/>
                    <a:pt x="116" y="45"/>
                    <a:pt x="116" y="45"/>
                  </a:cubicBezTo>
                  <a:cubicBezTo>
                    <a:pt x="116" y="45"/>
                    <a:pt x="117" y="55"/>
                    <a:pt x="106" y="57"/>
                  </a:cubicBezTo>
                  <a:cubicBezTo>
                    <a:pt x="95" y="59"/>
                    <a:pt x="98" y="39"/>
                    <a:pt x="92" y="37"/>
                  </a:cubicBezTo>
                  <a:cubicBezTo>
                    <a:pt x="86" y="35"/>
                    <a:pt x="99" y="21"/>
                    <a:pt x="99" y="21"/>
                  </a:cubicBezTo>
                  <a:cubicBezTo>
                    <a:pt x="103" y="3"/>
                    <a:pt x="103" y="3"/>
                    <a:pt x="103" y="3"/>
                  </a:cubicBezTo>
                  <a:cubicBezTo>
                    <a:pt x="96" y="0"/>
                    <a:pt x="96" y="0"/>
                    <a:pt x="96" y="0"/>
                  </a:cubicBezTo>
                  <a:cubicBezTo>
                    <a:pt x="0" y="31"/>
                    <a:pt x="0" y="31"/>
                    <a:pt x="0" y="31"/>
                  </a:cubicBezTo>
                  <a:cubicBezTo>
                    <a:pt x="35" y="218"/>
                    <a:pt x="35" y="218"/>
                    <a:pt x="35" y="218"/>
                  </a:cubicBezTo>
                  <a:cubicBezTo>
                    <a:pt x="36" y="218"/>
                    <a:pt x="36" y="217"/>
                    <a:pt x="37" y="217"/>
                  </a:cubicBezTo>
                  <a:cubicBezTo>
                    <a:pt x="44" y="217"/>
                    <a:pt x="48" y="224"/>
                    <a:pt x="48" y="224"/>
                  </a:cubicBezTo>
                  <a:cubicBezTo>
                    <a:pt x="92" y="224"/>
                    <a:pt x="92" y="224"/>
                    <a:pt x="92" y="224"/>
                  </a:cubicBezTo>
                  <a:cubicBezTo>
                    <a:pt x="92" y="224"/>
                    <a:pt x="77" y="208"/>
                    <a:pt x="79" y="195"/>
                  </a:cubicBezTo>
                  <a:cubicBezTo>
                    <a:pt x="80" y="181"/>
                    <a:pt x="112" y="175"/>
                    <a:pt x="112" y="175"/>
                  </a:cubicBezTo>
                  <a:cubicBezTo>
                    <a:pt x="112" y="175"/>
                    <a:pt x="112" y="164"/>
                    <a:pt x="116" y="163"/>
                  </a:cubicBezTo>
                  <a:cubicBezTo>
                    <a:pt x="120" y="161"/>
                    <a:pt x="139" y="169"/>
                    <a:pt x="139" y="169"/>
                  </a:cubicBezTo>
                  <a:cubicBezTo>
                    <a:pt x="119" y="151"/>
                    <a:pt x="119" y="151"/>
                    <a:pt x="119" y="151"/>
                  </a:cubicBezTo>
                  <a:cubicBezTo>
                    <a:pt x="139" y="152"/>
                    <a:pt x="139" y="152"/>
                    <a:pt x="139" y="152"/>
                  </a:cubicBezTo>
                  <a:cubicBezTo>
                    <a:pt x="143" y="145"/>
                    <a:pt x="143" y="145"/>
                    <a:pt x="143" y="145"/>
                  </a:cubicBezTo>
                  <a:cubicBezTo>
                    <a:pt x="155" y="161"/>
                    <a:pt x="155" y="161"/>
                    <a:pt x="155" y="161"/>
                  </a:cubicBezTo>
                  <a:cubicBezTo>
                    <a:pt x="171" y="160"/>
                    <a:pt x="171" y="160"/>
                    <a:pt x="171" y="160"/>
                  </a:cubicBezTo>
                  <a:cubicBezTo>
                    <a:pt x="169" y="168"/>
                    <a:pt x="169" y="168"/>
                    <a:pt x="169" y="168"/>
                  </a:cubicBezTo>
                  <a:cubicBezTo>
                    <a:pt x="179" y="172"/>
                    <a:pt x="179" y="172"/>
                    <a:pt x="179" y="172"/>
                  </a:cubicBezTo>
                  <a:cubicBezTo>
                    <a:pt x="179" y="172"/>
                    <a:pt x="192" y="169"/>
                    <a:pt x="201" y="173"/>
                  </a:cubicBezTo>
                  <a:cubicBezTo>
                    <a:pt x="211" y="177"/>
                    <a:pt x="209" y="192"/>
                    <a:pt x="209" y="192"/>
                  </a:cubicBezTo>
                  <a:cubicBezTo>
                    <a:pt x="219" y="197"/>
                    <a:pt x="219" y="197"/>
                    <a:pt x="219" y="197"/>
                  </a:cubicBezTo>
                  <a:cubicBezTo>
                    <a:pt x="219" y="197"/>
                    <a:pt x="207" y="209"/>
                    <a:pt x="212" y="219"/>
                  </a:cubicBezTo>
                  <a:cubicBezTo>
                    <a:pt x="217" y="228"/>
                    <a:pt x="243" y="227"/>
                    <a:pt x="243" y="227"/>
                  </a:cubicBezTo>
                  <a:cubicBezTo>
                    <a:pt x="279" y="231"/>
                    <a:pt x="279" y="231"/>
                    <a:pt x="279" y="231"/>
                  </a:cubicBezTo>
                  <a:cubicBezTo>
                    <a:pt x="279" y="225"/>
                    <a:pt x="279" y="225"/>
                    <a:pt x="279" y="225"/>
                  </a:cubicBezTo>
                  <a:cubicBezTo>
                    <a:pt x="303" y="237"/>
                    <a:pt x="303" y="237"/>
                    <a:pt x="303" y="237"/>
                  </a:cubicBezTo>
                  <a:cubicBezTo>
                    <a:pt x="312" y="256"/>
                    <a:pt x="312" y="256"/>
                    <a:pt x="312" y="256"/>
                  </a:cubicBezTo>
                  <a:cubicBezTo>
                    <a:pt x="325" y="271"/>
                    <a:pt x="325" y="271"/>
                    <a:pt x="325" y="271"/>
                  </a:cubicBezTo>
                  <a:cubicBezTo>
                    <a:pt x="325" y="271"/>
                    <a:pt x="333" y="283"/>
                    <a:pt x="336" y="293"/>
                  </a:cubicBezTo>
                  <a:cubicBezTo>
                    <a:pt x="339" y="304"/>
                    <a:pt x="351" y="309"/>
                    <a:pt x="357" y="312"/>
                  </a:cubicBezTo>
                  <a:cubicBezTo>
                    <a:pt x="364" y="315"/>
                    <a:pt x="377" y="317"/>
                    <a:pt x="381" y="319"/>
                  </a:cubicBezTo>
                  <a:cubicBezTo>
                    <a:pt x="385" y="320"/>
                    <a:pt x="397" y="336"/>
                    <a:pt x="397" y="336"/>
                  </a:cubicBezTo>
                  <a:cubicBezTo>
                    <a:pt x="417" y="348"/>
                    <a:pt x="417" y="348"/>
                    <a:pt x="417" y="348"/>
                  </a:cubicBezTo>
                  <a:cubicBezTo>
                    <a:pt x="435" y="349"/>
                    <a:pt x="435" y="349"/>
                    <a:pt x="435" y="349"/>
                  </a:cubicBezTo>
                  <a:cubicBezTo>
                    <a:pt x="444" y="357"/>
                    <a:pt x="444" y="357"/>
                    <a:pt x="444" y="357"/>
                  </a:cubicBezTo>
                  <a:cubicBezTo>
                    <a:pt x="455" y="360"/>
                    <a:pt x="455" y="360"/>
                    <a:pt x="455" y="360"/>
                  </a:cubicBezTo>
                  <a:cubicBezTo>
                    <a:pt x="455" y="360"/>
                    <a:pt x="469" y="371"/>
                    <a:pt x="476" y="376"/>
                  </a:cubicBezTo>
                  <a:cubicBezTo>
                    <a:pt x="483" y="381"/>
                    <a:pt x="501" y="389"/>
                    <a:pt x="501" y="389"/>
                  </a:cubicBezTo>
                  <a:cubicBezTo>
                    <a:pt x="516" y="387"/>
                    <a:pt x="516" y="387"/>
                    <a:pt x="516" y="387"/>
                  </a:cubicBezTo>
                  <a:cubicBezTo>
                    <a:pt x="549" y="405"/>
                    <a:pt x="549" y="405"/>
                    <a:pt x="549" y="405"/>
                  </a:cubicBezTo>
                  <a:cubicBezTo>
                    <a:pt x="549" y="405"/>
                    <a:pt x="537" y="417"/>
                    <a:pt x="548" y="425"/>
                  </a:cubicBezTo>
                  <a:cubicBezTo>
                    <a:pt x="554" y="430"/>
                    <a:pt x="555" y="434"/>
                    <a:pt x="555" y="437"/>
                  </a:cubicBezTo>
                  <a:cubicBezTo>
                    <a:pt x="563" y="437"/>
                    <a:pt x="563" y="437"/>
                    <a:pt x="563" y="437"/>
                  </a:cubicBezTo>
                  <a:cubicBezTo>
                    <a:pt x="571" y="431"/>
                    <a:pt x="571" y="431"/>
                    <a:pt x="571" y="431"/>
                  </a:cubicBezTo>
                  <a:cubicBezTo>
                    <a:pt x="580" y="445"/>
                    <a:pt x="580" y="445"/>
                    <a:pt x="580" y="445"/>
                  </a:cubicBezTo>
                  <a:cubicBezTo>
                    <a:pt x="591" y="440"/>
                    <a:pt x="591" y="440"/>
                    <a:pt x="591" y="440"/>
                  </a:cubicBezTo>
                  <a:cubicBezTo>
                    <a:pt x="596" y="440"/>
                    <a:pt x="596" y="440"/>
                    <a:pt x="596" y="440"/>
                  </a:cubicBezTo>
                  <a:cubicBezTo>
                    <a:pt x="596" y="440"/>
                    <a:pt x="600" y="443"/>
                    <a:pt x="605" y="447"/>
                  </a:cubicBezTo>
                  <a:cubicBezTo>
                    <a:pt x="604" y="446"/>
                    <a:pt x="603" y="446"/>
                    <a:pt x="603" y="445"/>
                  </a:cubicBezTo>
                  <a:cubicBezTo>
                    <a:pt x="602" y="439"/>
                    <a:pt x="601" y="430"/>
                    <a:pt x="605" y="426"/>
                  </a:cubicBezTo>
                  <a:cubicBezTo>
                    <a:pt x="612" y="418"/>
                    <a:pt x="622" y="408"/>
                    <a:pt x="622" y="397"/>
                  </a:cubicBezTo>
                  <a:cubicBezTo>
                    <a:pt x="622" y="386"/>
                    <a:pt x="609" y="387"/>
                    <a:pt x="603" y="377"/>
                  </a:cubicBezTo>
                  <a:cubicBezTo>
                    <a:pt x="597" y="367"/>
                    <a:pt x="608" y="358"/>
                    <a:pt x="603" y="353"/>
                  </a:cubicBezTo>
                  <a:cubicBezTo>
                    <a:pt x="598" y="348"/>
                    <a:pt x="582" y="347"/>
                    <a:pt x="582" y="347"/>
                  </a:cubicBezTo>
                  <a:cubicBezTo>
                    <a:pt x="575" y="339"/>
                    <a:pt x="575" y="339"/>
                    <a:pt x="575" y="339"/>
                  </a:cubicBezTo>
                  <a:cubicBezTo>
                    <a:pt x="561" y="336"/>
                    <a:pt x="561" y="336"/>
                    <a:pt x="561" y="336"/>
                  </a:cubicBezTo>
                  <a:cubicBezTo>
                    <a:pt x="561" y="336"/>
                    <a:pt x="561" y="326"/>
                    <a:pt x="567" y="321"/>
                  </a:cubicBezTo>
                  <a:cubicBezTo>
                    <a:pt x="573" y="316"/>
                    <a:pt x="592" y="328"/>
                    <a:pt x="607" y="319"/>
                  </a:cubicBezTo>
                  <a:cubicBezTo>
                    <a:pt x="622" y="310"/>
                    <a:pt x="610" y="305"/>
                    <a:pt x="610" y="305"/>
                  </a:cubicBezTo>
                  <a:cubicBezTo>
                    <a:pt x="620" y="296"/>
                    <a:pt x="620" y="296"/>
                    <a:pt x="620" y="296"/>
                  </a:cubicBezTo>
                  <a:cubicBezTo>
                    <a:pt x="607" y="282"/>
                    <a:pt x="607" y="282"/>
                    <a:pt x="607" y="282"/>
                  </a:cubicBezTo>
                  <a:cubicBezTo>
                    <a:pt x="607" y="282"/>
                    <a:pt x="626" y="287"/>
                    <a:pt x="632" y="281"/>
                  </a:cubicBezTo>
                  <a:cubicBezTo>
                    <a:pt x="638" y="275"/>
                    <a:pt x="625" y="268"/>
                    <a:pt x="626" y="264"/>
                  </a:cubicBezTo>
                  <a:cubicBezTo>
                    <a:pt x="627" y="260"/>
                    <a:pt x="629" y="251"/>
                    <a:pt x="635" y="251"/>
                  </a:cubicBezTo>
                  <a:cubicBezTo>
                    <a:pt x="641" y="251"/>
                    <a:pt x="644" y="265"/>
                    <a:pt x="652" y="260"/>
                  </a:cubicBezTo>
                  <a:cubicBezTo>
                    <a:pt x="660" y="255"/>
                    <a:pt x="671" y="243"/>
                    <a:pt x="675" y="241"/>
                  </a:cubicBezTo>
                  <a:cubicBezTo>
                    <a:pt x="679" y="239"/>
                    <a:pt x="694" y="251"/>
                    <a:pt x="694" y="251"/>
                  </a:cubicBezTo>
                  <a:cubicBezTo>
                    <a:pt x="678" y="272"/>
                    <a:pt x="678" y="272"/>
                    <a:pt x="678" y="272"/>
                  </a:cubicBezTo>
                  <a:cubicBezTo>
                    <a:pt x="678" y="272"/>
                    <a:pt x="698" y="278"/>
                    <a:pt x="701" y="283"/>
                  </a:cubicBezTo>
                  <a:cubicBezTo>
                    <a:pt x="708" y="280"/>
                    <a:pt x="717" y="277"/>
                    <a:pt x="721" y="276"/>
                  </a:cubicBezTo>
                  <a:cubicBezTo>
                    <a:pt x="728" y="274"/>
                    <a:pt x="732" y="290"/>
                    <a:pt x="741" y="286"/>
                  </a:cubicBezTo>
                  <a:cubicBezTo>
                    <a:pt x="750" y="282"/>
                    <a:pt x="752" y="273"/>
                    <a:pt x="752" y="273"/>
                  </a:cubicBezTo>
                  <a:cubicBezTo>
                    <a:pt x="766" y="271"/>
                    <a:pt x="766" y="271"/>
                    <a:pt x="766" y="271"/>
                  </a:cubicBezTo>
                  <a:cubicBezTo>
                    <a:pt x="766" y="265"/>
                    <a:pt x="766" y="265"/>
                    <a:pt x="766" y="265"/>
                  </a:cubicBezTo>
                  <a:cubicBezTo>
                    <a:pt x="766" y="265"/>
                    <a:pt x="778" y="266"/>
                    <a:pt x="788" y="254"/>
                  </a:cubicBezTo>
                  <a:cubicBezTo>
                    <a:pt x="798" y="242"/>
                    <a:pt x="769" y="248"/>
                    <a:pt x="769" y="248"/>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85" name="Freeform 344"/>
            <p:cNvSpPr>
              <a:spLocks noEditPoints="1"/>
            </p:cNvSpPr>
            <p:nvPr/>
          </p:nvSpPr>
          <p:spPr bwMode="gray">
            <a:xfrm>
              <a:off x="5172699" y="2861946"/>
              <a:ext cx="927405" cy="394960"/>
            </a:xfrm>
            <a:custGeom>
              <a:avLst/>
              <a:gdLst>
                <a:gd name="T0" fmla="*/ 545 w 1673"/>
                <a:gd name="T1" fmla="*/ 518 h 778"/>
                <a:gd name="T2" fmla="*/ 1655 w 1673"/>
                <a:gd name="T3" fmla="*/ 327 h 778"/>
                <a:gd name="T4" fmla="*/ 1625 w 1673"/>
                <a:gd name="T5" fmla="*/ 304 h 778"/>
                <a:gd name="T6" fmla="*/ 1481 w 1673"/>
                <a:gd name="T7" fmla="*/ 226 h 778"/>
                <a:gd name="T8" fmla="*/ 1372 w 1673"/>
                <a:gd name="T9" fmla="*/ 207 h 778"/>
                <a:gd name="T10" fmla="*/ 1126 w 1673"/>
                <a:gd name="T11" fmla="*/ 70 h 778"/>
                <a:gd name="T12" fmla="*/ 1085 w 1673"/>
                <a:gd name="T13" fmla="*/ 76 h 778"/>
                <a:gd name="T14" fmla="*/ 1016 w 1673"/>
                <a:gd name="T15" fmla="*/ 98 h 778"/>
                <a:gd name="T16" fmla="*/ 972 w 1673"/>
                <a:gd name="T17" fmla="*/ 71 h 778"/>
                <a:gd name="T18" fmla="*/ 909 w 1673"/>
                <a:gd name="T19" fmla="*/ 36 h 778"/>
                <a:gd name="T20" fmla="*/ 812 w 1673"/>
                <a:gd name="T21" fmla="*/ 2 h 778"/>
                <a:gd name="T22" fmla="*/ 674 w 1673"/>
                <a:gd name="T23" fmla="*/ 52 h 778"/>
                <a:gd name="T24" fmla="*/ 521 w 1673"/>
                <a:gd name="T25" fmla="*/ 95 h 778"/>
                <a:gd name="T26" fmla="*/ 534 w 1673"/>
                <a:gd name="T27" fmla="*/ 123 h 778"/>
                <a:gd name="T28" fmla="*/ 528 w 1673"/>
                <a:gd name="T29" fmla="*/ 190 h 778"/>
                <a:gd name="T30" fmla="*/ 486 w 1673"/>
                <a:gd name="T31" fmla="*/ 244 h 778"/>
                <a:gd name="T32" fmla="*/ 356 w 1673"/>
                <a:gd name="T33" fmla="*/ 247 h 778"/>
                <a:gd name="T34" fmla="*/ 282 w 1673"/>
                <a:gd name="T35" fmla="*/ 216 h 778"/>
                <a:gd name="T36" fmla="*/ 197 w 1673"/>
                <a:gd name="T37" fmla="*/ 187 h 778"/>
                <a:gd name="T38" fmla="*/ 86 w 1673"/>
                <a:gd name="T39" fmla="*/ 224 h 778"/>
                <a:gd name="T40" fmla="*/ 17 w 1673"/>
                <a:gd name="T41" fmla="*/ 251 h 778"/>
                <a:gd name="T42" fmla="*/ 8 w 1673"/>
                <a:gd name="T43" fmla="*/ 322 h 778"/>
                <a:gd name="T44" fmla="*/ 73 w 1673"/>
                <a:gd name="T45" fmla="*/ 394 h 778"/>
                <a:gd name="T46" fmla="*/ 136 w 1673"/>
                <a:gd name="T47" fmla="*/ 460 h 778"/>
                <a:gd name="T48" fmla="*/ 289 w 1673"/>
                <a:gd name="T49" fmla="*/ 455 h 778"/>
                <a:gd name="T50" fmla="*/ 352 w 1673"/>
                <a:gd name="T51" fmla="*/ 524 h 778"/>
                <a:gd name="T52" fmla="*/ 338 w 1673"/>
                <a:gd name="T53" fmla="*/ 531 h 778"/>
                <a:gd name="T54" fmla="*/ 218 w 1673"/>
                <a:gd name="T55" fmla="*/ 544 h 778"/>
                <a:gd name="T56" fmla="*/ 228 w 1673"/>
                <a:gd name="T57" fmla="*/ 598 h 778"/>
                <a:gd name="T58" fmla="*/ 274 w 1673"/>
                <a:gd name="T59" fmla="*/ 654 h 778"/>
                <a:gd name="T60" fmla="*/ 328 w 1673"/>
                <a:gd name="T61" fmla="*/ 709 h 778"/>
                <a:gd name="T62" fmla="*/ 408 w 1673"/>
                <a:gd name="T63" fmla="*/ 690 h 778"/>
                <a:gd name="T64" fmla="*/ 468 w 1673"/>
                <a:gd name="T65" fmla="*/ 729 h 778"/>
                <a:gd name="T66" fmla="*/ 536 w 1673"/>
                <a:gd name="T67" fmla="*/ 513 h 778"/>
                <a:gd name="T68" fmla="*/ 582 w 1673"/>
                <a:gd name="T69" fmla="*/ 492 h 778"/>
                <a:gd name="T70" fmla="*/ 604 w 1673"/>
                <a:gd name="T71" fmla="*/ 479 h 778"/>
                <a:gd name="T72" fmla="*/ 584 w 1673"/>
                <a:gd name="T73" fmla="*/ 460 h 778"/>
                <a:gd name="T74" fmla="*/ 636 w 1673"/>
                <a:gd name="T75" fmla="*/ 455 h 778"/>
                <a:gd name="T76" fmla="*/ 590 w 1673"/>
                <a:gd name="T77" fmla="*/ 493 h 778"/>
                <a:gd name="T78" fmla="*/ 610 w 1673"/>
                <a:gd name="T79" fmla="*/ 549 h 778"/>
                <a:gd name="T80" fmla="*/ 812 w 1673"/>
                <a:gd name="T81" fmla="*/ 616 h 778"/>
                <a:gd name="T82" fmla="*/ 902 w 1673"/>
                <a:gd name="T83" fmla="*/ 699 h 778"/>
                <a:gd name="T84" fmla="*/ 1006 w 1673"/>
                <a:gd name="T85" fmla="*/ 770 h 778"/>
                <a:gd name="T86" fmla="*/ 1056 w 1673"/>
                <a:gd name="T87" fmla="*/ 719 h 778"/>
                <a:gd name="T88" fmla="*/ 1123 w 1673"/>
                <a:gd name="T89" fmla="*/ 686 h 778"/>
                <a:gd name="T90" fmla="*/ 1208 w 1673"/>
                <a:gd name="T91" fmla="*/ 672 h 778"/>
                <a:gd name="T92" fmla="*/ 1264 w 1673"/>
                <a:gd name="T93" fmla="*/ 647 h 778"/>
                <a:gd name="T94" fmla="*/ 1402 w 1673"/>
                <a:gd name="T95" fmla="*/ 651 h 778"/>
                <a:gd name="T96" fmla="*/ 1471 w 1673"/>
                <a:gd name="T97" fmla="*/ 676 h 778"/>
                <a:gd name="T98" fmla="*/ 1503 w 1673"/>
                <a:gd name="T99" fmla="*/ 659 h 778"/>
                <a:gd name="T100" fmla="*/ 1484 w 1673"/>
                <a:gd name="T101" fmla="*/ 587 h 778"/>
                <a:gd name="T102" fmla="*/ 1516 w 1673"/>
                <a:gd name="T103" fmla="*/ 518 h 778"/>
                <a:gd name="T104" fmla="*/ 1541 w 1673"/>
                <a:gd name="T105" fmla="*/ 513 h 778"/>
                <a:gd name="T106" fmla="*/ 1614 w 1673"/>
                <a:gd name="T107" fmla="*/ 434 h 778"/>
                <a:gd name="T108" fmla="*/ 1641 w 1673"/>
                <a:gd name="T109" fmla="*/ 397 h 778"/>
                <a:gd name="T110" fmla="*/ 1385 w 1673"/>
                <a:gd name="T111" fmla="*/ 465 h 778"/>
                <a:gd name="T112" fmla="*/ 1320 w 1673"/>
                <a:gd name="T113" fmla="*/ 467 h 778"/>
                <a:gd name="T114" fmla="*/ 1246 w 1673"/>
                <a:gd name="T115" fmla="*/ 460 h 778"/>
                <a:gd name="T116" fmla="*/ 1195 w 1673"/>
                <a:gd name="T117" fmla="*/ 489 h 778"/>
                <a:gd name="T118" fmla="*/ 1200 w 1673"/>
                <a:gd name="T119" fmla="*/ 542 h 778"/>
                <a:gd name="T120" fmla="*/ 1193 w 1673"/>
                <a:gd name="T121" fmla="*/ 448 h 778"/>
                <a:gd name="T122" fmla="*/ 1306 w 1673"/>
                <a:gd name="T123" fmla="*/ 458 h 778"/>
                <a:gd name="T124" fmla="*/ 1385 w 1673"/>
                <a:gd name="T125" fmla="*/ 465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73" h="778">
                  <a:moveTo>
                    <a:pt x="565" y="505"/>
                  </a:moveTo>
                  <a:cubicBezTo>
                    <a:pt x="558" y="500"/>
                    <a:pt x="557" y="497"/>
                    <a:pt x="557" y="497"/>
                  </a:cubicBezTo>
                  <a:cubicBezTo>
                    <a:pt x="548" y="511"/>
                    <a:pt x="548" y="511"/>
                    <a:pt x="548" y="511"/>
                  </a:cubicBezTo>
                  <a:cubicBezTo>
                    <a:pt x="545" y="518"/>
                    <a:pt x="545" y="518"/>
                    <a:pt x="545" y="518"/>
                  </a:cubicBezTo>
                  <a:cubicBezTo>
                    <a:pt x="578" y="534"/>
                    <a:pt x="578" y="534"/>
                    <a:pt x="578" y="534"/>
                  </a:cubicBezTo>
                  <a:cubicBezTo>
                    <a:pt x="580" y="525"/>
                    <a:pt x="580" y="525"/>
                    <a:pt x="580" y="525"/>
                  </a:cubicBezTo>
                  <a:cubicBezTo>
                    <a:pt x="580" y="525"/>
                    <a:pt x="572" y="510"/>
                    <a:pt x="565" y="505"/>
                  </a:cubicBezTo>
                  <a:close/>
                  <a:moveTo>
                    <a:pt x="1655" y="327"/>
                  </a:moveTo>
                  <a:cubicBezTo>
                    <a:pt x="1656" y="321"/>
                    <a:pt x="1666" y="322"/>
                    <a:pt x="1673" y="324"/>
                  </a:cubicBezTo>
                  <a:cubicBezTo>
                    <a:pt x="1649" y="298"/>
                    <a:pt x="1649" y="298"/>
                    <a:pt x="1649" y="298"/>
                  </a:cubicBezTo>
                  <a:cubicBezTo>
                    <a:pt x="1636" y="282"/>
                    <a:pt x="1636" y="282"/>
                    <a:pt x="1636" y="282"/>
                  </a:cubicBezTo>
                  <a:cubicBezTo>
                    <a:pt x="1625" y="304"/>
                    <a:pt x="1625" y="304"/>
                    <a:pt x="1625" y="304"/>
                  </a:cubicBezTo>
                  <a:cubicBezTo>
                    <a:pt x="1578" y="300"/>
                    <a:pt x="1578" y="300"/>
                    <a:pt x="1578" y="300"/>
                  </a:cubicBezTo>
                  <a:cubicBezTo>
                    <a:pt x="1578" y="300"/>
                    <a:pt x="1562" y="272"/>
                    <a:pt x="1561" y="268"/>
                  </a:cubicBezTo>
                  <a:cubicBezTo>
                    <a:pt x="1560" y="264"/>
                    <a:pt x="1525" y="259"/>
                    <a:pt x="1525" y="259"/>
                  </a:cubicBezTo>
                  <a:cubicBezTo>
                    <a:pt x="1525" y="259"/>
                    <a:pt x="1504" y="230"/>
                    <a:pt x="1481" y="226"/>
                  </a:cubicBezTo>
                  <a:cubicBezTo>
                    <a:pt x="1458" y="222"/>
                    <a:pt x="1442" y="243"/>
                    <a:pt x="1430" y="244"/>
                  </a:cubicBezTo>
                  <a:cubicBezTo>
                    <a:pt x="1418" y="246"/>
                    <a:pt x="1404" y="230"/>
                    <a:pt x="1404" y="230"/>
                  </a:cubicBezTo>
                  <a:cubicBezTo>
                    <a:pt x="1404" y="230"/>
                    <a:pt x="1386" y="228"/>
                    <a:pt x="1382" y="227"/>
                  </a:cubicBezTo>
                  <a:cubicBezTo>
                    <a:pt x="1378" y="226"/>
                    <a:pt x="1382" y="210"/>
                    <a:pt x="1372" y="207"/>
                  </a:cubicBezTo>
                  <a:cubicBezTo>
                    <a:pt x="1361" y="204"/>
                    <a:pt x="1365" y="234"/>
                    <a:pt x="1348" y="236"/>
                  </a:cubicBezTo>
                  <a:cubicBezTo>
                    <a:pt x="1330" y="239"/>
                    <a:pt x="1306" y="200"/>
                    <a:pt x="1292" y="187"/>
                  </a:cubicBezTo>
                  <a:cubicBezTo>
                    <a:pt x="1277" y="174"/>
                    <a:pt x="1205" y="107"/>
                    <a:pt x="1200" y="104"/>
                  </a:cubicBezTo>
                  <a:cubicBezTo>
                    <a:pt x="1194" y="102"/>
                    <a:pt x="1126" y="70"/>
                    <a:pt x="1126" y="70"/>
                  </a:cubicBezTo>
                  <a:cubicBezTo>
                    <a:pt x="1126" y="70"/>
                    <a:pt x="1146" y="58"/>
                    <a:pt x="1138" y="47"/>
                  </a:cubicBezTo>
                  <a:cubicBezTo>
                    <a:pt x="1130" y="36"/>
                    <a:pt x="1118" y="58"/>
                    <a:pt x="1118" y="58"/>
                  </a:cubicBezTo>
                  <a:cubicBezTo>
                    <a:pt x="1094" y="66"/>
                    <a:pt x="1094" y="66"/>
                    <a:pt x="1094" y="66"/>
                  </a:cubicBezTo>
                  <a:cubicBezTo>
                    <a:pt x="1085" y="76"/>
                    <a:pt x="1085" y="76"/>
                    <a:pt x="1085" y="76"/>
                  </a:cubicBezTo>
                  <a:cubicBezTo>
                    <a:pt x="1085" y="76"/>
                    <a:pt x="1077" y="78"/>
                    <a:pt x="1070" y="82"/>
                  </a:cubicBezTo>
                  <a:cubicBezTo>
                    <a:pt x="1064" y="86"/>
                    <a:pt x="1072" y="94"/>
                    <a:pt x="1064" y="100"/>
                  </a:cubicBezTo>
                  <a:cubicBezTo>
                    <a:pt x="1056" y="107"/>
                    <a:pt x="1041" y="91"/>
                    <a:pt x="1034" y="88"/>
                  </a:cubicBezTo>
                  <a:cubicBezTo>
                    <a:pt x="1028" y="86"/>
                    <a:pt x="1026" y="99"/>
                    <a:pt x="1016" y="98"/>
                  </a:cubicBezTo>
                  <a:cubicBezTo>
                    <a:pt x="1005" y="96"/>
                    <a:pt x="1026" y="80"/>
                    <a:pt x="1017" y="71"/>
                  </a:cubicBezTo>
                  <a:cubicBezTo>
                    <a:pt x="1008" y="62"/>
                    <a:pt x="1002" y="74"/>
                    <a:pt x="1002" y="74"/>
                  </a:cubicBezTo>
                  <a:cubicBezTo>
                    <a:pt x="985" y="63"/>
                    <a:pt x="985" y="63"/>
                    <a:pt x="985" y="63"/>
                  </a:cubicBezTo>
                  <a:cubicBezTo>
                    <a:pt x="972" y="71"/>
                    <a:pt x="972" y="71"/>
                    <a:pt x="972" y="71"/>
                  </a:cubicBezTo>
                  <a:cubicBezTo>
                    <a:pt x="953" y="50"/>
                    <a:pt x="953" y="50"/>
                    <a:pt x="953" y="50"/>
                  </a:cubicBezTo>
                  <a:cubicBezTo>
                    <a:pt x="946" y="60"/>
                    <a:pt x="946" y="60"/>
                    <a:pt x="946" y="60"/>
                  </a:cubicBezTo>
                  <a:cubicBezTo>
                    <a:pt x="946" y="60"/>
                    <a:pt x="918" y="64"/>
                    <a:pt x="913" y="64"/>
                  </a:cubicBezTo>
                  <a:cubicBezTo>
                    <a:pt x="908" y="64"/>
                    <a:pt x="909" y="43"/>
                    <a:pt x="909" y="36"/>
                  </a:cubicBezTo>
                  <a:cubicBezTo>
                    <a:pt x="909" y="30"/>
                    <a:pt x="897" y="30"/>
                    <a:pt x="897" y="30"/>
                  </a:cubicBezTo>
                  <a:cubicBezTo>
                    <a:pt x="897" y="30"/>
                    <a:pt x="892" y="12"/>
                    <a:pt x="884" y="7"/>
                  </a:cubicBezTo>
                  <a:cubicBezTo>
                    <a:pt x="876" y="2"/>
                    <a:pt x="869" y="11"/>
                    <a:pt x="864" y="11"/>
                  </a:cubicBezTo>
                  <a:cubicBezTo>
                    <a:pt x="858" y="11"/>
                    <a:pt x="845" y="0"/>
                    <a:pt x="812" y="2"/>
                  </a:cubicBezTo>
                  <a:cubicBezTo>
                    <a:pt x="778" y="3"/>
                    <a:pt x="781" y="23"/>
                    <a:pt x="781" y="23"/>
                  </a:cubicBezTo>
                  <a:cubicBezTo>
                    <a:pt x="781" y="23"/>
                    <a:pt x="761" y="30"/>
                    <a:pt x="740" y="35"/>
                  </a:cubicBezTo>
                  <a:cubicBezTo>
                    <a:pt x="718" y="40"/>
                    <a:pt x="690" y="36"/>
                    <a:pt x="682" y="36"/>
                  </a:cubicBezTo>
                  <a:cubicBezTo>
                    <a:pt x="674" y="36"/>
                    <a:pt x="674" y="52"/>
                    <a:pt x="674" y="52"/>
                  </a:cubicBezTo>
                  <a:cubicBezTo>
                    <a:pt x="632" y="52"/>
                    <a:pt x="632" y="52"/>
                    <a:pt x="632" y="52"/>
                  </a:cubicBezTo>
                  <a:cubicBezTo>
                    <a:pt x="628" y="64"/>
                    <a:pt x="628" y="64"/>
                    <a:pt x="628" y="64"/>
                  </a:cubicBezTo>
                  <a:cubicBezTo>
                    <a:pt x="628" y="64"/>
                    <a:pt x="596" y="63"/>
                    <a:pt x="550" y="70"/>
                  </a:cubicBezTo>
                  <a:cubicBezTo>
                    <a:pt x="505" y="76"/>
                    <a:pt x="521" y="95"/>
                    <a:pt x="521" y="95"/>
                  </a:cubicBezTo>
                  <a:cubicBezTo>
                    <a:pt x="540" y="96"/>
                    <a:pt x="540" y="96"/>
                    <a:pt x="540" y="96"/>
                  </a:cubicBezTo>
                  <a:cubicBezTo>
                    <a:pt x="529" y="108"/>
                    <a:pt x="529" y="108"/>
                    <a:pt x="529" y="108"/>
                  </a:cubicBezTo>
                  <a:cubicBezTo>
                    <a:pt x="529" y="108"/>
                    <a:pt x="572" y="116"/>
                    <a:pt x="572" y="123"/>
                  </a:cubicBezTo>
                  <a:cubicBezTo>
                    <a:pt x="572" y="130"/>
                    <a:pt x="534" y="123"/>
                    <a:pt x="534" y="123"/>
                  </a:cubicBezTo>
                  <a:cubicBezTo>
                    <a:pt x="528" y="134"/>
                    <a:pt x="528" y="134"/>
                    <a:pt x="528" y="134"/>
                  </a:cubicBezTo>
                  <a:cubicBezTo>
                    <a:pt x="528" y="134"/>
                    <a:pt x="541" y="151"/>
                    <a:pt x="540" y="158"/>
                  </a:cubicBezTo>
                  <a:cubicBezTo>
                    <a:pt x="538" y="164"/>
                    <a:pt x="505" y="170"/>
                    <a:pt x="505" y="170"/>
                  </a:cubicBezTo>
                  <a:cubicBezTo>
                    <a:pt x="528" y="190"/>
                    <a:pt x="528" y="190"/>
                    <a:pt x="528" y="190"/>
                  </a:cubicBezTo>
                  <a:cubicBezTo>
                    <a:pt x="528" y="190"/>
                    <a:pt x="578" y="187"/>
                    <a:pt x="582" y="226"/>
                  </a:cubicBezTo>
                  <a:cubicBezTo>
                    <a:pt x="586" y="264"/>
                    <a:pt x="526" y="234"/>
                    <a:pt x="526" y="234"/>
                  </a:cubicBezTo>
                  <a:cubicBezTo>
                    <a:pt x="520" y="250"/>
                    <a:pt x="520" y="250"/>
                    <a:pt x="520" y="250"/>
                  </a:cubicBezTo>
                  <a:cubicBezTo>
                    <a:pt x="520" y="250"/>
                    <a:pt x="497" y="246"/>
                    <a:pt x="486" y="244"/>
                  </a:cubicBezTo>
                  <a:cubicBezTo>
                    <a:pt x="476" y="243"/>
                    <a:pt x="464" y="222"/>
                    <a:pt x="456" y="220"/>
                  </a:cubicBezTo>
                  <a:cubicBezTo>
                    <a:pt x="448" y="219"/>
                    <a:pt x="437" y="228"/>
                    <a:pt x="421" y="232"/>
                  </a:cubicBezTo>
                  <a:cubicBezTo>
                    <a:pt x="405" y="236"/>
                    <a:pt x="394" y="220"/>
                    <a:pt x="385" y="222"/>
                  </a:cubicBezTo>
                  <a:cubicBezTo>
                    <a:pt x="376" y="223"/>
                    <a:pt x="358" y="243"/>
                    <a:pt x="356" y="247"/>
                  </a:cubicBezTo>
                  <a:cubicBezTo>
                    <a:pt x="353" y="251"/>
                    <a:pt x="312" y="220"/>
                    <a:pt x="301" y="223"/>
                  </a:cubicBezTo>
                  <a:cubicBezTo>
                    <a:pt x="290" y="226"/>
                    <a:pt x="313" y="243"/>
                    <a:pt x="305" y="250"/>
                  </a:cubicBezTo>
                  <a:cubicBezTo>
                    <a:pt x="297" y="256"/>
                    <a:pt x="289" y="236"/>
                    <a:pt x="289" y="236"/>
                  </a:cubicBezTo>
                  <a:cubicBezTo>
                    <a:pt x="282" y="216"/>
                    <a:pt x="282" y="216"/>
                    <a:pt x="282" y="216"/>
                  </a:cubicBezTo>
                  <a:cubicBezTo>
                    <a:pt x="258" y="218"/>
                    <a:pt x="258" y="218"/>
                    <a:pt x="258" y="218"/>
                  </a:cubicBezTo>
                  <a:cubicBezTo>
                    <a:pt x="258" y="218"/>
                    <a:pt x="256" y="206"/>
                    <a:pt x="252" y="202"/>
                  </a:cubicBezTo>
                  <a:cubicBezTo>
                    <a:pt x="248" y="198"/>
                    <a:pt x="224" y="203"/>
                    <a:pt x="214" y="202"/>
                  </a:cubicBezTo>
                  <a:cubicBezTo>
                    <a:pt x="205" y="200"/>
                    <a:pt x="204" y="187"/>
                    <a:pt x="197" y="187"/>
                  </a:cubicBezTo>
                  <a:cubicBezTo>
                    <a:pt x="190" y="187"/>
                    <a:pt x="177" y="200"/>
                    <a:pt x="161" y="200"/>
                  </a:cubicBezTo>
                  <a:cubicBezTo>
                    <a:pt x="145" y="200"/>
                    <a:pt x="153" y="187"/>
                    <a:pt x="130" y="188"/>
                  </a:cubicBezTo>
                  <a:cubicBezTo>
                    <a:pt x="108" y="190"/>
                    <a:pt x="130" y="198"/>
                    <a:pt x="122" y="208"/>
                  </a:cubicBezTo>
                  <a:cubicBezTo>
                    <a:pt x="114" y="219"/>
                    <a:pt x="86" y="224"/>
                    <a:pt x="86" y="224"/>
                  </a:cubicBezTo>
                  <a:cubicBezTo>
                    <a:pt x="86" y="239"/>
                    <a:pt x="86" y="239"/>
                    <a:pt x="86" y="239"/>
                  </a:cubicBezTo>
                  <a:cubicBezTo>
                    <a:pt x="68" y="248"/>
                    <a:pt x="68" y="248"/>
                    <a:pt x="68" y="248"/>
                  </a:cubicBezTo>
                  <a:cubicBezTo>
                    <a:pt x="68" y="248"/>
                    <a:pt x="86" y="263"/>
                    <a:pt x="72" y="278"/>
                  </a:cubicBezTo>
                  <a:cubicBezTo>
                    <a:pt x="57" y="292"/>
                    <a:pt x="29" y="250"/>
                    <a:pt x="17" y="251"/>
                  </a:cubicBezTo>
                  <a:cubicBezTo>
                    <a:pt x="5" y="252"/>
                    <a:pt x="13" y="271"/>
                    <a:pt x="13" y="279"/>
                  </a:cubicBezTo>
                  <a:cubicBezTo>
                    <a:pt x="13" y="287"/>
                    <a:pt x="0" y="284"/>
                    <a:pt x="0" y="284"/>
                  </a:cubicBezTo>
                  <a:cubicBezTo>
                    <a:pt x="2" y="308"/>
                    <a:pt x="2" y="308"/>
                    <a:pt x="2" y="308"/>
                  </a:cubicBezTo>
                  <a:cubicBezTo>
                    <a:pt x="2" y="308"/>
                    <a:pt x="8" y="314"/>
                    <a:pt x="8" y="322"/>
                  </a:cubicBezTo>
                  <a:cubicBezTo>
                    <a:pt x="8" y="330"/>
                    <a:pt x="0" y="342"/>
                    <a:pt x="0" y="358"/>
                  </a:cubicBezTo>
                  <a:cubicBezTo>
                    <a:pt x="0" y="374"/>
                    <a:pt x="10" y="364"/>
                    <a:pt x="22" y="370"/>
                  </a:cubicBezTo>
                  <a:cubicBezTo>
                    <a:pt x="34" y="375"/>
                    <a:pt x="20" y="390"/>
                    <a:pt x="32" y="395"/>
                  </a:cubicBezTo>
                  <a:cubicBezTo>
                    <a:pt x="44" y="400"/>
                    <a:pt x="68" y="391"/>
                    <a:pt x="73" y="394"/>
                  </a:cubicBezTo>
                  <a:cubicBezTo>
                    <a:pt x="78" y="396"/>
                    <a:pt x="117" y="436"/>
                    <a:pt x="117" y="444"/>
                  </a:cubicBezTo>
                  <a:cubicBezTo>
                    <a:pt x="117" y="452"/>
                    <a:pt x="94" y="443"/>
                    <a:pt x="94" y="451"/>
                  </a:cubicBezTo>
                  <a:cubicBezTo>
                    <a:pt x="94" y="459"/>
                    <a:pt x="129" y="470"/>
                    <a:pt x="129" y="470"/>
                  </a:cubicBezTo>
                  <a:cubicBezTo>
                    <a:pt x="136" y="460"/>
                    <a:pt x="136" y="460"/>
                    <a:pt x="136" y="460"/>
                  </a:cubicBezTo>
                  <a:cubicBezTo>
                    <a:pt x="136" y="460"/>
                    <a:pt x="145" y="462"/>
                    <a:pt x="152" y="455"/>
                  </a:cubicBezTo>
                  <a:cubicBezTo>
                    <a:pt x="158" y="448"/>
                    <a:pt x="208" y="427"/>
                    <a:pt x="214" y="430"/>
                  </a:cubicBezTo>
                  <a:cubicBezTo>
                    <a:pt x="221" y="432"/>
                    <a:pt x="242" y="448"/>
                    <a:pt x="252" y="448"/>
                  </a:cubicBezTo>
                  <a:cubicBezTo>
                    <a:pt x="261" y="448"/>
                    <a:pt x="269" y="430"/>
                    <a:pt x="289" y="455"/>
                  </a:cubicBezTo>
                  <a:cubicBezTo>
                    <a:pt x="309" y="480"/>
                    <a:pt x="293" y="488"/>
                    <a:pt x="290" y="496"/>
                  </a:cubicBezTo>
                  <a:cubicBezTo>
                    <a:pt x="288" y="504"/>
                    <a:pt x="309" y="520"/>
                    <a:pt x="316" y="523"/>
                  </a:cubicBezTo>
                  <a:cubicBezTo>
                    <a:pt x="322" y="526"/>
                    <a:pt x="333" y="511"/>
                    <a:pt x="341" y="507"/>
                  </a:cubicBezTo>
                  <a:cubicBezTo>
                    <a:pt x="349" y="503"/>
                    <a:pt x="352" y="516"/>
                    <a:pt x="352" y="524"/>
                  </a:cubicBezTo>
                  <a:cubicBezTo>
                    <a:pt x="352" y="532"/>
                    <a:pt x="364" y="542"/>
                    <a:pt x="364" y="542"/>
                  </a:cubicBezTo>
                  <a:cubicBezTo>
                    <a:pt x="337" y="543"/>
                    <a:pt x="337" y="543"/>
                    <a:pt x="337" y="543"/>
                  </a:cubicBezTo>
                  <a:cubicBezTo>
                    <a:pt x="337" y="543"/>
                    <a:pt x="338" y="563"/>
                    <a:pt x="325" y="554"/>
                  </a:cubicBezTo>
                  <a:cubicBezTo>
                    <a:pt x="312" y="544"/>
                    <a:pt x="338" y="531"/>
                    <a:pt x="338" y="531"/>
                  </a:cubicBezTo>
                  <a:cubicBezTo>
                    <a:pt x="338" y="531"/>
                    <a:pt x="290" y="528"/>
                    <a:pt x="282" y="526"/>
                  </a:cubicBezTo>
                  <a:cubicBezTo>
                    <a:pt x="274" y="523"/>
                    <a:pt x="232" y="515"/>
                    <a:pt x="232" y="515"/>
                  </a:cubicBezTo>
                  <a:cubicBezTo>
                    <a:pt x="240" y="538"/>
                    <a:pt x="240" y="538"/>
                    <a:pt x="240" y="538"/>
                  </a:cubicBezTo>
                  <a:cubicBezTo>
                    <a:pt x="240" y="538"/>
                    <a:pt x="224" y="531"/>
                    <a:pt x="218" y="544"/>
                  </a:cubicBezTo>
                  <a:cubicBezTo>
                    <a:pt x="213" y="558"/>
                    <a:pt x="249" y="559"/>
                    <a:pt x="248" y="567"/>
                  </a:cubicBezTo>
                  <a:cubicBezTo>
                    <a:pt x="246" y="575"/>
                    <a:pt x="198" y="550"/>
                    <a:pt x="193" y="562"/>
                  </a:cubicBezTo>
                  <a:cubicBezTo>
                    <a:pt x="188" y="574"/>
                    <a:pt x="221" y="582"/>
                    <a:pt x="221" y="582"/>
                  </a:cubicBezTo>
                  <a:cubicBezTo>
                    <a:pt x="221" y="582"/>
                    <a:pt x="221" y="590"/>
                    <a:pt x="228" y="598"/>
                  </a:cubicBezTo>
                  <a:cubicBezTo>
                    <a:pt x="234" y="606"/>
                    <a:pt x="248" y="622"/>
                    <a:pt x="248" y="622"/>
                  </a:cubicBezTo>
                  <a:cubicBezTo>
                    <a:pt x="246" y="636"/>
                    <a:pt x="246" y="636"/>
                    <a:pt x="246" y="636"/>
                  </a:cubicBezTo>
                  <a:cubicBezTo>
                    <a:pt x="269" y="639"/>
                    <a:pt x="269" y="639"/>
                    <a:pt x="269" y="639"/>
                  </a:cubicBezTo>
                  <a:cubicBezTo>
                    <a:pt x="274" y="654"/>
                    <a:pt x="274" y="654"/>
                    <a:pt x="274" y="654"/>
                  </a:cubicBezTo>
                  <a:cubicBezTo>
                    <a:pt x="274" y="654"/>
                    <a:pt x="309" y="654"/>
                    <a:pt x="320" y="664"/>
                  </a:cubicBezTo>
                  <a:cubicBezTo>
                    <a:pt x="330" y="675"/>
                    <a:pt x="308" y="686"/>
                    <a:pt x="306" y="696"/>
                  </a:cubicBezTo>
                  <a:cubicBezTo>
                    <a:pt x="305" y="707"/>
                    <a:pt x="316" y="708"/>
                    <a:pt x="316" y="708"/>
                  </a:cubicBezTo>
                  <a:cubicBezTo>
                    <a:pt x="317" y="704"/>
                    <a:pt x="323" y="707"/>
                    <a:pt x="328" y="709"/>
                  </a:cubicBezTo>
                  <a:cubicBezTo>
                    <a:pt x="330" y="703"/>
                    <a:pt x="336" y="683"/>
                    <a:pt x="344" y="682"/>
                  </a:cubicBezTo>
                  <a:cubicBezTo>
                    <a:pt x="349" y="681"/>
                    <a:pt x="357" y="682"/>
                    <a:pt x="363" y="683"/>
                  </a:cubicBezTo>
                  <a:cubicBezTo>
                    <a:pt x="364" y="681"/>
                    <a:pt x="364" y="679"/>
                    <a:pt x="365" y="678"/>
                  </a:cubicBezTo>
                  <a:cubicBezTo>
                    <a:pt x="368" y="674"/>
                    <a:pt x="400" y="686"/>
                    <a:pt x="408" y="690"/>
                  </a:cubicBezTo>
                  <a:cubicBezTo>
                    <a:pt x="416" y="694"/>
                    <a:pt x="426" y="707"/>
                    <a:pt x="426" y="707"/>
                  </a:cubicBezTo>
                  <a:cubicBezTo>
                    <a:pt x="426" y="707"/>
                    <a:pt x="444" y="732"/>
                    <a:pt x="454" y="738"/>
                  </a:cubicBezTo>
                  <a:cubicBezTo>
                    <a:pt x="463" y="742"/>
                    <a:pt x="464" y="732"/>
                    <a:pt x="468" y="729"/>
                  </a:cubicBezTo>
                  <a:cubicBezTo>
                    <a:pt x="468" y="729"/>
                    <a:pt x="468" y="729"/>
                    <a:pt x="468" y="729"/>
                  </a:cubicBezTo>
                  <a:cubicBezTo>
                    <a:pt x="433" y="542"/>
                    <a:pt x="433" y="542"/>
                    <a:pt x="433" y="542"/>
                  </a:cubicBezTo>
                  <a:cubicBezTo>
                    <a:pt x="529" y="511"/>
                    <a:pt x="529" y="511"/>
                    <a:pt x="529" y="511"/>
                  </a:cubicBezTo>
                  <a:cubicBezTo>
                    <a:pt x="536" y="514"/>
                    <a:pt x="536" y="514"/>
                    <a:pt x="536" y="514"/>
                  </a:cubicBezTo>
                  <a:cubicBezTo>
                    <a:pt x="536" y="513"/>
                    <a:pt x="536" y="513"/>
                    <a:pt x="536" y="513"/>
                  </a:cubicBezTo>
                  <a:cubicBezTo>
                    <a:pt x="536" y="513"/>
                    <a:pt x="540" y="501"/>
                    <a:pt x="541" y="491"/>
                  </a:cubicBezTo>
                  <a:cubicBezTo>
                    <a:pt x="542" y="481"/>
                    <a:pt x="561" y="486"/>
                    <a:pt x="561" y="486"/>
                  </a:cubicBezTo>
                  <a:cubicBezTo>
                    <a:pt x="566" y="501"/>
                    <a:pt x="566" y="501"/>
                    <a:pt x="566" y="501"/>
                  </a:cubicBezTo>
                  <a:cubicBezTo>
                    <a:pt x="566" y="501"/>
                    <a:pt x="580" y="495"/>
                    <a:pt x="582" y="492"/>
                  </a:cubicBezTo>
                  <a:cubicBezTo>
                    <a:pt x="584" y="489"/>
                    <a:pt x="568" y="471"/>
                    <a:pt x="568" y="471"/>
                  </a:cubicBezTo>
                  <a:cubicBezTo>
                    <a:pt x="578" y="471"/>
                    <a:pt x="578" y="471"/>
                    <a:pt x="578" y="471"/>
                  </a:cubicBezTo>
                  <a:cubicBezTo>
                    <a:pt x="587" y="480"/>
                    <a:pt x="587" y="480"/>
                    <a:pt x="587" y="480"/>
                  </a:cubicBezTo>
                  <a:cubicBezTo>
                    <a:pt x="604" y="479"/>
                    <a:pt x="604" y="479"/>
                    <a:pt x="604" y="479"/>
                  </a:cubicBezTo>
                  <a:cubicBezTo>
                    <a:pt x="604" y="479"/>
                    <a:pt x="618" y="483"/>
                    <a:pt x="621" y="479"/>
                  </a:cubicBezTo>
                  <a:cubicBezTo>
                    <a:pt x="624" y="475"/>
                    <a:pt x="619" y="471"/>
                    <a:pt x="615" y="471"/>
                  </a:cubicBezTo>
                  <a:cubicBezTo>
                    <a:pt x="611" y="471"/>
                    <a:pt x="603" y="466"/>
                    <a:pt x="603" y="466"/>
                  </a:cubicBezTo>
                  <a:cubicBezTo>
                    <a:pt x="603" y="466"/>
                    <a:pt x="587" y="470"/>
                    <a:pt x="584" y="460"/>
                  </a:cubicBezTo>
                  <a:cubicBezTo>
                    <a:pt x="581" y="450"/>
                    <a:pt x="604" y="452"/>
                    <a:pt x="604" y="452"/>
                  </a:cubicBezTo>
                  <a:cubicBezTo>
                    <a:pt x="613" y="444"/>
                    <a:pt x="613" y="444"/>
                    <a:pt x="613" y="444"/>
                  </a:cubicBezTo>
                  <a:cubicBezTo>
                    <a:pt x="613" y="444"/>
                    <a:pt x="625" y="461"/>
                    <a:pt x="628" y="461"/>
                  </a:cubicBezTo>
                  <a:cubicBezTo>
                    <a:pt x="631" y="461"/>
                    <a:pt x="636" y="455"/>
                    <a:pt x="636" y="455"/>
                  </a:cubicBezTo>
                  <a:cubicBezTo>
                    <a:pt x="636" y="455"/>
                    <a:pt x="645" y="465"/>
                    <a:pt x="642" y="471"/>
                  </a:cubicBezTo>
                  <a:cubicBezTo>
                    <a:pt x="639" y="477"/>
                    <a:pt x="625" y="481"/>
                    <a:pt x="625" y="481"/>
                  </a:cubicBezTo>
                  <a:cubicBezTo>
                    <a:pt x="625" y="481"/>
                    <a:pt x="617" y="488"/>
                    <a:pt x="613" y="492"/>
                  </a:cubicBezTo>
                  <a:cubicBezTo>
                    <a:pt x="609" y="496"/>
                    <a:pt x="593" y="491"/>
                    <a:pt x="590" y="493"/>
                  </a:cubicBezTo>
                  <a:cubicBezTo>
                    <a:pt x="587" y="495"/>
                    <a:pt x="587" y="506"/>
                    <a:pt x="587" y="506"/>
                  </a:cubicBezTo>
                  <a:cubicBezTo>
                    <a:pt x="587" y="506"/>
                    <a:pt x="602" y="512"/>
                    <a:pt x="606" y="513"/>
                  </a:cubicBezTo>
                  <a:cubicBezTo>
                    <a:pt x="610" y="514"/>
                    <a:pt x="613" y="523"/>
                    <a:pt x="607" y="532"/>
                  </a:cubicBezTo>
                  <a:cubicBezTo>
                    <a:pt x="604" y="536"/>
                    <a:pt x="607" y="542"/>
                    <a:pt x="610" y="549"/>
                  </a:cubicBezTo>
                  <a:cubicBezTo>
                    <a:pt x="656" y="571"/>
                    <a:pt x="656" y="571"/>
                    <a:pt x="656" y="571"/>
                  </a:cubicBezTo>
                  <a:cubicBezTo>
                    <a:pt x="705" y="619"/>
                    <a:pt x="705" y="619"/>
                    <a:pt x="705" y="619"/>
                  </a:cubicBezTo>
                  <a:cubicBezTo>
                    <a:pt x="705" y="619"/>
                    <a:pt x="742" y="612"/>
                    <a:pt x="758" y="612"/>
                  </a:cubicBezTo>
                  <a:cubicBezTo>
                    <a:pt x="774" y="612"/>
                    <a:pt x="812" y="616"/>
                    <a:pt x="812" y="616"/>
                  </a:cubicBezTo>
                  <a:cubicBezTo>
                    <a:pt x="812" y="616"/>
                    <a:pt x="830" y="604"/>
                    <a:pt x="837" y="604"/>
                  </a:cubicBezTo>
                  <a:cubicBezTo>
                    <a:pt x="844" y="604"/>
                    <a:pt x="874" y="647"/>
                    <a:pt x="874" y="647"/>
                  </a:cubicBezTo>
                  <a:cubicBezTo>
                    <a:pt x="874" y="647"/>
                    <a:pt x="889" y="646"/>
                    <a:pt x="894" y="647"/>
                  </a:cubicBezTo>
                  <a:cubicBezTo>
                    <a:pt x="900" y="648"/>
                    <a:pt x="893" y="696"/>
                    <a:pt x="902" y="699"/>
                  </a:cubicBezTo>
                  <a:cubicBezTo>
                    <a:pt x="912" y="702"/>
                    <a:pt x="912" y="688"/>
                    <a:pt x="921" y="699"/>
                  </a:cubicBezTo>
                  <a:cubicBezTo>
                    <a:pt x="930" y="710"/>
                    <a:pt x="932" y="734"/>
                    <a:pt x="942" y="739"/>
                  </a:cubicBezTo>
                  <a:cubicBezTo>
                    <a:pt x="953" y="744"/>
                    <a:pt x="1000" y="735"/>
                    <a:pt x="1006" y="744"/>
                  </a:cubicBezTo>
                  <a:cubicBezTo>
                    <a:pt x="1013" y="754"/>
                    <a:pt x="996" y="767"/>
                    <a:pt x="1006" y="770"/>
                  </a:cubicBezTo>
                  <a:cubicBezTo>
                    <a:pt x="1017" y="772"/>
                    <a:pt x="1028" y="778"/>
                    <a:pt x="1028" y="778"/>
                  </a:cubicBezTo>
                  <a:cubicBezTo>
                    <a:pt x="1028" y="778"/>
                    <a:pt x="1020" y="754"/>
                    <a:pt x="1029" y="747"/>
                  </a:cubicBezTo>
                  <a:cubicBezTo>
                    <a:pt x="1038" y="740"/>
                    <a:pt x="1046" y="740"/>
                    <a:pt x="1046" y="740"/>
                  </a:cubicBezTo>
                  <a:cubicBezTo>
                    <a:pt x="1046" y="740"/>
                    <a:pt x="1045" y="722"/>
                    <a:pt x="1056" y="719"/>
                  </a:cubicBezTo>
                  <a:cubicBezTo>
                    <a:pt x="1066" y="716"/>
                    <a:pt x="1078" y="714"/>
                    <a:pt x="1078" y="714"/>
                  </a:cubicBezTo>
                  <a:cubicBezTo>
                    <a:pt x="1086" y="696"/>
                    <a:pt x="1086" y="696"/>
                    <a:pt x="1086" y="696"/>
                  </a:cubicBezTo>
                  <a:cubicBezTo>
                    <a:pt x="1104" y="695"/>
                    <a:pt x="1104" y="695"/>
                    <a:pt x="1104" y="695"/>
                  </a:cubicBezTo>
                  <a:cubicBezTo>
                    <a:pt x="1123" y="686"/>
                    <a:pt x="1123" y="686"/>
                    <a:pt x="1123" y="686"/>
                  </a:cubicBezTo>
                  <a:cubicBezTo>
                    <a:pt x="1117" y="683"/>
                    <a:pt x="1107" y="683"/>
                    <a:pt x="1107" y="683"/>
                  </a:cubicBezTo>
                  <a:cubicBezTo>
                    <a:pt x="1107" y="683"/>
                    <a:pt x="1108" y="654"/>
                    <a:pt x="1131" y="653"/>
                  </a:cubicBezTo>
                  <a:cubicBezTo>
                    <a:pt x="1154" y="652"/>
                    <a:pt x="1185" y="672"/>
                    <a:pt x="1185" y="672"/>
                  </a:cubicBezTo>
                  <a:cubicBezTo>
                    <a:pt x="1208" y="672"/>
                    <a:pt x="1208" y="672"/>
                    <a:pt x="1208" y="672"/>
                  </a:cubicBezTo>
                  <a:cubicBezTo>
                    <a:pt x="1219" y="678"/>
                    <a:pt x="1219" y="678"/>
                    <a:pt x="1219" y="678"/>
                  </a:cubicBezTo>
                  <a:cubicBezTo>
                    <a:pt x="1219" y="678"/>
                    <a:pt x="1211" y="643"/>
                    <a:pt x="1214" y="640"/>
                  </a:cubicBezTo>
                  <a:cubicBezTo>
                    <a:pt x="1217" y="637"/>
                    <a:pt x="1230" y="635"/>
                    <a:pt x="1240" y="635"/>
                  </a:cubicBezTo>
                  <a:cubicBezTo>
                    <a:pt x="1250" y="635"/>
                    <a:pt x="1260" y="647"/>
                    <a:pt x="1264" y="647"/>
                  </a:cubicBezTo>
                  <a:cubicBezTo>
                    <a:pt x="1268" y="647"/>
                    <a:pt x="1296" y="653"/>
                    <a:pt x="1296" y="653"/>
                  </a:cubicBezTo>
                  <a:cubicBezTo>
                    <a:pt x="1308" y="649"/>
                    <a:pt x="1308" y="649"/>
                    <a:pt x="1308" y="649"/>
                  </a:cubicBezTo>
                  <a:cubicBezTo>
                    <a:pt x="1308" y="649"/>
                    <a:pt x="1356" y="649"/>
                    <a:pt x="1364" y="648"/>
                  </a:cubicBezTo>
                  <a:cubicBezTo>
                    <a:pt x="1372" y="647"/>
                    <a:pt x="1402" y="651"/>
                    <a:pt x="1402" y="651"/>
                  </a:cubicBezTo>
                  <a:cubicBezTo>
                    <a:pt x="1434" y="650"/>
                    <a:pt x="1434" y="650"/>
                    <a:pt x="1434" y="650"/>
                  </a:cubicBezTo>
                  <a:cubicBezTo>
                    <a:pt x="1442" y="658"/>
                    <a:pt x="1442" y="658"/>
                    <a:pt x="1442" y="658"/>
                  </a:cubicBezTo>
                  <a:cubicBezTo>
                    <a:pt x="1454" y="658"/>
                    <a:pt x="1454" y="658"/>
                    <a:pt x="1454" y="658"/>
                  </a:cubicBezTo>
                  <a:cubicBezTo>
                    <a:pt x="1471" y="676"/>
                    <a:pt x="1471" y="676"/>
                    <a:pt x="1471" y="676"/>
                  </a:cubicBezTo>
                  <a:cubicBezTo>
                    <a:pt x="1499" y="676"/>
                    <a:pt x="1499" y="676"/>
                    <a:pt x="1499" y="676"/>
                  </a:cubicBezTo>
                  <a:cubicBezTo>
                    <a:pt x="1513" y="681"/>
                    <a:pt x="1513" y="681"/>
                    <a:pt x="1513" y="681"/>
                  </a:cubicBezTo>
                  <a:cubicBezTo>
                    <a:pt x="1512" y="680"/>
                    <a:pt x="1512" y="680"/>
                    <a:pt x="1512" y="680"/>
                  </a:cubicBezTo>
                  <a:cubicBezTo>
                    <a:pt x="1507" y="675"/>
                    <a:pt x="1503" y="664"/>
                    <a:pt x="1503" y="659"/>
                  </a:cubicBezTo>
                  <a:cubicBezTo>
                    <a:pt x="1503" y="654"/>
                    <a:pt x="1517" y="656"/>
                    <a:pt x="1517" y="656"/>
                  </a:cubicBezTo>
                  <a:cubicBezTo>
                    <a:pt x="1517" y="656"/>
                    <a:pt x="1506" y="644"/>
                    <a:pt x="1506" y="641"/>
                  </a:cubicBezTo>
                  <a:cubicBezTo>
                    <a:pt x="1506" y="638"/>
                    <a:pt x="1522" y="641"/>
                    <a:pt x="1522" y="634"/>
                  </a:cubicBezTo>
                  <a:cubicBezTo>
                    <a:pt x="1522" y="627"/>
                    <a:pt x="1492" y="596"/>
                    <a:pt x="1484" y="587"/>
                  </a:cubicBezTo>
                  <a:cubicBezTo>
                    <a:pt x="1476" y="578"/>
                    <a:pt x="1476" y="552"/>
                    <a:pt x="1476" y="552"/>
                  </a:cubicBezTo>
                  <a:cubicBezTo>
                    <a:pt x="1476" y="552"/>
                    <a:pt x="1458" y="555"/>
                    <a:pt x="1451" y="546"/>
                  </a:cubicBezTo>
                  <a:cubicBezTo>
                    <a:pt x="1444" y="537"/>
                    <a:pt x="1475" y="530"/>
                    <a:pt x="1481" y="529"/>
                  </a:cubicBezTo>
                  <a:cubicBezTo>
                    <a:pt x="1487" y="528"/>
                    <a:pt x="1511" y="518"/>
                    <a:pt x="1516" y="518"/>
                  </a:cubicBezTo>
                  <a:cubicBezTo>
                    <a:pt x="1521" y="518"/>
                    <a:pt x="1530" y="532"/>
                    <a:pt x="1530" y="532"/>
                  </a:cubicBezTo>
                  <a:cubicBezTo>
                    <a:pt x="1543" y="525"/>
                    <a:pt x="1543" y="525"/>
                    <a:pt x="1543" y="525"/>
                  </a:cubicBezTo>
                  <a:cubicBezTo>
                    <a:pt x="1543" y="525"/>
                    <a:pt x="1550" y="539"/>
                    <a:pt x="1559" y="528"/>
                  </a:cubicBezTo>
                  <a:cubicBezTo>
                    <a:pt x="1568" y="517"/>
                    <a:pt x="1545" y="515"/>
                    <a:pt x="1541" y="513"/>
                  </a:cubicBezTo>
                  <a:cubicBezTo>
                    <a:pt x="1537" y="511"/>
                    <a:pt x="1541" y="459"/>
                    <a:pt x="1541" y="447"/>
                  </a:cubicBezTo>
                  <a:cubicBezTo>
                    <a:pt x="1541" y="435"/>
                    <a:pt x="1540" y="420"/>
                    <a:pt x="1546" y="420"/>
                  </a:cubicBezTo>
                  <a:cubicBezTo>
                    <a:pt x="1552" y="420"/>
                    <a:pt x="1577" y="432"/>
                    <a:pt x="1585" y="434"/>
                  </a:cubicBezTo>
                  <a:cubicBezTo>
                    <a:pt x="1593" y="436"/>
                    <a:pt x="1614" y="434"/>
                    <a:pt x="1614" y="434"/>
                  </a:cubicBezTo>
                  <a:cubicBezTo>
                    <a:pt x="1623" y="442"/>
                    <a:pt x="1623" y="442"/>
                    <a:pt x="1623" y="442"/>
                  </a:cubicBezTo>
                  <a:cubicBezTo>
                    <a:pt x="1634" y="430"/>
                    <a:pt x="1634" y="430"/>
                    <a:pt x="1634" y="430"/>
                  </a:cubicBezTo>
                  <a:cubicBezTo>
                    <a:pt x="1634" y="430"/>
                    <a:pt x="1642" y="431"/>
                    <a:pt x="1649" y="426"/>
                  </a:cubicBezTo>
                  <a:cubicBezTo>
                    <a:pt x="1656" y="421"/>
                    <a:pt x="1650" y="410"/>
                    <a:pt x="1641" y="397"/>
                  </a:cubicBezTo>
                  <a:cubicBezTo>
                    <a:pt x="1632" y="384"/>
                    <a:pt x="1622" y="375"/>
                    <a:pt x="1627" y="361"/>
                  </a:cubicBezTo>
                  <a:cubicBezTo>
                    <a:pt x="1632" y="347"/>
                    <a:pt x="1661" y="357"/>
                    <a:pt x="1667" y="348"/>
                  </a:cubicBezTo>
                  <a:cubicBezTo>
                    <a:pt x="1673" y="339"/>
                    <a:pt x="1654" y="336"/>
                    <a:pt x="1655" y="327"/>
                  </a:cubicBezTo>
                  <a:close/>
                  <a:moveTo>
                    <a:pt x="1385" y="465"/>
                  </a:moveTo>
                  <a:cubicBezTo>
                    <a:pt x="1380" y="470"/>
                    <a:pt x="1363" y="466"/>
                    <a:pt x="1363" y="466"/>
                  </a:cubicBezTo>
                  <a:cubicBezTo>
                    <a:pt x="1363" y="466"/>
                    <a:pt x="1361" y="472"/>
                    <a:pt x="1356" y="473"/>
                  </a:cubicBezTo>
                  <a:cubicBezTo>
                    <a:pt x="1351" y="474"/>
                    <a:pt x="1340" y="464"/>
                    <a:pt x="1340" y="464"/>
                  </a:cubicBezTo>
                  <a:cubicBezTo>
                    <a:pt x="1320" y="467"/>
                    <a:pt x="1320" y="467"/>
                    <a:pt x="1320" y="467"/>
                  </a:cubicBezTo>
                  <a:cubicBezTo>
                    <a:pt x="1299" y="463"/>
                    <a:pt x="1299" y="463"/>
                    <a:pt x="1299" y="463"/>
                  </a:cubicBezTo>
                  <a:cubicBezTo>
                    <a:pt x="1287" y="464"/>
                    <a:pt x="1287" y="464"/>
                    <a:pt x="1287" y="464"/>
                  </a:cubicBezTo>
                  <a:cubicBezTo>
                    <a:pt x="1270" y="459"/>
                    <a:pt x="1270" y="459"/>
                    <a:pt x="1270" y="459"/>
                  </a:cubicBezTo>
                  <a:cubicBezTo>
                    <a:pt x="1270" y="459"/>
                    <a:pt x="1259" y="460"/>
                    <a:pt x="1246" y="460"/>
                  </a:cubicBezTo>
                  <a:cubicBezTo>
                    <a:pt x="1233" y="460"/>
                    <a:pt x="1236" y="454"/>
                    <a:pt x="1236" y="454"/>
                  </a:cubicBezTo>
                  <a:cubicBezTo>
                    <a:pt x="1236" y="454"/>
                    <a:pt x="1228" y="462"/>
                    <a:pt x="1222" y="464"/>
                  </a:cubicBezTo>
                  <a:cubicBezTo>
                    <a:pt x="1216" y="466"/>
                    <a:pt x="1215" y="476"/>
                    <a:pt x="1209" y="484"/>
                  </a:cubicBezTo>
                  <a:cubicBezTo>
                    <a:pt x="1203" y="492"/>
                    <a:pt x="1195" y="489"/>
                    <a:pt x="1195" y="489"/>
                  </a:cubicBezTo>
                  <a:cubicBezTo>
                    <a:pt x="1199" y="507"/>
                    <a:pt x="1199" y="507"/>
                    <a:pt x="1199" y="507"/>
                  </a:cubicBezTo>
                  <a:cubicBezTo>
                    <a:pt x="1191" y="514"/>
                    <a:pt x="1191" y="514"/>
                    <a:pt x="1191" y="514"/>
                  </a:cubicBezTo>
                  <a:cubicBezTo>
                    <a:pt x="1201" y="525"/>
                    <a:pt x="1201" y="525"/>
                    <a:pt x="1201" y="525"/>
                  </a:cubicBezTo>
                  <a:cubicBezTo>
                    <a:pt x="1200" y="542"/>
                    <a:pt x="1200" y="542"/>
                    <a:pt x="1200" y="542"/>
                  </a:cubicBezTo>
                  <a:cubicBezTo>
                    <a:pt x="1196" y="541"/>
                    <a:pt x="1167" y="507"/>
                    <a:pt x="1167" y="507"/>
                  </a:cubicBezTo>
                  <a:cubicBezTo>
                    <a:pt x="1167" y="507"/>
                    <a:pt x="1163" y="492"/>
                    <a:pt x="1163" y="481"/>
                  </a:cubicBezTo>
                  <a:cubicBezTo>
                    <a:pt x="1163" y="470"/>
                    <a:pt x="1181" y="467"/>
                    <a:pt x="1185" y="466"/>
                  </a:cubicBezTo>
                  <a:cubicBezTo>
                    <a:pt x="1189" y="465"/>
                    <a:pt x="1187" y="454"/>
                    <a:pt x="1193" y="448"/>
                  </a:cubicBezTo>
                  <a:cubicBezTo>
                    <a:pt x="1199" y="442"/>
                    <a:pt x="1224" y="448"/>
                    <a:pt x="1228" y="448"/>
                  </a:cubicBezTo>
                  <a:cubicBezTo>
                    <a:pt x="1232" y="448"/>
                    <a:pt x="1240" y="442"/>
                    <a:pt x="1253" y="443"/>
                  </a:cubicBezTo>
                  <a:cubicBezTo>
                    <a:pt x="1266" y="444"/>
                    <a:pt x="1274" y="451"/>
                    <a:pt x="1281" y="452"/>
                  </a:cubicBezTo>
                  <a:cubicBezTo>
                    <a:pt x="1288" y="453"/>
                    <a:pt x="1293" y="456"/>
                    <a:pt x="1306" y="458"/>
                  </a:cubicBezTo>
                  <a:cubicBezTo>
                    <a:pt x="1319" y="460"/>
                    <a:pt x="1315" y="449"/>
                    <a:pt x="1328" y="449"/>
                  </a:cubicBezTo>
                  <a:cubicBezTo>
                    <a:pt x="1341" y="449"/>
                    <a:pt x="1360" y="454"/>
                    <a:pt x="1360" y="454"/>
                  </a:cubicBezTo>
                  <a:cubicBezTo>
                    <a:pt x="1360" y="454"/>
                    <a:pt x="1370" y="445"/>
                    <a:pt x="1384" y="443"/>
                  </a:cubicBezTo>
                  <a:cubicBezTo>
                    <a:pt x="1398" y="441"/>
                    <a:pt x="1390" y="460"/>
                    <a:pt x="1385" y="465"/>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86" name="Freeform 345"/>
            <p:cNvSpPr>
              <a:spLocks/>
            </p:cNvSpPr>
            <p:nvPr/>
          </p:nvSpPr>
          <p:spPr bwMode="gray">
            <a:xfrm>
              <a:off x="4849562" y="4647215"/>
              <a:ext cx="281601" cy="452334"/>
            </a:xfrm>
            <a:custGeom>
              <a:avLst/>
              <a:gdLst>
                <a:gd name="T0" fmla="*/ 507 w 508"/>
                <a:gd name="T1" fmla="*/ 210 h 891"/>
                <a:gd name="T2" fmla="*/ 499 w 508"/>
                <a:gd name="T3" fmla="*/ 170 h 891"/>
                <a:gd name="T4" fmla="*/ 502 w 508"/>
                <a:gd name="T5" fmla="*/ 155 h 891"/>
                <a:gd name="T6" fmla="*/ 503 w 508"/>
                <a:gd name="T7" fmla="*/ 104 h 891"/>
                <a:gd name="T8" fmla="*/ 505 w 508"/>
                <a:gd name="T9" fmla="*/ 13 h 891"/>
                <a:gd name="T10" fmla="*/ 497 w 508"/>
                <a:gd name="T11" fmla="*/ 0 h 891"/>
                <a:gd name="T12" fmla="*/ 425 w 508"/>
                <a:gd name="T13" fmla="*/ 38 h 891"/>
                <a:gd name="T14" fmla="*/ 393 w 508"/>
                <a:gd name="T15" fmla="*/ 45 h 891"/>
                <a:gd name="T16" fmla="*/ 354 w 508"/>
                <a:gd name="T17" fmla="*/ 66 h 891"/>
                <a:gd name="T18" fmla="*/ 325 w 508"/>
                <a:gd name="T19" fmla="*/ 61 h 891"/>
                <a:gd name="T20" fmla="*/ 279 w 508"/>
                <a:gd name="T21" fmla="*/ 51 h 891"/>
                <a:gd name="T22" fmla="*/ 237 w 508"/>
                <a:gd name="T23" fmla="*/ 62 h 891"/>
                <a:gd name="T24" fmla="*/ 224 w 508"/>
                <a:gd name="T25" fmla="*/ 89 h 891"/>
                <a:gd name="T26" fmla="*/ 228 w 508"/>
                <a:gd name="T27" fmla="*/ 144 h 891"/>
                <a:gd name="T28" fmla="*/ 235 w 508"/>
                <a:gd name="T29" fmla="*/ 166 h 891"/>
                <a:gd name="T30" fmla="*/ 281 w 508"/>
                <a:gd name="T31" fmla="*/ 231 h 891"/>
                <a:gd name="T32" fmla="*/ 268 w 508"/>
                <a:gd name="T33" fmla="*/ 300 h 891"/>
                <a:gd name="T34" fmla="*/ 246 w 508"/>
                <a:gd name="T35" fmla="*/ 333 h 891"/>
                <a:gd name="T36" fmla="*/ 234 w 508"/>
                <a:gd name="T37" fmla="*/ 340 h 891"/>
                <a:gd name="T38" fmla="*/ 202 w 508"/>
                <a:gd name="T39" fmla="*/ 297 h 891"/>
                <a:gd name="T40" fmla="*/ 208 w 508"/>
                <a:gd name="T41" fmla="*/ 279 h 891"/>
                <a:gd name="T42" fmla="*/ 210 w 508"/>
                <a:gd name="T43" fmla="*/ 263 h 891"/>
                <a:gd name="T44" fmla="*/ 208 w 508"/>
                <a:gd name="T45" fmla="*/ 234 h 891"/>
                <a:gd name="T46" fmla="*/ 189 w 508"/>
                <a:gd name="T47" fmla="*/ 218 h 891"/>
                <a:gd name="T48" fmla="*/ 148 w 508"/>
                <a:gd name="T49" fmla="*/ 189 h 891"/>
                <a:gd name="T50" fmla="*/ 43 w 508"/>
                <a:gd name="T51" fmla="*/ 227 h 891"/>
                <a:gd name="T52" fmla="*/ 5 w 508"/>
                <a:gd name="T53" fmla="*/ 243 h 891"/>
                <a:gd name="T54" fmla="*/ 17 w 508"/>
                <a:gd name="T55" fmla="*/ 297 h 891"/>
                <a:gd name="T56" fmla="*/ 64 w 508"/>
                <a:gd name="T57" fmla="*/ 309 h 891"/>
                <a:gd name="T58" fmla="*/ 89 w 508"/>
                <a:gd name="T59" fmla="*/ 322 h 891"/>
                <a:gd name="T60" fmla="*/ 120 w 508"/>
                <a:gd name="T61" fmla="*/ 331 h 891"/>
                <a:gd name="T62" fmla="*/ 129 w 508"/>
                <a:gd name="T63" fmla="*/ 357 h 891"/>
                <a:gd name="T64" fmla="*/ 131 w 508"/>
                <a:gd name="T65" fmla="*/ 375 h 891"/>
                <a:gd name="T66" fmla="*/ 129 w 508"/>
                <a:gd name="T67" fmla="*/ 395 h 891"/>
                <a:gd name="T68" fmla="*/ 131 w 508"/>
                <a:gd name="T69" fmla="*/ 434 h 891"/>
                <a:gd name="T70" fmla="*/ 117 w 508"/>
                <a:gd name="T71" fmla="*/ 450 h 891"/>
                <a:gd name="T72" fmla="*/ 117 w 508"/>
                <a:gd name="T73" fmla="*/ 482 h 891"/>
                <a:gd name="T74" fmla="*/ 125 w 508"/>
                <a:gd name="T75" fmla="*/ 518 h 891"/>
                <a:gd name="T76" fmla="*/ 105 w 508"/>
                <a:gd name="T77" fmla="*/ 542 h 891"/>
                <a:gd name="T78" fmla="*/ 96 w 508"/>
                <a:gd name="T79" fmla="*/ 570 h 891"/>
                <a:gd name="T80" fmla="*/ 95 w 508"/>
                <a:gd name="T81" fmla="*/ 586 h 891"/>
                <a:gd name="T82" fmla="*/ 57 w 508"/>
                <a:gd name="T83" fmla="*/ 702 h 891"/>
                <a:gd name="T84" fmla="*/ 78 w 508"/>
                <a:gd name="T85" fmla="*/ 809 h 891"/>
                <a:gd name="T86" fmla="*/ 76 w 508"/>
                <a:gd name="T87" fmla="*/ 830 h 891"/>
                <a:gd name="T88" fmla="*/ 83 w 508"/>
                <a:gd name="T89" fmla="*/ 861 h 891"/>
                <a:gd name="T90" fmla="*/ 98 w 508"/>
                <a:gd name="T91" fmla="*/ 877 h 891"/>
                <a:gd name="T92" fmla="*/ 115 w 508"/>
                <a:gd name="T93" fmla="*/ 871 h 891"/>
                <a:gd name="T94" fmla="*/ 109 w 508"/>
                <a:gd name="T95" fmla="*/ 819 h 891"/>
                <a:gd name="T96" fmla="*/ 242 w 508"/>
                <a:gd name="T97" fmla="*/ 735 h 891"/>
                <a:gd name="T98" fmla="*/ 230 w 508"/>
                <a:gd name="T99" fmla="*/ 713 h 891"/>
                <a:gd name="T100" fmla="*/ 241 w 508"/>
                <a:gd name="T101" fmla="*/ 650 h 891"/>
                <a:gd name="T102" fmla="*/ 246 w 508"/>
                <a:gd name="T103" fmla="*/ 626 h 891"/>
                <a:gd name="T104" fmla="*/ 238 w 508"/>
                <a:gd name="T105" fmla="*/ 612 h 891"/>
                <a:gd name="T106" fmla="*/ 225 w 508"/>
                <a:gd name="T107" fmla="*/ 555 h 891"/>
                <a:gd name="T108" fmla="*/ 222 w 508"/>
                <a:gd name="T109" fmla="*/ 503 h 891"/>
                <a:gd name="T110" fmla="*/ 267 w 508"/>
                <a:gd name="T111" fmla="*/ 455 h 891"/>
                <a:gd name="T112" fmla="*/ 312 w 508"/>
                <a:gd name="T113" fmla="*/ 419 h 891"/>
                <a:gd name="T114" fmla="*/ 417 w 508"/>
                <a:gd name="T115" fmla="*/ 348 h 891"/>
                <a:gd name="T116" fmla="*/ 458 w 508"/>
                <a:gd name="T117" fmla="*/ 314 h 891"/>
                <a:gd name="T118" fmla="*/ 498 w 508"/>
                <a:gd name="T119" fmla="*/ 263 h 891"/>
                <a:gd name="T120" fmla="*/ 508 w 508"/>
                <a:gd name="T121" fmla="*/ 229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08" h="891">
                  <a:moveTo>
                    <a:pt x="508" y="229"/>
                  </a:moveTo>
                  <a:cubicBezTo>
                    <a:pt x="508" y="221"/>
                    <a:pt x="507" y="210"/>
                    <a:pt x="507" y="210"/>
                  </a:cubicBezTo>
                  <a:cubicBezTo>
                    <a:pt x="499" y="211"/>
                    <a:pt x="499" y="211"/>
                    <a:pt x="499" y="211"/>
                  </a:cubicBezTo>
                  <a:cubicBezTo>
                    <a:pt x="499" y="170"/>
                    <a:pt x="499" y="170"/>
                    <a:pt x="499" y="170"/>
                  </a:cubicBezTo>
                  <a:cubicBezTo>
                    <a:pt x="491" y="162"/>
                    <a:pt x="491" y="162"/>
                    <a:pt x="491" y="162"/>
                  </a:cubicBezTo>
                  <a:cubicBezTo>
                    <a:pt x="502" y="155"/>
                    <a:pt x="502" y="155"/>
                    <a:pt x="502" y="155"/>
                  </a:cubicBezTo>
                  <a:cubicBezTo>
                    <a:pt x="495" y="124"/>
                    <a:pt x="495" y="124"/>
                    <a:pt x="495" y="124"/>
                  </a:cubicBezTo>
                  <a:cubicBezTo>
                    <a:pt x="503" y="104"/>
                    <a:pt x="503" y="104"/>
                    <a:pt x="503" y="104"/>
                  </a:cubicBezTo>
                  <a:cubicBezTo>
                    <a:pt x="493" y="78"/>
                    <a:pt x="493" y="78"/>
                    <a:pt x="493" y="78"/>
                  </a:cubicBezTo>
                  <a:cubicBezTo>
                    <a:pt x="493" y="78"/>
                    <a:pt x="505" y="21"/>
                    <a:pt x="505" y="13"/>
                  </a:cubicBezTo>
                  <a:cubicBezTo>
                    <a:pt x="505" y="5"/>
                    <a:pt x="497" y="0"/>
                    <a:pt x="497" y="0"/>
                  </a:cubicBezTo>
                  <a:cubicBezTo>
                    <a:pt x="497" y="0"/>
                    <a:pt x="497" y="0"/>
                    <a:pt x="497" y="0"/>
                  </a:cubicBezTo>
                  <a:cubicBezTo>
                    <a:pt x="444" y="37"/>
                    <a:pt x="444" y="37"/>
                    <a:pt x="444" y="37"/>
                  </a:cubicBezTo>
                  <a:cubicBezTo>
                    <a:pt x="425" y="38"/>
                    <a:pt x="425" y="38"/>
                    <a:pt x="425" y="38"/>
                  </a:cubicBezTo>
                  <a:cubicBezTo>
                    <a:pt x="425" y="38"/>
                    <a:pt x="404" y="51"/>
                    <a:pt x="400" y="52"/>
                  </a:cubicBezTo>
                  <a:cubicBezTo>
                    <a:pt x="396" y="53"/>
                    <a:pt x="393" y="45"/>
                    <a:pt x="393" y="45"/>
                  </a:cubicBezTo>
                  <a:cubicBezTo>
                    <a:pt x="377" y="45"/>
                    <a:pt x="377" y="45"/>
                    <a:pt x="377" y="45"/>
                  </a:cubicBezTo>
                  <a:cubicBezTo>
                    <a:pt x="377" y="45"/>
                    <a:pt x="361" y="63"/>
                    <a:pt x="354" y="66"/>
                  </a:cubicBezTo>
                  <a:cubicBezTo>
                    <a:pt x="347" y="69"/>
                    <a:pt x="343" y="67"/>
                    <a:pt x="343" y="67"/>
                  </a:cubicBezTo>
                  <a:cubicBezTo>
                    <a:pt x="343" y="67"/>
                    <a:pt x="329" y="59"/>
                    <a:pt x="325" y="61"/>
                  </a:cubicBezTo>
                  <a:cubicBezTo>
                    <a:pt x="321" y="63"/>
                    <a:pt x="316" y="72"/>
                    <a:pt x="311" y="72"/>
                  </a:cubicBezTo>
                  <a:cubicBezTo>
                    <a:pt x="306" y="72"/>
                    <a:pt x="287" y="51"/>
                    <a:pt x="279" y="51"/>
                  </a:cubicBezTo>
                  <a:cubicBezTo>
                    <a:pt x="271" y="51"/>
                    <a:pt x="267" y="61"/>
                    <a:pt x="267" y="61"/>
                  </a:cubicBezTo>
                  <a:cubicBezTo>
                    <a:pt x="267" y="61"/>
                    <a:pt x="250" y="62"/>
                    <a:pt x="237" y="62"/>
                  </a:cubicBezTo>
                  <a:cubicBezTo>
                    <a:pt x="236" y="66"/>
                    <a:pt x="236" y="70"/>
                    <a:pt x="236" y="72"/>
                  </a:cubicBezTo>
                  <a:cubicBezTo>
                    <a:pt x="236" y="75"/>
                    <a:pt x="233" y="81"/>
                    <a:pt x="224" y="89"/>
                  </a:cubicBezTo>
                  <a:cubicBezTo>
                    <a:pt x="215" y="97"/>
                    <a:pt x="225" y="104"/>
                    <a:pt x="229" y="109"/>
                  </a:cubicBezTo>
                  <a:cubicBezTo>
                    <a:pt x="233" y="114"/>
                    <a:pt x="233" y="132"/>
                    <a:pt x="228" y="144"/>
                  </a:cubicBezTo>
                  <a:cubicBezTo>
                    <a:pt x="225" y="151"/>
                    <a:pt x="225" y="159"/>
                    <a:pt x="226" y="164"/>
                  </a:cubicBezTo>
                  <a:cubicBezTo>
                    <a:pt x="229" y="165"/>
                    <a:pt x="233" y="165"/>
                    <a:pt x="235" y="166"/>
                  </a:cubicBezTo>
                  <a:cubicBezTo>
                    <a:pt x="239" y="169"/>
                    <a:pt x="257" y="196"/>
                    <a:pt x="261" y="204"/>
                  </a:cubicBezTo>
                  <a:cubicBezTo>
                    <a:pt x="265" y="212"/>
                    <a:pt x="275" y="222"/>
                    <a:pt x="281" y="231"/>
                  </a:cubicBezTo>
                  <a:cubicBezTo>
                    <a:pt x="287" y="240"/>
                    <a:pt x="270" y="258"/>
                    <a:pt x="270" y="258"/>
                  </a:cubicBezTo>
                  <a:cubicBezTo>
                    <a:pt x="270" y="258"/>
                    <a:pt x="274" y="293"/>
                    <a:pt x="268" y="300"/>
                  </a:cubicBezTo>
                  <a:cubicBezTo>
                    <a:pt x="262" y="307"/>
                    <a:pt x="244" y="299"/>
                    <a:pt x="238" y="317"/>
                  </a:cubicBezTo>
                  <a:cubicBezTo>
                    <a:pt x="232" y="335"/>
                    <a:pt x="242" y="323"/>
                    <a:pt x="246" y="333"/>
                  </a:cubicBezTo>
                  <a:cubicBezTo>
                    <a:pt x="250" y="343"/>
                    <a:pt x="243" y="360"/>
                    <a:pt x="232" y="358"/>
                  </a:cubicBezTo>
                  <a:cubicBezTo>
                    <a:pt x="221" y="356"/>
                    <a:pt x="235" y="346"/>
                    <a:pt x="234" y="340"/>
                  </a:cubicBezTo>
                  <a:cubicBezTo>
                    <a:pt x="233" y="334"/>
                    <a:pt x="202" y="314"/>
                    <a:pt x="202" y="314"/>
                  </a:cubicBezTo>
                  <a:cubicBezTo>
                    <a:pt x="202" y="297"/>
                    <a:pt x="202" y="297"/>
                    <a:pt x="202" y="297"/>
                  </a:cubicBezTo>
                  <a:cubicBezTo>
                    <a:pt x="202" y="297"/>
                    <a:pt x="197" y="297"/>
                    <a:pt x="195" y="294"/>
                  </a:cubicBezTo>
                  <a:cubicBezTo>
                    <a:pt x="193" y="291"/>
                    <a:pt x="208" y="279"/>
                    <a:pt x="208" y="279"/>
                  </a:cubicBezTo>
                  <a:cubicBezTo>
                    <a:pt x="200" y="266"/>
                    <a:pt x="200" y="266"/>
                    <a:pt x="200" y="266"/>
                  </a:cubicBezTo>
                  <a:cubicBezTo>
                    <a:pt x="210" y="263"/>
                    <a:pt x="210" y="263"/>
                    <a:pt x="210" y="263"/>
                  </a:cubicBezTo>
                  <a:cubicBezTo>
                    <a:pt x="213" y="242"/>
                    <a:pt x="213" y="242"/>
                    <a:pt x="213" y="242"/>
                  </a:cubicBezTo>
                  <a:cubicBezTo>
                    <a:pt x="213" y="242"/>
                    <a:pt x="207" y="243"/>
                    <a:pt x="208" y="234"/>
                  </a:cubicBezTo>
                  <a:cubicBezTo>
                    <a:pt x="209" y="225"/>
                    <a:pt x="205" y="214"/>
                    <a:pt x="205" y="214"/>
                  </a:cubicBezTo>
                  <a:cubicBezTo>
                    <a:pt x="199" y="211"/>
                    <a:pt x="189" y="218"/>
                    <a:pt x="189" y="218"/>
                  </a:cubicBezTo>
                  <a:cubicBezTo>
                    <a:pt x="169" y="221"/>
                    <a:pt x="169" y="221"/>
                    <a:pt x="169" y="221"/>
                  </a:cubicBezTo>
                  <a:cubicBezTo>
                    <a:pt x="148" y="189"/>
                    <a:pt x="148" y="189"/>
                    <a:pt x="148" y="189"/>
                  </a:cubicBezTo>
                  <a:cubicBezTo>
                    <a:pt x="148" y="189"/>
                    <a:pt x="104" y="209"/>
                    <a:pt x="95" y="214"/>
                  </a:cubicBezTo>
                  <a:cubicBezTo>
                    <a:pt x="85" y="219"/>
                    <a:pt x="43" y="227"/>
                    <a:pt x="43" y="227"/>
                  </a:cubicBezTo>
                  <a:cubicBezTo>
                    <a:pt x="31" y="238"/>
                    <a:pt x="31" y="238"/>
                    <a:pt x="31" y="238"/>
                  </a:cubicBezTo>
                  <a:cubicBezTo>
                    <a:pt x="31" y="238"/>
                    <a:pt x="11" y="239"/>
                    <a:pt x="5" y="243"/>
                  </a:cubicBezTo>
                  <a:cubicBezTo>
                    <a:pt x="0" y="247"/>
                    <a:pt x="15" y="261"/>
                    <a:pt x="15" y="261"/>
                  </a:cubicBezTo>
                  <a:cubicBezTo>
                    <a:pt x="17" y="297"/>
                    <a:pt x="17" y="297"/>
                    <a:pt x="17" y="297"/>
                  </a:cubicBezTo>
                  <a:cubicBezTo>
                    <a:pt x="56" y="297"/>
                    <a:pt x="56" y="297"/>
                    <a:pt x="56" y="297"/>
                  </a:cubicBezTo>
                  <a:cubicBezTo>
                    <a:pt x="64" y="309"/>
                    <a:pt x="64" y="309"/>
                    <a:pt x="64" y="309"/>
                  </a:cubicBezTo>
                  <a:cubicBezTo>
                    <a:pt x="79" y="306"/>
                    <a:pt x="79" y="306"/>
                    <a:pt x="79" y="306"/>
                  </a:cubicBezTo>
                  <a:cubicBezTo>
                    <a:pt x="89" y="322"/>
                    <a:pt x="89" y="322"/>
                    <a:pt x="89" y="322"/>
                  </a:cubicBezTo>
                  <a:cubicBezTo>
                    <a:pt x="89" y="322"/>
                    <a:pt x="99" y="319"/>
                    <a:pt x="107" y="319"/>
                  </a:cubicBezTo>
                  <a:cubicBezTo>
                    <a:pt x="115" y="319"/>
                    <a:pt x="120" y="331"/>
                    <a:pt x="120" y="331"/>
                  </a:cubicBezTo>
                  <a:cubicBezTo>
                    <a:pt x="120" y="331"/>
                    <a:pt x="135" y="331"/>
                    <a:pt x="139" y="339"/>
                  </a:cubicBezTo>
                  <a:cubicBezTo>
                    <a:pt x="143" y="347"/>
                    <a:pt x="129" y="357"/>
                    <a:pt x="129" y="357"/>
                  </a:cubicBezTo>
                  <a:cubicBezTo>
                    <a:pt x="137" y="366"/>
                    <a:pt x="137" y="366"/>
                    <a:pt x="137" y="366"/>
                  </a:cubicBezTo>
                  <a:cubicBezTo>
                    <a:pt x="131" y="375"/>
                    <a:pt x="131" y="375"/>
                    <a:pt x="131" y="375"/>
                  </a:cubicBezTo>
                  <a:cubicBezTo>
                    <a:pt x="137" y="383"/>
                    <a:pt x="137" y="383"/>
                    <a:pt x="137" y="383"/>
                  </a:cubicBezTo>
                  <a:cubicBezTo>
                    <a:pt x="137" y="383"/>
                    <a:pt x="132" y="390"/>
                    <a:pt x="129" y="395"/>
                  </a:cubicBezTo>
                  <a:cubicBezTo>
                    <a:pt x="127" y="401"/>
                    <a:pt x="135" y="407"/>
                    <a:pt x="137" y="421"/>
                  </a:cubicBezTo>
                  <a:cubicBezTo>
                    <a:pt x="140" y="434"/>
                    <a:pt x="131" y="434"/>
                    <a:pt x="131" y="434"/>
                  </a:cubicBezTo>
                  <a:cubicBezTo>
                    <a:pt x="131" y="443"/>
                    <a:pt x="131" y="443"/>
                    <a:pt x="131" y="443"/>
                  </a:cubicBezTo>
                  <a:cubicBezTo>
                    <a:pt x="117" y="450"/>
                    <a:pt x="117" y="450"/>
                    <a:pt x="117" y="450"/>
                  </a:cubicBezTo>
                  <a:cubicBezTo>
                    <a:pt x="131" y="466"/>
                    <a:pt x="131" y="466"/>
                    <a:pt x="131" y="466"/>
                  </a:cubicBezTo>
                  <a:cubicBezTo>
                    <a:pt x="131" y="466"/>
                    <a:pt x="119" y="477"/>
                    <a:pt x="117" y="482"/>
                  </a:cubicBezTo>
                  <a:cubicBezTo>
                    <a:pt x="116" y="487"/>
                    <a:pt x="133" y="498"/>
                    <a:pt x="135" y="505"/>
                  </a:cubicBezTo>
                  <a:cubicBezTo>
                    <a:pt x="136" y="511"/>
                    <a:pt x="125" y="518"/>
                    <a:pt x="125" y="518"/>
                  </a:cubicBezTo>
                  <a:cubicBezTo>
                    <a:pt x="125" y="518"/>
                    <a:pt x="123" y="525"/>
                    <a:pt x="121" y="533"/>
                  </a:cubicBezTo>
                  <a:cubicBezTo>
                    <a:pt x="120" y="541"/>
                    <a:pt x="105" y="542"/>
                    <a:pt x="105" y="542"/>
                  </a:cubicBezTo>
                  <a:cubicBezTo>
                    <a:pt x="104" y="565"/>
                    <a:pt x="104" y="565"/>
                    <a:pt x="104" y="565"/>
                  </a:cubicBezTo>
                  <a:cubicBezTo>
                    <a:pt x="96" y="570"/>
                    <a:pt x="96" y="570"/>
                    <a:pt x="96" y="570"/>
                  </a:cubicBezTo>
                  <a:cubicBezTo>
                    <a:pt x="105" y="583"/>
                    <a:pt x="105" y="583"/>
                    <a:pt x="105" y="583"/>
                  </a:cubicBezTo>
                  <a:cubicBezTo>
                    <a:pt x="95" y="586"/>
                    <a:pt x="95" y="586"/>
                    <a:pt x="95" y="586"/>
                  </a:cubicBezTo>
                  <a:cubicBezTo>
                    <a:pt x="48" y="642"/>
                    <a:pt x="48" y="642"/>
                    <a:pt x="48" y="642"/>
                  </a:cubicBezTo>
                  <a:cubicBezTo>
                    <a:pt x="48" y="642"/>
                    <a:pt x="55" y="693"/>
                    <a:pt x="57" y="702"/>
                  </a:cubicBezTo>
                  <a:cubicBezTo>
                    <a:pt x="59" y="711"/>
                    <a:pt x="80" y="743"/>
                    <a:pt x="79" y="752"/>
                  </a:cubicBezTo>
                  <a:cubicBezTo>
                    <a:pt x="78" y="761"/>
                    <a:pt x="78" y="809"/>
                    <a:pt x="78" y="809"/>
                  </a:cubicBezTo>
                  <a:cubicBezTo>
                    <a:pt x="60" y="833"/>
                    <a:pt x="60" y="833"/>
                    <a:pt x="60" y="833"/>
                  </a:cubicBezTo>
                  <a:cubicBezTo>
                    <a:pt x="76" y="830"/>
                    <a:pt x="76" y="830"/>
                    <a:pt x="76" y="830"/>
                  </a:cubicBezTo>
                  <a:cubicBezTo>
                    <a:pt x="76" y="830"/>
                    <a:pt x="71" y="847"/>
                    <a:pt x="73" y="854"/>
                  </a:cubicBezTo>
                  <a:cubicBezTo>
                    <a:pt x="76" y="861"/>
                    <a:pt x="83" y="861"/>
                    <a:pt x="83" y="861"/>
                  </a:cubicBezTo>
                  <a:cubicBezTo>
                    <a:pt x="87" y="877"/>
                    <a:pt x="87" y="877"/>
                    <a:pt x="87" y="877"/>
                  </a:cubicBezTo>
                  <a:cubicBezTo>
                    <a:pt x="91" y="876"/>
                    <a:pt x="95" y="875"/>
                    <a:pt x="98" y="877"/>
                  </a:cubicBezTo>
                  <a:cubicBezTo>
                    <a:pt x="102" y="879"/>
                    <a:pt x="107" y="885"/>
                    <a:pt x="111" y="891"/>
                  </a:cubicBezTo>
                  <a:cubicBezTo>
                    <a:pt x="113" y="883"/>
                    <a:pt x="115" y="876"/>
                    <a:pt x="115" y="871"/>
                  </a:cubicBezTo>
                  <a:cubicBezTo>
                    <a:pt x="116" y="856"/>
                    <a:pt x="107" y="845"/>
                    <a:pt x="107" y="845"/>
                  </a:cubicBezTo>
                  <a:cubicBezTo>
                    <a:pt x="107" y="845"/>
                    <a:pt x="88" y="839"/>
                    <a:pt x="109" y="819"/>
                  </a:cubicBezTo>
                  <a:cubicBezTo>
                    <a:pt x="130" y="799"/>
                    <a:pt x="165" y="785"/>
                    <a:pt x="186" y="773"/>
                  </a:cubicBezTo>
                  <a:cubicBezTo>
                    <a:pt x="207" y="761"/>
                    <a:pt x="242" y="744"/>
                    <a:pt x="242" y="735"/>
                  </a:cubicBezTo>
                  <a:cubicBezTo>
                    <a:pt x="242" y="726"/>
                    <a:pt x="242" y="718"/>
                    <a:pt x="242" y="718"/>
                  </a:cubicBezTo>
                  <a:cubicBezTo>
                    <a:pt x="242" y="718"/>
                    <a:pt x="231" y="727"/>
                    <a:pt x="230" y="713"/>
                  </a:cubicBezTo>
                  <a:cubicBezTo>
                    <a:pt x="229" y="699"/>
                    <a:pt x="249" y="684"/>
                    <a:pt x="247" y="674"/>
                  </a:cubicBezTo>
                  <a:cubicBezTo>
                    <a:pt x="245" y="664"/>
                    <a:pt x="241" y="650"/>
                    <a:pt x="241" y="650"/>
                  </a:cubicBezTo>
                  <a:cubicBezTo>
                    <a:pt x="248" y="631"/>
                    <a:pt x="248" y="631"/>
                    <a:pt x="248" y="631"/>
                  </a:cubicBezTo>
                  <a:cubicBezTo>
                    <a:pt x="246" y="626"/>
                    <a:pt x="246" y="626"/>
                    <a:pt x="246" y="626"/>
                  </a:cubicBezTo>
                  <a:cubicBezTo>
                    <a:pt x="235" y="639"/>
                    <a:pt x="235" y="639"/>
                    <a:pt x="235" y="639"/>
                  </a:cubicBezTo>
                  <a:cubicBezTo>
                    <a:pt x="238" y="612"/>
                    <a:pt x="238" y="612"/>
                    <a:pt x="238" y="612"/>
                  </a:cubicBezTo>
                  <a:cubicBezTo>
                    <a:pt x="238" y="612"/>
                    <a:pt x="223" y="597"/>
                    <a:pt x="222" y="587"/>
                  </a:cubicBezTo>
                  <a:cubicBezTo>
                    <a:pt x="221" y="577"/>
                    <a:pt x="230" y="567"/>
                    <a:pt x="225" y="555"/>
                  </a:cubicBezTo>
                  <a:cubicBezTo>
                    <a:pt x="220" y="543"/>
                    <a:pt x="208" y="554"/>
                    <a:pt x="208" y="541"/>
                  </a:cubicBezTo>
                  <a:cubicBezTo>
                    <a:pt x="208" y="528"/>
                    <a:pt x="219" y="507"/>
                    <a:pt x="222" y="503"/>
                  </a:cubicBezTo>
                  <a:cubicBezTo>
                    <a:pt x="225" y="499"/>
                    <a:pt x="249" y="493"/>
                    <a:pt x="252" y="484"/>
                  </a:cubicBezTo>
                  <a:cubicBezTo>
                    <a:pt x="255" y="475"/>
                    <a:pt x="260" y="460"/>
                    <a:pt x="267" y="455"/>
                  </a:cubicBezTo>
                  <a:cubicBezTo>
                    <a:pt x="274" y="450"/>
                    <a:pt x="279" y="455"/>
                    <a:pt x="287" y="449"/>
                  </a:cubicBezTo>
                  <a:cubicBezTo>
                    <a:pt x="295" y="443"/>
                    <a:pt x="310" y="435"/>
                    <a:pt x="312" y="419"/>
                  </a:cubicBezTo>
                  <a:cubicBezTo>
                    <a:pt x="314" y="403"/>
                    <a:pt x="331" y="385"/>
                    <a:pt x="348" y="377"/>
                  </a:cubicBezTo>
                  <a:cubicBezTo>
                    <a:pt x="365" y="369"/>
                    <a:pt x="409" y="355"/>
                    <a:pt x="417" y="348"/>
                  </a:cubicBezTo>
                  <a:cubicBezTo>
                    <a:pt x="425" y="341"/>
                    <a:pt x="458" y="324"/>
                    <a:pt x="458" y="324"/>
                  </a:cubicBezTo>
                  <a:cubicBezTo>
                    <a:pt x="458" y="314"/>
                    <a:pt x="458" y="314"/>
                    <a:pt x="458" y="314"/>
                  </a:cubicBezTo>
                  <a:cubicBezTo>
                    <a:pt x="458" y="314"/>
                    <a:pt x="476" y="295"/>
                    <a:pt x="476" y="290"/>
                  </a:cubicBezTo>
                  <a:cubicBezTo>
                    <a:pt x="476" y="285"/>
                    <a:pt x="498" y="263"/>
                    <a:pt x="498" y="263"/>
                  </a:cubicBezTo>
                  <a:cubicBezTo>
                    <a:pt x="496" y="254"/>
                    <a:pt x="496" y="254"/>
                    <a:pt x="496" y="254"/>
                  </a:cubicBezTo>
                  <a:cubicBezTo>
                    <a:pt x="496" y="254"/>
                    <a:pt x="508" y="237"/>
                    <a:pt x="508" y="229"/>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87" name="Freeform 346"/>
            <p:cNvSpPr>
              <a:spLocks/>
            </p:cNvSpPr>
            <p:nvPr/>
          </p:nvSpPr>
          <p:spPr bwMode="gray">
            <a:xfrm>
              <a:off x="4918789" y="4618851"/>
              <a:ext cx="89878" cy="211018"/>
            </a:xfrm>
            <a:custGeom>
              <a:avLst/>
              <a:gdLst>
                <a:gd name="T0" fmla="*/ 156 w 162"/>
                <a:gd name="T1" fmla="*/ 287 h 416"/>
                <a:gd name="T2" fmla="*/ 136 w 162"/>
                <a:gd name="T3" fmla="*/ 260 h 416"/>
                <a:gd name="T4" fmla="*/ 110 w 162"/>
                <a:gd name="T5" fmla="*/ 222 h 416"/>
                <a:gd name="T6" fmla="*/ 101 w 162"/>
                <a:gd name="T7" fmla="*/ 220 h 416"/>
                <a:gd name="T8" fmla="*/ 105 w 162"/>
                <a:gd name="T9" fmla="*/ 229 h 416"/>
                <a:gd name="T10" fmla="*/ 114 w 162"/>
                <a:gd name="T11" fmla="*/ 237 h 416"/>
                <a:gd name="T12" fmla="*/ 113 w 162"/>
                <a:gd name="T13" fmla="*/ 264 h 416"/>
                <a:gd name="T14" fmla="*/ 105 w 162"/>
                <a:gd name="T15" fmla="*/ 253 h 416"/>
                <a:gd name="T16" fmla="*/ 90 w 162"/>
                <a:gd name="T17" fmla="*/ 257 h 416"/>
                <a:gd name="T18" fmla="*/ 86 w 162"/>
                <a:gd name="T19" fmla="*/ 234 h 416"/>
                <a:gd name="T20" fmla="*/ 81 w 162"/>
                <a:gd name="T21" fmla="*/ 220 h 416"/>
                <a:gd name="T22" fmla="*/ 81 w 162"/>
                <a:gd name="T23" fmla="*/ 195 h 416"/>
                <a:gd name="T24" fmla="*/ 64 w 162"/>
                <a:gd name="T25" fmla="*/ 171 h 416"/>
                <a:gd name="T26" fmla="*/ 59 w 162"/>
                <a:gd name="T27" fmla="*/ 154 h 416"/>
                <a:gd name="T28" fmla="*/ 77 w 162"/>
                <a:gd name="T29" fmla="*/ 126 h 416"/>
                <a:gd name="T30" fmla="*/ 84 w 162"/>
                <a:gd name="T31" fmla="*/ 108 h 416"/>
                <a:gd name="T32" fmla="*/ 81 w 162"/>
                <a:gd name="T33" fmla="*/ 90 h 416"/>
                <a:gd name="T34" fmla="*/ 78 w 162"/>
                <a:gd name="T35" fmla="*/ 51 h 416"/>
                <a:gd name="T36" fmla="*/ 64 w 162"/>
                <a:gd name="T37" fmla="*/ 37 h 416"/>
                <a:gd name="T38" fmla="*/ 60 w 162"/>
                <a:gd name="T39" fmla="*/ 10 h 416"/>
                <a:gd name="T40" fmla="*/ 41 w 162"/>
                <a:gd name="T41" fmla="*/ 10 h 416"/>
                <a:gd name="T42" fmla="*/ 35 w 162"/>
                <a:gd name="T43" fmla="*/ 0 h 416"/>
                <a:gd name="T44" fmla="*/ 20 w 162"/>
                <a:gd name="T45" fmla="*/ 1 h 416"/>
                <a:gd name="T46" fmla="*/ 20 w 162"/>
                <a:gd name="T47" fmla="*/ 9 h 416"/>
                <a:gd name="T48" fmla="*/ 35 w 162"/>
                <a:gd name="T49" fmla="*/ 16 h 416"/>
                <a:gd name="T50" fmla="*/ 37 w 162"/>
                <a:gd name="T51" fmla="*/ 42 h 416"/>
                <a:gd name="T52" fmla="*/ 46 w 162"/>
                <a:gd name="T53" fmla="*/ 41 h 416"/>
                <a:gd name="T54" fmla="*/ 46 w 162"/>
                <a:gd name="T55" fmla="*/ 54 h 416"/>
                <a:gd name="T56" fmla="*/ 52 w 162"/>
                <a:gd name="T57" fmla="*/ 64 h 416"/>
                <a:gd name="T58" fmla="*/ 30 w 162"/>
                <a:gd name="T59" fmla="*/ 75 h 416"/>
                <a:gd name="T60" fmla="*/ 30 w 162"/>
                <a:gd name="T61" fmla="*/ 86 h 416"/>
                <a:gd name="T62" fmla="*/ 37 w 162"/>
                <a:gd name="T63" fmla="*/ 92 h 416"/>
                <a:gd name="T64" fmla="*/ 33 w 162"/>
                <a:gd name="T65" fmla="*/ 105 h 416"/>
                <a:gd name="T66" fmla="*/ 34 w 162"/>
                <a:gd name="T67" fmla="*/ 153 h 416"/>
                <a:gd name="T68" fmla="*/ 42 w 162"/>
                <a:gd name="T69" fmla="*/ 157 h 416"/>
                <a:gd name="T70" fmla="*/ 14 w 162"/>
                <a:gd name="T71" fmla="*/ 175 h 416"/>
                <a:gd name="T72" fmla="*/ 16 w 162"/>
                <a:gd name="T73" fmla="*/ 200 h 416"/>
                <a:gd name="T74" fmla="*/ 1 w 162"/>
                <a:gd name="T75" fmla="*/ 226 h 416"/>
                <a:gd name="T76" fmla="*/ 23 w 162"/>
                <a:gd name="T77" fmla="*/ 245 h 416"/>
                <a:gd name="T78" fmla="*/ 44 w 162"/>
                <a:gd name="T79" fmla="*/ 277 h 416"/>
                <a:gd name="T80" fmla="*/ 64 w 162"/>
                <a:gd name="T81" fmla="*/ 274 h 416"/>
                <a:gd name="T82" fmla="*/ 80 w 162"/>
                <a:gd name="T83" fmla="*/ 270 h 416"/>
                <a:gd name="T84" fmla="*/ 83 w 162"/>
                <a:gd name="T85" fmla="*/ 290 h 416"/>
                <a:gd name="T86" fmla="*/ 88 w 162"/>
                <a:gd name="T87" fmla="*/ 298 h 416"/>
                <a:gd name="T88" fmla="*/ 85 w 162"/>
                <a:gd name="T89" fmla="*/ 319 h 416"/>
                <a:gd name="T90" fmla="*/ 75 w 162"/>
                <a:gd name="T91" fmla="*/ 322 h 416"/>
                <a:gd name="T92" fmla="*/ 83 w 162"/>
                <a:gd name="T93" fmla="*/ 335 h 416"/>
                <a:gd name="T94" fmla="*/ 70 w 162"/>
                <a:gd name="T95" fmla="*/ 350 h 416"/>
                <a:gd name="T96" fmla="*/ 77 w 162"/>
                <a:gd name="T97" fmla="*/ 353 h 416"/>
                <a:gd name="T98" fmla="*/ 77 w 162"/>
                <a:gd name="T99" fmla="*/ 370 h 416"/>
                <a:gd name="T100" fmla="*/ 109 w 162"/>
                <a:gd name="T101" fmla="*/ 396 h 416"/>
                <a:gd name="T102" fmla="*/ 107 w 162"/>
                <a:gd name="T103" fmla="*/ 414 h 416"/>
                <a:gd name="T104" fmla="*/ 121 w 162"/>
                <a:gd name="T105" fmla="*/ 389 h 416"/>
                <a:gd name="T106" fmla="*/ 113 w 162"/>
                <a:gd name="T107" fmla="*/ 373 h 416"/>
                <a:gd name="T108" fmla="*/ 143 w 162"/>
                <a:gd name="T109" fmla="*/ 356 h 416"/>
                <a:gd name="T110" fmla="*/ 145 w 162"/>
                <a:gd name="T111" fmla="*/ 314 h 416"/>
                <a:gd name="T112" fmla="*/ 156 w 162"/>
                <a:gd name="T113" fmla="*/ 287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2" h="416">
                  <a:moveTo>
                    <a:pt x="156" y="287"/>
                  </a:moveTo>
                  <a:cubicBezTo>
                    <a:pt x="150" y="278"/>
                    <a:pt x="140" y="268"/>
                    <a:pt x="136" y="260"/>
                  </a:cubicBezTo>
                  <a:cubicBezTo>
                    <a:pt x="132" y="252"/>
                    <a:pt x="114" y="225"/>
                    <a:pt x="110" y="222"/>
                  </a:cubicBezTo>
                  <a:cubicBezTo>
                    <a:pt x="108" y="221"/>
                    <a:pt x="104" y="221"/>
                    <a:pt x="101" y="220"/>
                  </a:cubicBezTo>
                  <a:cubicBezTo>
                    <a:pt x="101" y="225"/>
                    <a:pt x="103" y="228"/>
                    <a:pt x="105" y="229"/>
                  </a:cubicBezTo>
                  <a:cubicBezTo>
                    <a:pt x="110" y="231"/>
                    <a:pt x="114" y="237"/>
                    <a:pt x="114" y="237"/>
                  </a:cubicBezTo>
                  <a:cubicBezTo>
                    <a:pt x="114" y="237"/>
                    <a:pt x="119" y="262"/>
                    <a:pt x="113" y="264"/>
                  </a:cubicBezTo>
                  <a:cubicBezTo>
                    <a:pt x="107" y="266"/>
                    <a:pt x="105" y="253"/>
                    <a:pt x="105" y="253"/>
                  </a:cubicBezTo>
                  <a:cubicBezTo>
                    <a:pt x="105" y="253"/>
                    <a:pt x="93" y="259"/>
                    <a:pt x="90" y="257"/>
                  </a:cubicBezTo>
                  <a:cubicBezTo>
                    <a:pt x="87" y="255"/>
                    <a:pt x="87" y="241"/>
                    <a:pt x="86" y="234"/>
                  </a:cubicBezTo>
                  <a:cubicBezTo>
                    <a:pt x="85" y="227"/>
                    <a:pt x="83" y="224"/>
                    <a:pt x="81" y="220"/>
                  </a:cubicBezTo>
                  <a:cubicBezTo>
                    <a:pt x="79" y="216"/>
                    <a:pt x="81" y="203"/>
                    <a:pt x="81" y="195"/>
                  </a:cubicBezTo>
                  <a:cubicBezTo>
                    <a:pt x="81" y="187"/>
                    <a:pt x="76" y="181"/>
                    <a:pt x="64" y="171"/>
                  </a:cubicBezTo>
                  <a:cubicBezTo>
                    <a:pt x="52" y="161"/>
                    <a:pt x="61" y="163"/>
                    <a:pt x="59" y="154"/>
                  </a:cubicBezTo>
                  <a:cubicBezTo>
                    <a:pt x="57" y="145"/>
                    <a:pt x="67" y="137"/>
                    <a:pt x="77" y="126"/>
                  </a:cubicBezTo>
                  <a:cubicBezTo>
                    <a:pt x="87" y="115"/>
                    <a:pt x="83" y="113"/>
                    <a:pt x="84" y="108"/>
                  </a:cubicBezTo>
                  <a:cubicBezTo>
                    <a:pt x="85" y="103"/>
                    <a:pt x="81" y="98"/>
                    <a:pt x="81" y="90"/>
                  </a:cubicBezTo>
                  <a:cubicBezTo>
                    <a:pt x="81" y="82"/>
                    <a:pt x="79" y="67"/>
                    <a:pt x="78" y="51"/>
                  </a:cubicBezTo>
                  <a:cubicBezTo>
                    <a:pt x="77" y="35"/>
                    <a:pt x="75" y="44"/>
                    <a:pt x="64" y="37"/>
                  </a:cubicBezTo>
                  <a:cubicBezTo>
                    <a:pt x="53" y="30"/>
                    <a:pt x="61" y="21"/>
                    <a:pt x="60" y="10"/>
                  </a:cubicBezTo>
                  <a:cubicBezTo>
                    <a:pt x="41" y="10"/>
                    <a:pt x="41" y="10"/>
                    <a:pt x="41" y="10"/>
                  </a:cubicBezTo>
                  <a:cubicBezTo>
                    <a:pt x="35" y="0"/>
                    <a:pt x="35" y="0"/>
                    <a:pt x="35" y="0"/>
                  </a:cubicBezTo>
                  <a:cubicBezTo>
                    <a:pt x="20" y="1"/>
                    <a:pt x="20" y="1"/>
                    <a:pt x="20" y="1"/>
                  </a:cubicBezTo>
                  <a:cubicBezTo>
                    <a:pt x="20" y="9"/>
                    <a:pt x="20" y="9"/>
                    <a:pt x="20" y="9"/>
                  </a:cubicBezTo>
                  <a:cubicBezTo>
                    <a:pt x="20" y="9"/>
                    <a:pt x="34" y="9"/>
                    <a:pt x="35" y="16"/>
                  </a:cubicBezTo>
                  <a:cubicBezTo>
                    <a:pt x="36" y="23"/>
                    <a:pt x="34" y="42"/>
                    <a:pt x="37" y="42"/>
                  </a:cubicBezTo>
                  <a:cubicBezTo>
                    <a:pt x="40" y="42"/>
                    <a:pt x="46" y="41"/>
                    <a:pt x="46" y="41"/>
                  </a:cubicBezTo>
                  <a:cubicBezTo>
                    <a:pt x="46" y="54"/>
                    <a:pt x="46" y="54"/>
                    <a:pt x="46" y="54"/>
                  </a:cubicBezTo>
                  <a:cubicBezTo>
                    <a:pt x="46" y="54"/>
                    <a:pt x="58" y="57"/>
                    <a:pt x="52" y="64"/>
                  </a:cubicBezTo>
                  <a:cubicBezTo>
                    <a:pt x="46" y="71"/>
                    <a:pt x="30" y="75"/>
                    <a:pt x="30" y="75"/>
                  </a:cubicBezTo>
                  <a:cubicBezTo>
                    <a:pt x="30" y="86"/>
                    <a:pt x="30" y="86"/>
                    <a:pt x="30" y="86"/>
                  </a:cubicBezTo>
                  <a:cubicBezTo>
                    <a:pt x="37" y="92"/>
                    <a:pt x="37" y="92"/>
                    <a:pt x="37" y="92"/>
                  </a:cubicBezTo>
                  <a:cubicBezTo>
                    <a:pt x="33" y="105"/>
                    <a:pt x="33" y="105"/>
                    <a:pt x="33" y="105"/>
                  </a:cubicBezTo>
                  <a:cubicBezTo>
                    <a:pt x="34" y="153"/>
                    <a:pt x="34" y="153"/>
                    <a:pt x="34" y="153"/>
                  </a:cubicBezTo>
                  <a:cubicBezTo>
                    <a:pt x="34" y="153"/>
                    <a:pt x="45" y="150"/>
                    <a:pt x="42" y="157"/>
                  </a:cubicBezTo>
                  <a:cubicBezTo>
                    <a:pt x="39" y="164"/>
                    <a:pt x="14" y="175"/>
                    <a:pt x="14" y="175"/>
                  </a:cubicBezTo>
                  <a:cubicBezTo>
                    <a:pt x="16" y="200"/>
                    <a:pt x="16" y="200"/>
                    <a:pt x="16" y="200"/>
                  </a:cubicBezTo>
                  <a:cubicBezTo>
                    <a:pt x="16" y="200"/>
                    <a:pt x="0" y="223"/>
                    <a:pt x="1" y="226"/>
                  </a:cubicBezTo>
                  <a:cubicBezTo>
                    <a:pt x="2" y="229"/>
                    <a:pt x="23" y="245"/>
                    <a:pt x="23" y="245"/>
                  </a:cubicBezTo>
                  <a:cubicBezTo>
                    <a:pt x="44" y="277"/>
                    <a:pt x="44" y="277"/>
                    <a:pt x="44" y="277"/>
                  </a:cubicBezTo>
                  <a:cubicBezTo>
                    <a:pt x="64" y="274"/>
                    <a:pt x="64" y="274"/>
                    <a:pt x="64" y="274"/>
                  </a:cubicBezTo>
                  <a:cubicBezTo>
                    <a:pt x="64" y="274"/>
                    <a:pt x="74" y="267"/>
                    <a:pt x="80" y="270"/>
                  </a:cubicBezTo>
                  <a:cubicBezTo>
                    <a:pt x="80" y="270"/>
                    <a:pt x="84" y="281"/>
                    <a:pt x="83" y="290"/>
                  </a:cubicBezTo>
                  <a:cubicBezTo>
                    <a:pt x="82" y="299"/>
                    <a:pt x="88" y="298"/>
                    <a:pt x="88" y="298"/>
                  </a:cubicBezTo>
                  <a:cubicBezTo>
                    <a:pt x="85" y="319"/>
                    <a:pt x="85" y="319"/>
                    <a:pt x="85" y="319"/>
                  </a:cubicBezTo>
                  <a:cubicBezTo>
                    <a:pt x="75" y="322"/>
                    <a:pt x="75" y="322"/>
                    <a:pt x="75" y="322"/>
                  </a:cubicBezTo>
                  <a:cubicBezTo>
                    <a:pt x="83" y="335"/>
                    <a:pt x="83" y="335"/>
                    <a:pt x="83" y="335"/>
                  </a:cubicBezTo>
                  <a:cubicBezTo>
                    <a:pt x="83" y="335"/>
                    <a:pt x="68" y="347"/>
                    <a:pt x="70" y="350"/>
                  </a:cubicBezTo>
                  <a:cubicBezTo>
                    <a:pt x="72" y="353"/>
                    <a:pt x="77" y="353"/>
                    <a:pt x="77" y="353"/>
                  </a:cubicBezTo>
                  <a:cubicBezTo>
                    <a:pt x="77" y="370"/>
                    <a:pt x="77" y="370"/>
                    <a:pt x="77" y="370"/>
                  </a:cubicBezTo>
                  <a:cubicBezTo>
                    <a:pt x="77" y="370"/>
                    <a:pt x="108" y="390"/>
                    <a:pt x="109" y="396"/>
                  </a:cubicBezTo>
                  <a:cubicBezTo>
                    <a:pt x="110" y="402"/>
                    <a:pt x="96" y="412"/>
                    <a:pt x="107" y="414"/>
                  </a:cubicBezTo>
                  <a:cubicBezTo>
                    <a:pt x="118" y="416"/>
                    <a:pt x="125" y="399"/>
                    <a:pt x="121" y="389"/>
                  </a:cubicBezTo>
                  <a:cubicBezTo>
                    <a:pt x="117" y="379"/>
                    <a:pt x="107" y="391"/>
                    <a:pt x="113" y="373"/>
                  </a:cubicBezTo>
                  <a:cubicBezTo>
                    <a:pt x="119" y="355"/>
                    <a:pt x="137" y="363"/>
                    <a:pt x="143" y="356"/>
                  </a:cubicBezTo>
                  <a:cubicBezTo>
                    <a:pt x="149" y="349"/>
                    <a:pt x="145" y="314"/>
                    <a:pt x="145" y="314"/>
                  </a:cubicBezTo>
                  <a:cubicBezTo>
                    <a:pt x="145" y="314"/>
                    <a:pt x="162" y="296"/>
                    <a:pt x="156" y="287"/>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88" name="Freeform 347"/>
            <p:cNvSpPr>
              <a:spLocks/>
            </p:cNvSpPr>
            <p:nvPr/>
          </p:nvSpPr>
          <p:spPr bwMode="gray">
            <a:xfrm>
              <a:off x="4638831" y="4584254"/>
              <a:ext cx="312107" cy="272045"/>
            </a:xfrm>
            <a:custGeom>
              <a:avLst/>
              <a:gdLst>
                <a:gd name="T0" fmla="*/ 551 w 563"/>
                <a:gd name="T1" fmla="*/ 109 h 536"/>
                <a:gd name="T2" fmla="*/ 540 w 563"/>
                <a:gd name="T3" fmla="*/ 84 h 536"/>
                <a:gd name="T4" fmla="*/ 525 w 563"/>
                <a:gd name="T5" fmla="*/ 69 h 536"/>
                <a:gd name="T6" fmla="*/ 502 w 563"/>
                <a:gd name="T7" fmla="*/ 60 h 536"/>
                <a:gd name="T8" fmla="*/ 485 w 563"/>
                <a:gd name="T9" fmla="*/ 51 h 536"/>
                <a:gd name="T10" fmla="*/ 461 w 563"/>
                <a:gd name="T11" fmla="*/ 38 h 536"/>
                <a:gd name="T12" fmla="*/ 436 w 563"/>
                <a:gd name="T13" fmla="*/ 26 h 536"/>
                <a:gd name="T14" fmla="*/ 419 w 563"/>
                <a:gd name="T15" fmla="*/ 25 h 536"/>
                <a:gd name="T16" fmla="*/ 402 w 563"/>
                <a:gd name="T17" fmla="*/ 0 h 536"/>
                <a:gd name="T18" fmla="*/ 333 w 563"/>
                <a:gd name="T19" fmla="*/ 15 h 536"/>
                <a:gd name="T20" fmla="*/ 306 w 563"/>
                <a:gd name="T21" fmla="*/ 57 h 536"/>
                <a:gd name="T22" fmla="*/ 320 w 563"/>
                <a:gd name="T23" fmla="*/ 87 h 536"/>
                <a:gd name="T24" fmla="*/ 304 w 563"/>
                <a:gd name="T25" fmla="*/ 189 h 536"/>
                <a:gd name="T26" fmla="*/ 351 w 563"/>
                <a:gd name="T27" fmla="*/ 230 h 536"/>
                <a:gd name="T28" fmla="*/ 364 w 563"/>
                <a:gd name="T29" fmla="*/ 214 h 536"/>
                <a:gd name="T30" fmla="*/ 367 w 563"/>
                <a:gd name="T31" fmla="*/ 282 h 536"/>
                <a:gd name="T32" fmla="*/ 344 w 563"/>
                <a:gd name="T33" fmla="*/ 281 h 536"/>
                <a:gd name="T34" fmla="*/ 324 w 563"/>
                <a:gd name="T35" fmla="*/ 251 h 536"/>
                <a:gd name="T36" fmla="*/ 305 w 563"/>
                <a:gd name="T37" fmla="*/ 228 h 536"/>
                <a:gd name="T38" fmla="*/ 282 w 563"/>
                <a:gd name="T39" fmla="*/ 216 h 536"/>
                <a:gd name="T40" fmla="*/ 267 w 563"/>
                <a:gd name="T41" fmla="*/ 203 h 536"/>
                <a:gd name="T42" fmla="*/ 246 w 563"/>
                <a:gd name="T43" fmla="*/ 179 h 536"/>
                <a:gd name="T44" fmla="*/ 165 w 563"/>
                <a:gd name="T45" fmla="*/ 188 h 536"/>
                <a:gd name="T46" fmla="*/ 128 w 563"/>
                <a:gd name="T47" fmla="*/ 168 h 536"/>
                <a:gd name="T48" fmla="*/ 117 w 563"/>
                <a:gd name="T49" fmla="*/ 151 h 536"/>
                <a:gd name="T50" fmla="*/ 101 w 563"/>
                <a:gd name="T51" fmla="*/ 144 h 536"/>
                <a:gd name="T52" fmla="*/ 107 w 563"/>
                <a:gd name="T53" fmla="*/ 178 h 536"/>
                <a:gd name="T54" fmla="*/ 98 w 563"/>
                <a:gd name="T55" fmla="*/ 218 h 536"/>
                <a:gd name="T56" fmla="*/ 93 w 563"/>
                <a:gd name="T57" fmla="*/ 232 h 536"/>
                <a:gd name="T58" fmla="*/ 84 w 563"/>
                <a:gd name="T59" fmla="*/ 262 h 536"/>
                <a:gd name="T60" fmla="*/ 0 w 563"/>
                <a:gd name="T61" fmla="*/ 427 h 536"/>
                <a:gd name="T62" fmla="*/ 6 w 563"/>
                <a:gd name="T63" fmla="*/ 449 h 536"/>
                <a:gd name="T64" fmla="*/ 79 w 563"/>
                <a:gd name="T65" fmla="*/ 511 h 536"/>
                <a:gd name="T66" fmla="*/ 108 w 563"/>
                <a:gd name="T67" fmla="*/ 498 h 536"/>
                <a:gd name="T68" fmla="*/ 138 w 563"/>
                <a:gd name="T69" fmla="*/ 504 h 536"/>
                <a:gd name="T70" fmla="*/ 177 w 563"/>
                <a:gd name="T71" fmla="*/ 517 h 536"/>
                <a:gd name="T72" fmla="*/ 202 w 563"/>
                <a:gd name="T73" fmla="*/ 521 h 536"/>
                <a:gd name="T74" fmla="*/ 267 w 563"/>
                <a:gd name="T75" fmla="*/ 491 h 536"/>
                <a:gd name="T76" fmla="*/ 323 w 563"/>
                <a:gd name="T77" fmla="*/ 449 h 536"/>
                <a:gd name="T78" fmla="*/ 356 w 563"/>
                <a:gd name="T79" fmla="*/ 405 h 536"/>
                <a:gd name="T80" fmla="*/ 395 w 563"/>
                <a:gd name="T81" fmla="*/ 385 h 536"/>
                <a:gd name="T82" fmla="*/ 411 w 563"/>
                <a:gd name="T83" fmla="*/ 362 h 536"/>
                <a:gd name="T84" fmla="*/ 475 w 563"/>
                <a:gd name="T85" fmla="*/ 338 h 536"/>
                <a:gd name="T86" fmla="*/ 506 w 563"/>
                <a:gd name="T87" fmla="*/ 294 h 536"/>
                <a:gd name="T88" fmla="*/ 519 w 563"/>
                <a:gd name="T89" fmla="*/ 243 h 536"/>
                <a:gd name="T90" fmla="*/ 539 w 563"/>
                <a:gd name="T91" fmla="*/ 221 h 536"/>
                <a:gd name="T92" fmla="*/ 542 w 563"/>
                <a:gd name="T93" fmla="*/ 160 h 536"/>
                <a:gd name="T94" fmla="*/ 535 w 563"/>
                <a:gd name="T95" fmla="*/ 143 h 536"/>
                <a:gd name="T96" fmla="*/ 551 w 563"/>
                <a:gd name="T97" fmla="*/ 122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63" h="536">
                  <a:moveTo>
                    <a:pt x="551" y="122"/>
                  </a:moveTo>
                  <a:cubicBezTo>
                    <a:pt x="551" y="109"/>
                    <a:pt x="551" y="109"/>
                    <a:pt x="551" y="109"/>
                  </a:cubicBezTo>
                  <a:cubicBezTo>
                    <a:pt x="551" y="109"/>
                    <a:pt x="545" y="110"/>
                    <a:pt x="542" y="110"/>
                  </a:cubicBezTo>
                  <a:cubicBezTo>
                    <a:pt x="539" y="110"/>
                    <a:pt x="541" y="91"/>
                    <a:pt x="540" y="84"/>
                  </a:cubicBezTo>
                  <a:cubicBezTo>
                    <a:pt x="539" y="77"/>
                    <a:pt x="525" y="77"/>
                    <a:pt x="525" y="77"/>
                  </a:cubicBezTo>
                  <a:cubicBezTo>
                    <a:pt x="525" y="69"/>
                    <a:pt x="525" y="69"/>
                    <a:pt x="525" y="69"/>
                  </a:cubicBezTo>
                  <a:cubicBezTo>
                    <a:pt x="514" y="59"/>
                    <a:pt x="514" y="59"/>
                    <a:pt x="514" y="59"/>
                  </a:cubicBezTo>
                  <a:cubicBezTo>
                    <a:pt x="502" y="60"/>
                    <a:pt x="502" y="60"/>
                    <a:pt x="502" y="60"/>
                  </a:cubicBezTo>
                  <a:cubicBezTo>
                    <a:pt x="500" y="49"/>
                    <a:pt x="500" y="49"/>
                    <a:pt x="500" y="49"/>
                  </a:cubicBezTo>
                  <a:cubicBezTo>
                    <a:pt x="500" y="49"/>
                    <a:pt x="490" y="55"/>
                    <a:pt x="485" y="51"/>
                  </a:cubicBezTo>
                  <a:cubicBezTo>
                    <a:pt x="480" y="47"/>
                    <a:pt x="473" y="38"/>
                    <a:pt x="473" y="38"/>
                  </a:cubicBezTo>
                  <a:cubicBezTo>
                    <a:pt x="473" y="38"/>
                    <a:pt x="464" y="41"/>
                    <a:pt x="461" y="38"/>
                  </a:cubicBezTo>
                  <a:cubicBezTo>
                    <a:pt x="458" y="35"/>
                    <a:pt x="456" y="23"/>
                    <a:pt x="456" y="23"/>
                  </a:cubicBezTo>
                  <a:cubicBezTo>
                    <a:pt x="456" y="23"/>
                    <a:pt x="444" y="27"/>
                    <a:pt x="436" y="26"/>
                  </a:cubicBezTo>
                  <a:cubicBezTo>
                    <a:pt x="434" y="31"/>
                    <a:pt x="431" y="36"/>
                    <a:pt x="428" y="38"/>
                  </a:cubicBezTo>
                  <a:cubicBezTo>
                    <a:pt x="420" y="42"/>
                    <a:pt x="419" y="25"/>
                    <a:pt x="419" y="25"/>
                  </a:cubicBezTo>
                  <a:cubicBezTo>
                    <a:pt x="419" y="25"/>
                    <a:pt x="411" y="20"/>
                    <a:pt x="400" y="16"/>
                  </a:cubicBezTo>
                  <a:cubicBezTo>
                    <a:pt x="393" y="13"/>
                    <a:pt x="398" y="6"/>
                    <a:pt x="402" y="0"/>
                  </a:cubicBezTo>
                  <a:cubicBezTo>
                    <a:pt x="394" y="4"/>
                    <a:pt x="387" y="6"/>
                    <a:pt x="383" y="7"/>
                  </a:cubicBezTo>
                  <a:cubicBezTo>
                    <a:pt x="370" y="10"/>
                    <a:pt x="333" y="15"/>
                    <a:pt x="333" y="15"/>
                  </a:cubicBezTo>
                  <a:cubicBezTo>
                    <a:pt x="333" y="15"/>
                    <a:pt x="333" y="28"/>
                    <a:pt x="333" y="35"/>
                  </a:cubicBezTo>
                  <a:cubicBezTo>
                    <a:pt x="333" y="42"/>
                    <a:pt x="306" y="57"/>
                    <a:pt x="306" y="57"/>
                  </a:cubicBezTo>
                  <a:cubicBezTo>
                    <a:pt x="306" y="57"/>
                    <a:pt x="312" y="64"/>
                    <a:pt x="315" y="66"/>
                  </a:cubicBezTo>
                  <a:cubicBezTo>
                    <a:pt x="318" y="68"/>
                    <a:pt x="320" y="87"/>
                    <a:pt x="320" y="87"/>
                  </a:cubicBezTo>
                  <a:cubicBezTo>
                    <a:pt x="320" y="87"/>
                    <a:pt x="324" y="121"/>
                    <a:pt x="324" y="135"/>
                  </a:cubicBezTo>
                  <a:cubicBezTo>
                    <a:pt x="324" y="149"/>
                    <a:pt x="302" y="171"/>
                    <a:pt x="304" y="189"/>
                  </a:cubicBezTo>
                  <a:cubicBezTo>
                    <a:pt x="306" y="207"/>
                    <a:pt x="317" y="202"/>
                    <a:pt x="323" y="209"/>
                  </a:cubicBezTo>
                  <a:cubicBezTo>
                    <a:pt x="329" y="216"/>
                    <a:pt x="341" y="230"/>
                    <a:pt x="351" y="230"/>
                  </a:cubicBezTo>
                  <a:cubicBezTo>
                    <a:pt x="361" y="230"/>
                    <a:pt x="358" y="217"/>
                    <a:pt x="358" y="217"/>
                  </a:cubicBezTo>
                  <a:cubicBezTo>
                    <a:pt x="364" y="214"/>
                    <a:pt x="364" y="214"/>
                    <a:pt x="364" y="214"/>
                  </a:cubicBezTo>
                  <a:cubicBezTo>
                    <a:pt x="372" y="214"/>
                    <a:pt x="372" y="214"/>
                    <a:pt x="372" y="214"/>
                  </a:cubicBezTo>
                  <a:cubicBezTo>
                    <a:pt x="372" y="214"/>
                    <a:pt x="373" y="279"/>
                    <a:pt x="367" y="282"/>
                  </a:cubicBezTo>
                  <a:cubicBezTo>
                    <a:pt x="361" y="285"/>
                    <a:pt x="359" y="271"/>
                    <a:pt x="359" y="271"/>
                  </a:cubicBezTo>
                  <a:cubicBezTo>
                    <a:pt x="344" y="281"/>
                    <a:pt x="344" y="281"/>
                    <a:pt x="344" y="281"/>
                  </a:cubicBezTo>
                  <a:cubicBezTo>
                    <a:pt x="332" y="281"/>
                    <a:pt x="332" y="281"/>
                    <a:pt x="332" y="281"/>
                  </a:cubicBezTo>
                  <a:cubicBezTo>
                    <a:pt x="332" y="281"/>
                    <a:pt x="329" y="258"/>
                    <a:pt x="324" y="251"/>
                  </a:cubicBezTo>
                  <a:cubicBezTo>
                    <a:pt x="319" y="244"/>
                    <a:pt x="313" y="247"/>
                    <a:pt x="313" y="247"/>
                  </a:cubicBezTo>
                  <a:cubicBezTo>
                    <a:pt x="313" y="247"/>
                    <a:pt x="311" y="236"/>
                    <a:pt x="305" y="228"/>
                  </a:cubicBezTo>
                  <a:cubicBezTo>
                    <a:pt x="299" y="220"/>
                    <a:pt x="294" y="228"/>
                    <a:pt x="290" y="228"/>
                  </a:cubicBezTo>
                  <a:cubicBezTo>
                    <a:pt x="286" y="228"/>
                    <a:pt x="287" y="220"/>
                    <a:pt x="282" y="216"/>
                  </a:cubicBezTo>
                  <a:cubicBezTo>
                    <a:pt x="277" y="212"/>
                    <a:pt x="275" y="218"/>
                    <a:pt x="267" y="217"/>
                  </a:cubicBezTo>
                  <a:cubicBezTo>
                    <a:pt x="259" y="216"/>
                    <a:pt x="267" y="207"/>
                    <a:pt x="267" y="203"/>
                  </a:cubicBezTo>
                  <a:cubicBezTo>
                    <a:pt x="267" y="199"/>
                    <a:pt x="257" y="199"/>
                    <a:pt x="253" y="194"/>
                  </a:cubicBezTo>
                  <a:cubicBezTo>
                    <a:pt x="249" y="189"/>
                    <a:pt x="258" y="184"/>
                    <a:pt x="246" y="179"/>
                  </a:cubicBezTo>
                  <a:cubicBezTo>
                    <a:pt x="234" y="174"/>
                    <a:pt x="237" y="200"/>
                    <a:pt x="232" y="204"/>
                  </a:cubicBezTo>
                  <a:cubicBezTo>
                    <a:pt x="227" y="208"/>
                    <a:pt x="175" y="195"/>
                    <a:pt x="165" y="188"/>
                  </a:cubicBezTo>
                  <a:cubicBezTo>
                    <a:pt x="155" y="181"/>
                    <a:pt x="159" y="162"/>
                    <a:pt x="159" y="162"/>
                  </a:cubicBezTo>
                  <a:cubicBezTo>
                    <a:pt x="128" y="168"/>
                    <a:pt x="128" y="168"/>
                    <a:pt x="128" y="168"/>
                  </a:cubicBezTo>
                  <a:cubicBezTo>
                    <a:pt x="128" y="168"/>
                    <a:pt x="142" y="178"/>
                    <a:pt x="125" y="177"/>
                  </a:cubicBezTo>
                  <a:cubicBezTo>
                    <a:pt x="108" y="176"/>
                    <a:pt x="117" y="151"/>
                    <a:pt x="117" y="151"/>
                  </a:cubicBezTo>
                  <a:cubicBezTo>
                    <a:pt x="106" y="153"/>
                    <a:pt x="106" y="153"/>
                    <a:pt x="106" y="153"/>
                  </a:cubicBezTo>
                  <a:cubicBezTo>
                    <a:pt x="101" y="144"/>
                    <a:pt x="101" y="144"/>
                    <a:pt x="101" y="144"/>
                  </a:cubicBezTo>
                  <a:cubicBezTo>
                    <a:pt x="96" y="154"/>
                    <a:pt x="96" y="154"/>
                    <a:pt x="96" y="154"/>
                  </a:cubicBezTo>
                  <a:cubicBezTo>
                    <a:pt x="96" y="154"/>
                    <a:pt x="110" y="175"/>
                    <a:pt x="107" y="178"/>
                  </a:cubicBezTo>
                  <a:cubicBezTo>
                    <a:pt x="104" y="181"/>
                    <a:pt x="96" y="183"/>
                    <a:pt x="96" y="183"/>
                  </a:cubicBezTo>
                  <a:cubicBezTo>
                    <a:pt x="98" y="218"/>
                    <a:pt x="98" y="218"/>
                    <a:pt x="98" y="218"/>
                  </a:cubicBezTo>
                  <a:cubicBezTo>
                    <a:pt x="106" y="229"/>
                    <a:pt x="106" y="229"/>
                    <a:pt x="106" y="229"/>
                  </a:cubicBezTo>
                  <a:cubicBezTo>
                    <a:pt x="93" y="232"/>
                    <a:pt x="93" y="232"/>
                    <a:pt x="93" y="232"/>
                  </a:cubicBezTo>
                  <a:cubicBezTo>
                    <a:pt x="93" y="232"/>
                    <a:pt x="99" y="248"/>
                    <a:pt x="97" y="255"/>
                  </a:cubicBezTo>
                  <a:cubicBezTo>
                    <a:pt x="95" y="262"/>
                    <a:pt x="84" y="262"/>
                    <a:pt x="84" y="262"/>
                  </a:cubicBezTo>
                  <a:cubicBezTo>
                    <a:pt x="1" y="260"/>
                    <a:pt x="1" y="260"/>
                    <a:pt x="1" y="260"/>
                  </a:cubicBezTo>
                  <a:cubicBezTo>
                    <a:pt x="0" y="427"/>
                    <a:pt x="0" y="427"/>
                    <a:pt x="0" y="427"/>
                  </a:cubicBezTo>
                  <a:cubicBezTo>
                    <a:pt x="6" y="437"/>
                    <a:pt x="6" y="437"/>
                    <a:pt x="6" y="437"/>
                  </a:cubicBezTo>
                  <a:cubicBezTo>
                    <a:pt x="6" y="449"/>
                    <a:pt x="6" y="449"/>
                    <a:pt x="6" y="449"/>
                  </a:cubicBezTo>
                  <a:cubicBezTo>
                    <a:pt x="64" y="507"/>
                    <a:pt x="64" y="507"/>
                    <a:pt x="64" y="507"/>
                  </a:cubicBezTo>
                  <a:cubicBezTo>
                    <a:pt x="79" y="511"/>
                    <a:pt x="79" y="511"/>
                    <a:pt x="79" y="511"/>
                  </a:cubicBezTo>
                  <a:cubicBezTo>
                    <a:pt x="92" y="503"/>
                    <a:pt x="92" y="503"/>
                    <a:pt x="92" y="503"/>
                  </a:cubicBezTo>
                  <a:cubicBezTo>
                    <a:pt x="92" y="503"/>
                    <a:pt x="99" y="498"/>
                    <a:pt x="108" y="498"/>
                  </a:cubicBezTo>
                  <a:cubicBezTo>
                    <a:pt x="117" y="498"/>
                    <a:pt x="118" y="506"/>
                    <a:pt x="118" y="506"/>
                  </a:cubicBezTo>
                  <a:cubicBezTo>
                    <a:pt x="138" y="504"/>
                    <a:pt x="138" y="504"/>
                    <a:pt x="138" y="504"/>
                  </a:cubicBezTo>
                  <a:cubicBezTo>
                    <a:pt x="151" y="517"/>
                    <a:pt x="151" y="517"/>
                    <a:pt x="151" y="517"/>
                  </a:cubicBezTo>
                  <a:cubicBezTo>
                    <a:pt x="151" y="517"/>
                    <a:pt x="175" y="513"/>
                    <a:pt x="177" y="517"/>
                  </a:cubicBezTo>
                  <a:cubicBezTo>
                    <a:pt x="179" y="521"/>
                    <a:pt x="185" y="527"/>
                    <a:pt x="189" y="527"/>
                  </a:cubicBezTo>
                  <a:cubicBezTo>
                    <a:pt x="193" y="527"/>
                    <a:pt x="195" y="515"/>
                    <a:pt x="202" y="521"/>
                  </a:cubicBezTo>
                  <a:cubicBezTo>
                    <a:pt x="209" y="527"/>
                    <a:pt x="210" y="536"/>
                    <a:pt x="228" y="527"/>
                  </a:cubicBezTo>
                  <a:cubicBezTo>
                    <a:pt x="246" y="518"/>
                    <a:pt x="267" y="491"/>
                    <a:pt x="267" y="491"/>
                  </a:cubicBezTo>
                  <a:cubicBezTo>
                    <a:pt x="267" y="491"/>
                    <a:pt x="269" y="475"/>
                    <a:pt x="276" y="468"/>
                  </a:cubicBezTo>
                  <a:cubicBezTo>
                    <a:pt x="283" y="461"/>
                    <a:pt x="322" y="450"/>
                    <a:pt x="323" y="449"/>
                  </a:cubicBezTo>
                  <a:cubicBezTo>
                    <a:pt x="324" y="448"/>
                    <a:pt x="321" y="425"/>
                    <a:pt x="321" y="425"/>
                  </a:cubicBezTo>
                  <a:cubicBezTo>
                    <a:pt x="321" y="425"/>
                    <a:pt x="339" y="411"/>
                    <a:pt x="356" y="405"/>
                  </a:cubicBezTo>
                  <a:cubicBezTo>
                    <a:pt x="369" y="400"/>
                    <a:pt x="387" y="400"/>
                    <a:pt x="396" y="401"/>
                  </a:cubicBezTo>
                  <a:cubicBezTo>
                    <a:pt x="395" y="385"/>
                    <a:pt x="395" y="385"/>
                    <a:pt x="395" y="385"/>
                  </a:cubicBezTo>
                  <a:cubicBezTo>
                    <a:pt x="395" y="385"/>
                    <a:pt x="380" y="371"/>
                    <a:pt x="385" y="367"/>
                  </a:cubicBezTo>
                  <a:cubicBezTo>
                    <a:pt x="391" y="363"/>
                    <a:pt x="411" y="362"/>
                    <a:pt x="411" y="362"/>
                  </a:cubicBezTo>
                  <a:cubicBezTo>
                    <a:pt x="423" y="351"/>
                    <a:pt x="423" y="351"/>
                    <a:pt x="423" y="351"/>
                  </a:cubicBezTo>
                  <a:cubicBezTo>
                    <a:pt x="423" y="351"/>
                    <a:pt x="465" y="343"/>
                    <a:pt x="475" y="338"/>
                  </a:cubicBezTo>
                  <a:cubicBezTo>
                    <a:pt x="484" y="333"/>
                    <a:pt x="528" y="313"/>
                    <a:pt x="528" y="313"/>
                  </a:cubicBezTo>
                  <a:cubicBezTo>
                    <a:pt x="528" y="313"/>
                    <a:pt x="507" y="297"/>
                    <a:pt x="506" y="294"/>
                  </a:cubicBezTo>
                  <a:cubicBezTo>
                    <a:pt x="505" y="291"/>
                    <a:pt x="521" y="268"/>
                    <a:pt x="521" y="268"/>
                  </a:cubicBezTo>
                  <a:cubicBezTo>
                    <a:pt x="519" y="243"/>
                    <a:pt x="519" y="243"/>
                    <a:pt x="519" y="243"/>
                  </a:cubicBezTo>
                  <a:cubicBezTo>
                    <a:pt x="519" y="243"/>
                    <a:pt x="544" y="232"/>
                    <a:pt x="547" y="225"/>
                  </a:cubicBezTo>
                  <a:cubicBezTo>
                    <a:pt x="550" y="218"/>
                    <a:pt x="539" y="221"/>
                    <a:pt x="539" y="221"/>
                  </a:cubicBezTo>
                  <a:cubicBezTo>
                    <a:pt x="538" y="173"/>
                    <a:pt x="538" y="173"/>
                    <a:pt x="538" y="173"/>
                  </a:cubicBezTo>
                  <a:cubicBezTo>
                    <a:pt x="542" y="160"/>
                    <a:pt x="542" y="160"/>
                    <a:pt x="542" y="160"/>
                  </a:cubicBezTo>
                  <a:cubicBezTo>
                    <a:pt x="535" y="154"/>
                    <a:pt x="535" y="154"/>
                    <a:pt x="535" y="154"/>
                  </a:cubicBezTo>
                  <a:cubicBezTo>
                    <a:pt x="535" y="143"/>
                    <a:pt x="535" y="143"/>
                    <a:pt x="535" y="143"/>
                  </a:cubicBezTo>
                  <a:cubicBezTo>
                    <a:pt x="535" y="143"/>
                    <a:pt x="551" y="139"/>
                    <a:pt x="557" y="132"/>
                  </a:cubicBezTo>
                  <a:cubicBezTo>
                    <a:pt x="563" y="125"/>
                    <a:pt x="551" y="122"/>
                    <a:pt x="551" y="122"/>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89" name="Freeform 348"/>
            <p:cNvSpPr>
              <a:spLocks/>
            </p:cNvSpPr>
            <p:nvPr/>
          </p:nvSpPr>
          <p:spPr bwMode="gray">
            <a:xfrm>
              <a:off x="4386564" y="4213147"/>
              <a:ext cx="500076" cy="515725"/>
            </a:xfrm>
            <a:custGeom>
              <a:avLst/>
              <a:gdLst>
                <a:gd name="T0" fmla="*/ 838 w 902"/>
                <a:gd name="T1" fmla="*/ 264 h 1016"/>
                <a:gd name="T2" fmla="*/ 853 w 902"/>
                <a:gd name="T3" fmla="*/ 230 h 1016"/>
                <a:gd name="T4" fmla="*/ 890 w 902"/>
                <a:gd name="T5" fmla="*/ 163 h 1016"/>
                <a:gd name="T6" fmla="*/ 873 w 902"/>
                <a:gd name="T7" fmla="*/ 127 h 1016"/>
                <a:gd name="T8" fmla="*/ 869 w 902"/>
                <a:gd name="T9" fmla="*/ 98 h 1016"/>
                <a:gd name="T10" fmla="*/ 820 w 902"/>
                <a:gd name="T11" fmla="*/ 39 h 1016"/>
                <a:gd name="T12" fmla="*/ 765 w 902"/>
                <a:gd name="T13" fmla="*/ 61 h 1016"/>
                <a:gd name="T14" fmla="*/ 713 w 902"/>
                <a:gd name="T15" fmla="*/ 13 h 1016"/>
                <a:gd name="T16" fmla="*/ 659 w 902"/>
                <a:gd name="T17" fmla="*/ 10 h 1016"/>
                <a:gd name="T18" fmla="*/ 611 w 902"/>
                <a:gd name="T19" fmla="*/ 23 h 1016"/>
                <a:gd name="T20" fmla="*/ 560 w 902"/>
                <a:gd name="T21" fmla="*/ 32 h 1016"/>
                <a:gd name="T22" fmla="*/ 509 w 902"/>
                <a:gd name="T23" fmla="*/ 30 h 1016"/>
                <a:gd name="T24" fmla="*/ 462 w 902"/>
                <a:gd name="T25" fmla="*/ 63 h 1016"/>
                <a:gd name="T26" fmla="*/ 394 w 902"/>
                <a:gd name="T27" fmla="*/ 53 h 1016"/>
                <a:gd name="T28" fmla="*/ 346 w 902"/>
                <a:gd name="T29" fmla="*/ 15 h 1016"/>
                <a:gd name="T30" fmla="*/ 302 w 902"/>
                <a:gd name="T31" fmla="*/ 72 h 1016"/>
                <a:gd name="T32" fmla="*/ 301 w 902"/>
                <a:gd name="T33" fmla="*/ 103 h 1016"/>
                <a:gd name="T34" fmla="*/ 276 w 902"/>
                <a:gd name="T35" fmla="*/ 217 h 1016"/>
                <a:gd name="T36" fmla="*/ 262 w 902"/>
                <a:gd name="T37" fmla="*/ 289 h 1016"/>
                <a:gd name="T38" fmla="*/ 213 w 902"/>
                <a:gd name="T39" fmla="*/ 359 h 1016"/>
                <a:gd name="T40" fmla="*/ 187 w 902"/>
                <a:gd name="T41" fmla="*/ 477 h 1016"/>
                <a:gd name="T42" fmla="*/ 129 w 902"/>
                <a:gd name="T43" fmla="*/ 540 h 1016"/>
                <a:gd name="T44" fmla="*/ 83 w 902"/>
                <a:gd name="T45" fmla="*/ 533 h 1016"/>
                <a:gd name="T46" fmla="*/ 43 w 902"/>
                <a:gd name="T47" fmla="*/ 537 h 1016"/>
                <a:gd name="T48" fmla="*/ 9 w 902"/>
                <a:gd name="T49" fmla="*/ 565 h 1016"/>
                <a:gd name="T50" fmla="*/ 12 w 902"/>
                <a:gd name="T51" fmla="*/ 617 h 1016"/>
                <a:gd name="T52" fmla="*/ 57 w 902"/>
                <a:gd name="T53" fmla="*/ 607 h 1016"/>
                <a:gd name="T54" fmla="*/ 98 w 902"/>
                <a:gd name="T55" fmla="*/ 611 h 1016"/>
                <a:gd name="T56" fmla="*/ 153 w 902"/>
                <a:gd name="T57" fmla="*/ 609 h 1016"/>
                <a:gd name="T58" fmla="*/ 200 w 902"/>
                <a:gd name="T59" fmla="*/ 608 h 1016"/>
                <a:gd name="T60" fmla="*/ 223 w 902"/>
                <a:gd name="T61" fmla="*/ 664 h 1016"/>
                <a:gd name="T62" fmla="*/ 240 w 902"/>
                <a:gd name="T63" fmla="*/ 709 h 1016"/>
                <a:gd name="T64" fmla="*/ 270 w 902"/>
                <a:gd name="T65" fmla="*/ 726 h 1016"/>
                <a:gd name="T66" fmla="*/ 296 w 902"/>
                <a:gd name="T67" fmla="*/ 724 h 1016"/>
                <a:gd name="T68" fmla="*/ 337 w 902"/>
                <a:gd name="T69" fmla="*/ 720 h 1016"/>
                <a:gd name="T70" fmla="*/ 343 w 902"/>
                <a:gd name="T71" fmla="*/ 672 h 1016"/>
                <a:gd name="T72" fmla="*/ 391 w 902"/>
                <a:gd name="T73" fmla="*/ 678 h 1016"/>
                <a:gd name="T74" fmla="*/ 452 w 902"/>
                <a:gd name="T75" fmla="*/ 703 h 1016"/>
                <a:gd name="T76" fmla="*/ 461 w 902"/>
                <a:gd name="T77" fmla="*/ 747 h 1016"/>
                <a:gd name="T78" fmla="*/ 451 w 902"/>
                <a:gd name="T79" fmla="*/ 799 h 1016"/>
                <a:gd name="T80" fmla="*/ 471 w 902"/>
                <a:gd name="T81" fmla="*/ 869 h 1016"/>
                <a:gd name="T82" fmla="*/ 485 w 902"/>
                <a:gd name="T83" fmla="*/ 886 h 1016"/>
                <a:gd name="T84" fmla="*/ 526 w 902"/>
                <a:gd name="T85" fmla="*/ 880 h 1016"/>
                <a:gd name="T86" fmla="*/ 556 w 902"/>
                <a:gd name="T87" fmla="*/ 875 h 1016"/>
                <a:gd name="T88" fmla="*/ 580 w 902"/>
                <a:gd name="T89" fmla="*/ 908 h 1016"/>
                <a:gd name="T90" fmla="*/ 620 w 902"/>
                <a:gd name="T91" fmla="*/ 919 h 1016"/>
                <a:gd name="T92" fmla="*/ 708 w 902"/>
                <a:gd name="T93" fmla="*/ 925 h 1016"/>
                <a:gd name="T94" fmla="*/ 737 w 902"/>
                <a:gd name="T95" fmla="*/ 947 h 1016"/>
                <a:gd name="T96" fmla="*/ 768 w 902"/>
                <a:gd name="T97" fmla="*/ 978 h 1016"/>
                <a:gd name="T98" fmla="*/ 799 w 902"/>
                <a:gd name="T99" fmla="*/ 1012 h 1016"/>
                <a:gd name="T100" fmla="*/ 827 w 902"/>
                <a:gd name="T101" fmla="*/ 945 h 1016"/>
                <a:gd name="T102" fmla="*/ 806 w 902"/>
                <a:gd name="T103" fmla="*/ 961 h 1016"/>
                <a:gd name="T104" fmla="*/ 779 w 902"/>
                <a:gd name="T105" fmla="*/ 866 h 1016"/>
                <a:gd name="T106" fmla="*/ 761 w 902"/>
                <a:gd name="T107" fmla="*/ 788 h 1016"/>
                <a:gd name="T108" fmla="*/ 838 w 902"/>
                <a:gd name="T109" fmla="*/ 738 h 1016"/>
                <a:gd name="T110" fmla="*/ 850 w 902"/>
                <a:gd name="T111" fmla="*/ 710 h 1016"/>
                <a:gd name="T112" fmla="*/ 828 w 902"/>
                <a:gd name="T113" fmla="*/ 658 h 1016"/>
                <a:gd name="T114" fmla="*/ 810 w 902"/>
                <a:gd name="T115" fmla="*/ 589 h 1016"/>
                <a:gd name="T116" fmla="*/ 802 w 902"/>
                <a:gd name="T117" fmla="*/ 502 h 1016"/>
                <a:gd name="T118" fmla="*/ 816 w 902"/>
                <a:gd name="T119" fmla="*/ 471 h 1016"/>
                <a:gd name="T120" fmla="*/ 795 w 902"/>
                <a:gd name="T121" fmla="*/ 434 h 1016"/>
                <a:gd name="T122" fmla="*/ 799 w 902"/>
                <a:gd name="T123" fmla="*/ 384 h 1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2" h="1016">
                  <a:moveTo>
                    <a:pt x="828" y="315"/>
                  </a:moveTo>
                  <a:cubicBezTo>
                    <a:pt x="828" y="295"/>
                    <a:pt x="828" y="295"/>
                    <a:pt x="828" y="295"/>
                  </a:cubicBezTo>
                  <a:cubicBezTo>
                    <a:pt x="838" y="264"/>
                    <a:pt x="838" y="264"/>
                    <a:pt x="838" y="264"/>
                  </a:cubicBezTo>
                  <a:cubicBezTo>
                    <a:pt x="840" y="247"/>
                    <a:pt x="840" y="247"/>
                    <a:pt x="840" y="247"/>
                  </a:cubicBezTo>
                  <a:cubicBezTo>
                    <a:pt x="853" y="239"/>
                    <a:pt x="853" y="239"/>
                    <a:pt x="853" y="239"/>
                  </a:cubicBezTo>
                  <a:cubicBezTo>
                    <a:pt x="853" y="230"/>
                    <a:pt x="853" y="230"/>
                    <a:pt x="853" y="230"/>
                  </a:cubicBezTo>
                  <a:cubicBezTo>
                    <a:pt x="869" y="222"/>
                    <a:pt x="869" y="222"/>
                    <a:pt x="869" y="222"/>
                  </a:cubicBezTo>
                  <a:cubicBezTo>
                    <a:pt x="869" y="222"/>
                    <a:pt x="902" y="182"/>
                    <a:pt x="902" y="174"/>
                  </a:cubicBezTo>
                  <a:cubicBezTo>
                    <a:pt x="902" y="166"/>
                    <a:pt x="890" y="163"/>
                    <a:pt x="890" y="163"/>
                  </a:cubicBezTo>
                  <a:cubicBezTo>
                    <a:pt x="890" y="163"/>
                    <a:pt x="879" y="164"/>
                    <a:pt x="876" y="158"/>
                  </a:cubicBezTo>
                  <a:cubicBezTo>
                    <a:pt x="873" y="153"/>
                    <a:pt x="882" y="142"/>
                    <a:pt x="883" y="137"/>
                  </a:cubicBezTo>
                  <a:cubicBezTo>
                    <a:pt x="884" y="131"/>
                    <a:pt x="873" y="127"/>
                    <a:pt x="873" y="127"/>
                  </a:cubicBezTo>
                  <a:cubicBezTo>
                    <a:pt x="886" y="113"/>
                    <a:pt x="886" y="113"/>
                    <a:pt x="886" y="113"/>
                  </a:cubicBezTo>
                  <a:cubicBezTo>
                    <a:pt x="880" y="100"/>
                    <a:pt x="880" y="100"/>
                    <a:pt x="880" y="100"/>
                  </a:cubicBezTo>
                  <a:cubicBezTo>
                    <a:pt x="869" y="98"/>
                    <a:pt x="869" y="98"/>
                    <a:pt x="869" y="98"/>
                  </a:cubicBezTo>
                  <a:cubicBezTo>
                    <a:pt x="866" y="84"/>
                    <a:pt x="866" y="84"/>
                    <a:pt x="866" y="84"/>
                  </a:cubicBezTo>
                  <a:cubicBezTo>
                    <a:pt x="866" y="84"/>
                    <a:pt x="847" y="80"/>
                    <a:pt x="839" y="68"/>
                  </a:cubicBezTo>
                  <a:cubicBezTo>
                    <a:pt x="831" y="56"/>
                    <a:pt x="827" y="39"/>
                    <a:pt x="820" y="39"/>
                  </a:cubicBezTo>
                  <a:cubicBezTo>
                    <a:pt x="813" y="39"/>
                    <a:pt x="814" y="57"/>
                    <a:pt x="803" y="57"/>
                  </a:cubicBezTo>
                  <a:cubicBezTo>
                    <a:pt x="792" y="57"/>
                    <a:pt x="791" y="45"/>
                    <a:pt x="782" y="45"/>
                  </a:cubicBezTo>
                  <a:cubicBezTo>
                    <a:pt x="773" y="45"/>
                    <a:pt x="765" y="61"/>
                    <a:pt x="765" y="61"/>
                  </a:cubicBezTo>
                  <a:cubicBezTo>
                    <a:pt x="734" y="46"/>
                    <a:pt x="734" y="46"/>
                    <a:pt x="734" y="46"/>
                  </a:cubicBezTo>
                  <a:cubicBezTo>
                    <a:pt x="734" y="32"/>
                    <a:pt x="734" y="32"/>
                    <a:pt x="734" y="32"/>
                  </a:cubicBezTo>
                  <a:cubicBezTo>
                    <a:pt x="713" y="13"/>
                    <a:pt x="713" y="13"/>
                    <a:pt x="713" y="13"/>
                  </a:cubicBezTo>
                  <a:cubicBezTo>
                    <a:pt x="709" y="5"/>
                    <a:pt x="709" y="5"/>
                    <a:pt x="709" y="5"/>
                  </a:cubicBezTo>
                  <a:cubicBezTo>
                    <a:pt x="709" y="5"/>
                    <a:pt x="705" y="16"/>
                    <a:pt x="685" y="21"/>
                  </a:cubicBezTo>
                  <a:cubicBezTo>
                    <a:pt x="665" y="26"/>
                    <a:pt x="659" y="10"/>
                    <a:pt x="659" y="10"/>
                  </a:cubicBezTo>
                  <a:cubicBezTo>
                    <a:pt x="638" y="13"/>
                    <a:pt x="638" y="13"/>
                    <a:pt x="638" y="13"/>
                  </a:cubicBezTo>
                  <a:cubicBezTo>
                    <a:pt x="638" y="13"/>
                    <a:pt x="630" y="0"/>
                    <a:pt x="623" y="1"/>
                  </a:cubicBezTo>
                  <a:cubicBezTo>
                    <a:pt x="616" y="2"/>
                    <a:pt x="611" y="23"/>
                    <a:pt x="611" y="23"/>
                  </a:cubicBezTo>
                  <a:cubicBezTo>
                    <a:pt x="611" y="23"/>
                    <a:pt x="593" y="28"/>
                    <a:pt x="589" y="28"/>
                  </a:cubicBezTo>
                  <a:cubicBezTo>
                    <a:pt x="585" y="28"/>
                    <a:pt x="576" y="18"/>
                    <a:pt x="576" y="18"/>
                  </a:cubicBezTo>
                  <a:cubicBezTo>
                    <a:pt x="560" y="32"/>
                    <a:pt x="560" y="32"/>
                    <a:pt x="560" y="32"/>
                  </a:cubicBezTo>
                  <a:cubicBezTo>
                    <a:pt x="548" y="32"/>
                    <a:pt x="548" y="32"/>
                    <a:pt x="548" y="32"/>
                  </a:cubicBezTo>
                  <a:cubicBezTo>
                    <a:pt x="548" y="32"/>
                    <a:pt x="535" y="41"/>
                    <a:pt x="529" y="46"/>
                  </a:cubicBezTo>
                  <a:cubicBezTo>
                    <a:pt x="523" y="51"/>
                    <a:pt x="509" y="30"/>
                    <a:pt x="509" y="30"/>
                  </a:cubicBezTo>
                  <a:cubicBezTo>
                    <a:pt x="509" y="30"/>
                    <a:pt x="502" y="43"/>
                    <a:pt x="495" y="46"/>
                  </a:cubicBezTo>
                  <a:cubicBezTo>
                    <a:pt x="488" y="49"/>
                    <a:pt x="493" y="63"/>
                    <a:pt x="484" y="70"/>
                  </a:cubicBezTo>
                  <a:cubicBezTo>
                    <a:pt x="475" y="77"/>
                    <a:pt x="462" y="63"/>
                    <a:pt x="462" y="63"/>
                  </a:cubicBezTo>
                  <a:cubicBezTo>
                    <a:pt x="462" y="63"/>
                    <a:pt x="444" y="63"/>
                    <a:pt x="434" y="64"/>
                  </a:cubicBezTo>
                  <a:cubicBezTo>
                    <a:pt x="424" y="65"/>
                    <a:pt x="418" y="53"/>
                    <a:pt x="418" y="53"/>
                  </a:cubicBezTo>
                  <a:cubicBezTo>
                    <a:pt x="418" y="53"/>
                    <a:pt x="409" y="53"/>
                    <a:pt x="394" y="53"/>
                  </a:cubicBezTo>
                  <a:cubicBezTo>
                    <a:pt x="379" y="53"/>
                    <a:pt x="391" y="38"/>
                    <a:pt x="388" y="34"/>
                  </a:cubicBezTo>
                  <a:cubicBezTo>
                    <a:pt x="385" y="30"/>
                    <a:pt x="372" y="32"/>
                    <a:pt x="372" y="32"/>
                  </a:cubicBezTo>
                  <a:cubicBezTo>
                    <a:pt x="372" y="32"/>
                    <a:pt x="375" y="17"/>
                    <a:pt x="346" y="15"/>
                  </a:cubicBezTo>
                  <a:cubicBezTo>
                    <a:pt x="317" y="13"/>
                    <a:pt x="327" y="32"/>
                    <a:pt x="317" y="46"/>
                  </a:cubicBezTo>
                  <a:cubicBezTo>
                    <a:pt x="307" y="60"/>
                    <a:pt x="308" y="49"/>
                    <a:pt x="300" y="59"/>
                  </a:cubicBezTo>
                  <a:cubicBezTo>
                    <a:pt x="292" y="69"/>
                    <a:pt x="302" y="72"/>
                    <a:pt x="302" y="72"/>
                  </a:cubicBezTo>
                  <a:cubicBezTo>
                    <a:pt x="302" y="82"/>
                    <a:pt x="302" y="82"/>
                    <a:pt x="302" y="82"/>
                  </a:cubicBezTo>
                  <a:cubicBezTo>
                    <a:pt x="292" y="96"/>
                    <a:pt x="292" y="96"/>
                    <a:pt x="292" y="96"/>
                  </a:cubicBezTo>
                  <a:cubicBezTo>
                    <a:pt x="301" y="103"/>
                    <a:pt x="301" y="103"/>
                    <a:pt x="301" y="103"/>
                  </a:cubicBezTo>
                  <a:cubicBezTo>
                    <a:pt x="301" y="103"/>
                    <a:pt x="301" y="114"/>
                    <a:pt x="301" y="122"/>
                  </a:cubicBezTo>
                  <a:cubicBezTo>
                    <a:pt x="301" y="130"/>
                    <a:pt x="286" y="159"/>
                    <a:pt x="277" y="169"/>
                  </a:cubicBezTo>
                  <a:cubicBezTo>
                    <a:pt x="268" y="179"/>
                    <a:pt x="275" y="206"/>
                    <a:pt x="276" y="217"/>
                  </a:cubicBezTo>
                  <a:cubicBezTo>
                    <a:pt x="277" y="228"/>
                    <a:pt x="267" y="236"/>
                    <a:pt x="265" y="244"/>
                  </a:cubicBezTo>
                  <a:cubicBezTo>
                    <a:pt x="263" y="252"/>
                    <a:pt x="272" y="259"/>
                    <a:pt x="272" y="270"/>
                  </a:cubicBezTo>
                  <a:cubicBezTo>
                    <a:pt x="272" y="281"/>
                    <a:pt x="262" y="289"/>
                    <a:pt x="262" y="289"/>
                  </a:cubicBezTo>
                  <a:cubicBezTo>
                    <a:pt x="259" y="321"/>
                    <a:pt x="259" y="321"/>
                    <a:pt x="259" y="321"/>
                  </a:cubicBezTo>
                  <a:cubicBezTo>
                    <a:pt x="259" y="321"/>
                    <a:pt x="253" y="336"/>
                    <a:pt x="243" y="343"/>
                  </a:cubicBezTo>
                  <a:cubicBezTo>
                    <a:pt x="233" y="350"/>
                    <a:pt x="220" y="356"/>
                    <a:pt x="213" y="359"/>
                  </a:cubicBezTo>
                  <a:cubicBezTo>
                    <a:pt x="206" y="362"/>
                    <a:pt x="206" y="385"/>
                    <a:pt x="205" y="394"/>
                  </a:cubicBezTo>
                  <a:cubicBezTo>
                    <a:pt x="204" y="403"/>
                    <a:pt x="186" y="410"/>
                    <a:pt x="186" y="410"/>
                  </a:cubicBezTo>
                  <a:cubicBezTo>
                    <a:pt x="187" y="477"/>
                    <a:pt x="187" y="477"/>
                    <a:pt x="187" y="477"/>
                  </a:cubicBezTo>
                  <a:cubicBezTo>
                    <a:pt x="170" y="507"/>
                    <a:pt x="170" y="507"/>
                    <a:pt x="170" y="507"/>
                  </a:cubicBezTo>
                  <a:cubicBezTo>
                    <a:pt x="170" y="507"/>
                    <a:pt x="160" y="510"/>
                    <a:pt x="154" y="510"/>
                  </a:cubicBezTo>
                  <a:cubicBezTo>
                    <a:pt x="148" y="510"/>
                    <a:pt x="136" y="531"/>
                    <a:pt x="129" y="540"/>
                  </a:cubicBezTo>
                  <a:cubicBezTo>
                    <a:pt x="122" y="549"/>
                    <a:pt x="119" y="554"/>
                    <a:pt x="104" y="554"/>
                  </a:cubicBezTo>
                  <a:cubicBezTo>
                    <a:pt x="89" y="554"/>
                    <a:pt x="107" y="531"/>
                    <a:pt x="100" y="524"/>
                  </a:cubicBezTo>
                  <a:cubicBezTo>
                    <a:pt x="93" y="517"/>
                    <a:pt x="83" y="533"/>
                    <a:pt x="83" y="533"/>
                  </a:cubicBezTo>
                  <a:cubicBezTo>
                    <a:pt x="70" y="532"/>
                    <a:pt x="70" y="532"/>
                    <a:pt x="70" y="532"/>
                  </a:cubicBezTo>
                  <a:cubicBezTo>
                    <a:pt x="70" y="532"/>
                    <a:pt x="71" y="548"/>
                    <a:pt x="59" y="553"/>
                  </a:cubicBezTo>
                  <a:cubicBezTo>
                    <a:pt x="47" y="558"/>
                    <a:pt x="43" y="537"/>
                    <a:pt x="43" y="537"/>
                  </a:cubicBezTo>
                  <a:cubicBezTo>
                    <a:pt x="36" y="540"/>
                    <a:pt x="36" y="540"/>
                    <a:pt x="36" y="540"/>
                  </a:cubicBezTo>
                  <a:cubicBezTo>
                    <a:pt x="33" y="548"/>
                    <a:pt x="33" y="548"/>
                    <a:pt x="33" y="548"/>
                  </a:cubicBezTo>
                  <a:cubicBezTo>
                    <a:pt x="9" y="565"/>
                    <a:pt x="9" y="565"/>
                    <a:pt x="9" y="565"/>
                  </a:cubicBezTo>
                  <a:cubicBezTo>
                    <a:pt x="9" y="565"/>
                    <a:pt x="21" y="591"/>
                    <a:pt x="13" y="595"/>
                  </a:cubicBezTo>
                  <a:cubicBezTo>
                    <a:pt x="10" y="597"/>
                    <a:pt x="5" y="599"/>
                    <a:pt x="0" y="602"/>
                  </a:cubicBezTo>
                  <a:cubicBezTo>
                    <a:pt x="4" y="605"/>
                    <a:pt x="11" y="612"/>
                    <a:pt x="12" y="617"/>
                  </a:cubicBezTo>
                  <a:cubicBezTo>
                    <a:pt x="35" y="607"/>
                    <a:pt x="35" y="607"/>
                    <a:pt x="35" y="607"/>
                  </a:cubicBezTo>
                  <a:cubicBezTo>
                    <a:pt x="52" y="609"/>
                    <a:pt x="52" y="609"/>
                    <a:pt x="52" y="609"/>
                  </a:cubicBezTo>
                  <a:cubicBezTo>
                    <a:pt x="57" y="607"/>
                    <a:pt x="57" y="607"/>
                    <a:pt x="57" y="607"/>
                  </a:cubicBezTo>
                  <a:cubicBezTo>
                    <a:pt x="65" y="609"/>
                    <a:pt x="65" y="609"/>
                    <a:pt x="65" y="609"/>
                  </a:cubicBezTo>
                  <a:cubicBezTo>
                    <a:pt x="80" y="605"/>
                    <a:pt x="80" y="605"/>
                    <a:pt x="80" y="605"/>
                  </a:cubicBezTo>
                  <a:cubicBezTo>
                    <a:pt x="80" y="605"/>
                    <a:pt x="91" y="612"/>
                    <a:pt x="98" y="611"/>
                  </a:cubicBezTo>
                  <a:cubicBezTo>
                    <a:pt x="105" y="610"/>
                    <a:pt x="123" y="607"/>
                    <a:pt x="123" y="607"/>
                  </a:cubicBezTo>
                  <a:cubicBezTo>
                    <a:pt x="123" y="607"/>
                    <a:pt x="136" y="609"/>
                    <a:pt x="141" y="609"/>
                  </a:cubicBezTo>
                  <a:cubicBezTo>
                    <a:pt x="146" y="609"/>
                    <a:pt x="153" y="609"/>
                    <a:pt x="153" y="609"/>
                  </a:cubicBezTo>
                  <a:cubicBezTo>
                    <a:pt x="163" y="606"/>
                    <a:pt x="163" y="606"/>
                    <a:pt x="163" y="606"/>
                  </a:cubicBezTo>
                  <a:cubicBezTo>
                    <a:pt x="177" y="607"/>
                    <a:pt x="177" y="607"/>
                    <a:pt x="177" y="607"/>
                  </a:cubicBezTo>
                  <a:cubicBezTo>
                    <a:pt x="177" y="607"/>
                    <a:pt x="195" y="599"/>
                    <a:pt x="200" y="608"/>
                  </a:cubicBezTo>
                  <a:cubicBezTo>
                    <a:pt x="205" y="617"/>
                    <a:pt x="211" y="621"/>
                    <a:pt x="211" y="621"/>
                  </a:cubicBezTo>
                  <a:cubicBezTo>
                    <a:pt x="212" y="651"/>
                    <a:pt x="212" y="651"/>
                    <a:pt x="212" y="651"/>
                  </a:cubicBezTo>
                  <a:cubicBezTo>
                    <a:pt x="212" y="651"/>
                    <a:pt x="222" y="658"/>
                    <a:pt x="223" y="664"/>
                  </a:cubicBezTo>
                  <a:cubicBezTo>
                    <a:pt x="224" y="670"/>
                    <a:pt x="222" y="686"/>
                    <a:pt x="222" y="686"/>
                  </a:cubicBezTo>
                  <a:cubicBezTo>
                    <a:pt x="222" y="686"/>
                    <a:pt x="228" y="689"/>
                    <a:pt x="233" y="695"/>
                  </a:cubicBezTo>
                  <a:cubicBezTo>
                    <a:pt x="238" y="701"/>
                    <a:pt x="240" y="709"/>
                    <a:pt x="240" y="709"/>
                  </a:cubicBezTo>
                  <a:cubicBezTo>
                    <a:pt x="246" y="717"/>
                    <a:pt x="246" y="717"/>
                    <a:pt x="246" y="717"/>
                  </a:cubicBezTo>
                  <a:cubicBezTo>
                    <a:pt x="249" y="727"/>
                    <a:pt x="249" y="727"/>
                    <a:pt x="249" y="727"/>
                  </a:cubicBezTo>
                  <a:cubicBezTo>
                    <a:pt x="270" y="726"/>
                    <a:pt x="270" y="726"/>
                    <a:pt x="270" y="726"/>
                  </a:cubicBezTo>
                  <a:cubicBezTo>
                    <a:pt x="277" y="731"/>
                    <a:pt x="277" y="731"/>
                    <a:pt x="277" y="731"/>
                  </a:cubicBezTo>
                  <a:cubicBezTo>
                    <a:pt x="281" y="724"/>
                    <a:pt x="281" y="724"/>
                    <a:pt x="281" y="724"/>
                  </a:cubicBezTo>
                  <a:cubicBezTo>
                    <a:pt x="296" y="724"/>
                    <a:pt x="296" y="724"/>
                    <a:pt x="296" y="724"/>
                  </a:cubicBezTo>
                  <a:cubicBezTo>
                    <a:pt x="303" y="718"/>
                    <a:pt x="303" y="718"/>
                    <a:pt x="303" y="718"/>
                  </a:cubicBezTo>
                  <a:cubicBezTo>
                    <a:pt x="307" y="723"/>
                    <a:pt x="307" y="723"/>
                    <a:pt x="307" y="723"/>
                  </a:cubicBezTo>
                  <a:cubicBezTo>
                    <a:pt x="337" y="720"/>
                    <a:pt x="337" y="720"/>
                    <a:pt x="337" y="720"/>
                  </a:cubicBezTo>
                  <a:cubicBezTo>
                    <a:pt x="337" y="720"/>
                    <a:pt x="336" y="706"/>
                    <a:pt x="339" y="702"/>
                  </a:cubicBezTo>
                  <a:cubicBezTo>
                    <a:pt x="342" y="698"/>
                    <a:pt x="349" y="698"/>
                    <a:pt x="349" y="693"/>
                  </a:cubicBezTo>
                  <a:cubicBezTo>
                    <a:pt x="349" y="688"/>
                    <a:pt x="338" y="676"/>
                    <a:pt x="343" y="672"/>
                  </a:cubicBezTo>
                  <a:cubicBezTo>
                    <a:pt x="348" y="668"/>
                    <a:pt x="377" y="671"/>
                    <a:pt x="377" y="671"/>
                  </a:cubicBezTo>
                  <a:cubicBezTo>
                    <a:pt x="377" y="671"/>
                    <a:pt x="377" y="663"/>
                    <a:pt x="386" y="666"/>
                  </a:cubicBezTo>
                  <a:cubicBezTo>
                    <a:pt x="395" y="669"/>
                    <a:pt x="391" y="678"/>
                    <a:pt x="391" y="678"/>
                  </a:cubicBezTo>
                  <a:cubicBezTo>
                    <a:pt x="392" y="686"/>
                    <a:pt x="392" y="686"/>
                    <a:pt x="392" y="686"/>
                  </a:cubicBezTo>
                  <a:cubicBezTo>
                    <a:pt x="452" y="685"/>
                    <a:pt x="452" y="685"/>
                    <a:pt x="452" y="685"/>
                  </a:cubicBezTo>
                  <a:cubicBezTo>
                    <a:pt x="452" y="703"/>
                    <a:pt x="452" y="703"/>
                    <a:pt x="452" y="703"/>
                  </a:cubicBezTo>
                  <a:cubicBezTo>
                    <a:pt x="445" y="713"/>
                    <a:pt x="445" y="713"/>
                    <a:pt x="445" y="713"/>
                  </a:cubicBezTo>
                  <a:cubicBezTo>
                    <a:pt x="448" y="727"/>
                    <a:pt x="448" y="727"/>
                    <a:pt x="448" y="727"/>
                  </a:cubicBezTo>
                  <a:cubicBezTo>
                    <a:pt x="448" y="727"/>
                    <a:pt x="461" y="740"/>
                    <a:pt x="461" y="747"/>
                  </a:cubicBezTo>
                  <a:cubicBezTo>
                    <a:pt x="461" y="754"/>
                    <a:pt x="453" y="763"/>
                    <a:pt x="453" y="763"/>
                  </a:cubicBezTo>
                  <a:cubicBezTo>
                    <a:pt x="456" y="779"/>
                    <a:pt x="456" y="779"/>
                    <a:pt x="456" y="779"/>
                  </a:cubicBezTo>
                  <a:cubicBezTo>
                    <a:pt x="456" y="779"/>
                    <a:pt x="451" y="791"/>
                    <a:pt x="451" y="799"/>
                  </a:cubicBezTo>
                  <a:cubicBezTo>
                    <a:pt x="451" y="807"/>
                    <a:pt x="457" y="815"/>
                    <a:pt x="464" y="822"/>
                  </a:cubicBezTo>
                  <a:cubicBezTo>
                    <a:pt x="471" y="829"/>
                    <a:pt x="475" y="847"/>
                    <a:pt x="475" y="847"/>
                  </a:cubicBezTo>
                  <a:cubicBezTo>
                    <a:pt x="475" y="847"/>
                    <a:pt x="474" y="862"/>
                    <a:pt x="471" y="869"/>
                  </a:cubicBezTo>
                  <a:cubicBezTo>
                    <a:pt x="468" y="876"/>
                    <a:pt x="465" y="888"/>
                    <a:pt x="468" y="892"/>
                  </a:cubicBezTo>
                  <a:cubicBezTo>
                    <a:pt x="471" y="896"/>
                    <a:pt x="479" y="898"/>
                    <a:pt x="479" y="898"/>
                  </a:cubicBezTo>
                  <a:cubicBezTo>
                    <a:pt x="485" y="886"/>
                    <a:pt x="485" y="886"/>
                    <a:pt x="485" y="886"/>
                  </a:cubicBezTo>
                  <a:cubicBezTo>
                    <a:pt x="503" y="890"/>
                    <a:pt x="503" y="890"/>
                    <a:pt x="503" y="890"/>
                  </a:cubicBezTo>
                  <a:cubicBezTo>
                    <a:pt x="519" y="885"/>
                    <a:pt x="519" y="885"/>
                    <a:pt x="519" y="885"/>
                  </a:cubicBezTo>
                  <a:cubicBezTo>
                    <a:pt x="519" y="885"/>
                    <a:pt x="519" y="880"/>
                    <a:pt x="526" y="880"/>
                  </a:cubicBezTo>
                  <a:cubicBezTo>
                    <a:pt x="533" y="880"/>
                    <a:pt x="537" y="887"/>
                    <a:pt x="537" y="887"/>
                  </a:cubicBezTo>
                  <a:cubicBezTo>
                    <a:pt x="551" y="885"/>
                    <a:pt x="551" y="885"/>
                    <a:pt x="551" y="885"/>
                  </a:cubicBezTo>
                  <a:cubicBezTo>
                    <a:pt x="556" y="875"/>
                    <a:pt x="556" y="875"/>
                    <a:pt x="556" y="875"/>
                  </a:cubicBezTo>
                  <a:cubicBezTo>
                    <a:pt x="561" y="884"/>
                    <a:pt x="561" y="884"/>
                    <a:pt x="561" y="884"/>
                  </a:cubicBezTo>
                  <a:cubicBezTo>
                    <a:pt x="572" y="882"/>
                    <a:pt x="572" y="882"/>
                    <a:pt x="572" y="882"/>
                  </a:cubicBezTo>
                  <a:cubicBezTo>
                    <a:pt x="572" y="882"/>
                    <a:pt x="563" y="907"/>
                    <a:pt x="580" y="908"/>
                  </a:cubicBezTo>
                  <a:cubicBezTo>
                    <a:pt x="597" y="909"/>
                    <a:pt x="583" y="899"/>
                    <a:pt x="583" y="899"/>
                  </a:cubicBezTo>
                  <a:cubicBezTo>
                    <a:pt x="614" y="893"/>
                    <a:pt x="614" y="893"/>
                    <a:pt x="614" y="893"/>
                  </a:cubicBezTo>
                  <a:cubicBezTo>
                    <a:pt x="614" y="893"/>
                    <a:pt x="610" y="912"/>
                    <a:pt x="620" y="919"/>
                  </a:cubicBezTo>
                  <a:cubicBezTo>
                    <a:pt x="630" y="926"/>
                    <a:pt x="682" y="939"/>
                    <a:pt x="687" y="935"/>
                  </a:cubicBezTo>
                  <a:cubicBezTo>
                    <a:pt x="692" y="931"/>
                    <a:pt x="689" y="905"/>
                    <a:pt x="701" y="910"/>
                  </a:cubicBezTo>
                  <a:cubicBezTo>
                    <a:pt x="713" y="915"/>
                    <a:pt x="704" y="920"/>
                    <a:pt x="708" y="925"/>
                  </a:cubicBezTo>
                  <a:cubicBezTo>
                    <a:pt x="712" y="930"/>
                    <a:pt x="722" y="930"/>
                    <a:pt x="722" y="934"/>
                  </a:cubicBezTo>
                  <a:cubicBezTo>
                    <a:pt x="722" y="938"/>
                    <a:pt x="714" y="947"/>
                    <a:pt x="722" y="948"/>
                  </a:cubicBezTo>
                  <a:cubicBezTo>
                    <a:pt x="730" y="949"/>
                    <a:pt x="732" y="943"/>
                    <a:pt x="737" y="947"/>
                  </a:cubicBezTo>
                  <a:cubicBezTo>
                    <a:pt x="742" y="951"/>
                    <a:pt x="741" y="959"/>
                    <a:pt x="745" y="959"/>
                  </a:cubicBezTo>
                  <a:cubicBezTo>
                    <a:pt x="749" y="959"/>
                    <a:pt x="754" y="951"/>
                    <a:pt x="760" y="959"/>
                  </a:cubicBezTo>
                  <a:cubicBezTo>
                    <a:pt x="766" y="967"/>
                    <a:pt x="768" y="978"/>
                    <a:pt x="768" y="978"/>
                  </a:cubicBezTo>
                  <a:cubicBezTo>
                    <a:pt x="768" y="978"/>
                    <a:pt x="774" y="975"/>
                    <a:pt x="779" y="982"/>
                  </a:cubicBezTo>
                  <a:cubicBezTo>
                    <a:pt x="784" y="989"/>
                    <a:pt x="787" y="1012"/>
                    <a:pt x="787" y="1012"/>
                  </a:cubicBezTo>
                  <a:cubicBezTo>
                    <a:pt x="799" y="1012"/>
                    <a:pt x="799" y="1012"/>
                    <a:pt x="799" y="1012"/>
                  </a:cubicBezTo>
                  <a:cubicBezTo>
                    <a:pt x="814" y="1002"/>
                    <a:pt x="814" y="1002"/>
                    <a:pt x="814" y="1002"/>
                  </a:cubicBezTo>
                  <a:cubicBezTo>
                    <a:pt x="814" y="1002"/>
                    <a:pt x="816" y="1016"/>
                    <a:pt x="822" y="1013"/>
                  </a:cubicBezTo>
                  <a:cubicBezTo>
                    <a:pt x="828" y="1010"/>
                    <a:pt x="827" y="945"/>
                    <a:pt x="827" y="945"/>
                  </a:cubicBezTo>
                  <a:cubicBezTo>
                    <a:pt x="819" y="945"/>
                    <a:pt x="819" y="945"/>
                    <a:pt x="819" y="945"/>
                  </a:cubicBezTo>
                  <a:cubicBezTo>
                    <a:pt x="813" y="948"/>
                    <a:pt x="813" y="948"/>
                    <a:pt x="813" y="948"/>
                  </a:cubicBezTo>
                  <a:cubicBezTo>
                    <a:pt x="813" y="948"/>
                    <a:pt x="816" y="961"/>
                    <a:pt x="806" y="961"/>
                  </a:cubicBezTo>
                  <a:cubicBezTo>
                    <a:pt x="796" y="961"/>
                    <a:pt x="784" y="947"/>
                    <a:pt x="778" y="940"/>
                  </a:cubicBezTo>
                  <a:cubicBezTo>
                    <a:pt x="772" y="933"/>
                    <a:pt x="761" y="938"/>
                    <a:pt x="759" y="920"/>
                  </a:cubicBezTo>
                  <a:cubicBezTo>
                    <a:pt x="757" y="902"/>
                    <a:pt x="779" y="880"/>
                    <a:pt x="779" y="866"/>
                  </a:cubicBezTo>
                  <a:cubicBezTo>
                    <a:pt x="779" y="852"/>
                    <a:pt x="775" y="818"/>
                    <a:pt x="775" y="818"/>
                  </a:cubicBezTo>
                  <a:cubicBezTo>
                    <a:pt x="775" y="818"/>
                    <a:pt x="773" y="799"/>
                    <a:pt x="770" y="797"/>
                  </a:cubicBezTo>
                  <a:cubicBezTo>
                    <a:pt x="767" y="795"/>
                    <a:pt x="761" y="788"/>
                    <a:pt x="761" y="788"/>
                  </a:cubicBezTo>
                  <a:cubicBezTo>
                    <a:pt x="761" y="788"/>
                    <a:pt x="788" y="773"/>
                    <a:pt x="788" y="766"/>
                  </a:cubicBezTo>
                  <a:cubicBezTo>
                    <a:pt x="788" y="759"/>
                    <a:pt x="788" y="746"/>
                    <a:pt x="788" y="746"/>
                  </a:cubicBezTo>
                  <a:cubicBezTo>
                    <a:pt x="788" y="746"/>
                    <a:pt x="825" y="741"/>
                    <a:pt x="838" y="738"/>
                  </a:cubicBezTo>
                  <a:cubicBezTo>
                    <a:pt x="842" y="737"/>
                    <a:pt x="849" y="735"/>
                    <a:pt x="857" y="731"/>
                  </a:cubicBezTo>
                  <a:cubicBezTo>
                    <a:pt x="860" y="728"/>
                    <a:pt x="862" y="726"/>
                    <a:pt x="862" y="726"/>
                  </a:cubicBezTo>
                  <a:cubicBezTo>
                    <a:pt x="862" y="726"/>
                    <a:pt x="855" y="714"/>
                    <a:pt x="850" y="710"/>
                  </a:cubicBezTo>
                  <a:cubicBezTo>
                    <a:pt x="846" y="706"/>
                    <a:pt x="849" y="688"/>
                    <a:pt x="849" y="681"/>
                  </a:cubicBezTo>
                  <a:cubicBezTo>
                    <a:pt x="849" y="674"/>
                    <a:pt x="837" y="678"/>
                    <a:pt x="834" y="677"/>
                  </a:cubicBezTo>
                  <a:cubicBezTo>
                    <a:pt x="831" y="676"/>
                    <a:pt x="828" y="666"/>
                    <a:pt x="828" y="658"/>
                  </a:cubicBezTo>
                  <a:cubicBezTo>
                    <a:pt x="828" y="650"/>
                    <a:pt x="819" y="649"/>
                    <a:pt x="812" y="642"/>
                  </a:cubicBezTo>
                  <a:cubicBezTo>
                    <a:pt x="805" y="635"/>
                    <a:pt x="803" y="618"/>
                    <a:pt x="804" y="612"/>
                  </a:cubicBezTo>
                  <a:cubicBezTo>
                    <a:pt x="805" y="606"/>
                    <a:pt x="810" y="596"/>
                    <a:pt x="810" y="589"/>
                  </a:cubicBezTo>
                  <a:cubicBezTo>
                    <a:pt x="810" y="582"/>
                    <a:pt x="800" y="582"/>
                    <a:pt x="796" y="572"/>
                  </a:cubicBezTo>
                  <a:cubicBezTo>
                    <a:pt x="792" y="562"/>
                    <a:pt x="796" y="550"/>
                    <a:pt x="797" y="538"/>
                  </a:cubicBezTo>
                  <a:cubicBezTo>
                    <a:pt x="798" y="526"/>
                    <a:pt x="799" y="515"/>
                    <a:pt x="802" y="502"/>
                  </a:cubicBezTo>
                  <a:cubicBezTo>
                    <a:pt x="804" y="494"/>
                    <a:pt x="810" y="495"/>
                    <a:pt x="814" y="498"/>
                  </a:cubicBezTo>
                  <a:cubicBezTo>
                    <a:pt x="814" y="496"/>
                    <a:pt x="814" y="494"/>
                    <a:pt x="814" y="494"/>
                  </a:cubicBezTo>
                  <a:cubicBezTo>
                    <a:pt x="814" y="494"/>
                    <a:pt x="816" y="480"/>
                    <a:pt x="816" y="471"/>
                  </a:cubicBezTo>
                  <a:cubicBezTo>
                    <a:pt x="816" y="462"/>
                    <a:pt x="801" y="454"/>
                    <a:pt x="801" y="454"/>
                  </a:cubicBezTo>
                  <a:cubicBezTo>
                    <a:pt x="795" y="434"/>
                    <a:pt x="795" y="434"/>
                    <a:pt x="795" y="434"/>
                  </a:cubicBezTo>
                  <a:cubicBezTo>
                    <a:pt x="795" y="434"/>
                    <a:pt x="795" y="434"/>
                    <a:pt x="795" y="434"/>
                  </a:cubicBezTo>
                  <a:cubicBezTo>
                    <a:pt x="791" y="433"/>
                    <a:pt x="787" y="432"/>
                    <a:pt x="786" y="428"/>
                  </a:cubicBezTo>
                  <a:cubicBezTo>
                    <a:pt x="782" y="420"/>
                    <a:pt x="804" y="410"/>
                    <a:pt x="806" y="406"/>
                  </a:cubicBezTo>
                  <a:cubicBezTo>
                    <a:pt x="807" y="403"/>
                    <a:pt x="797" y="392"/>
                    <a:pt x="799" y="384"/>
                  </a:cubicBezTo>
                  <a:cubicBezTo>
                    <a:pt x="800" y="376"/>
                    <a:pt x="824" y="365"/>
                    <a:pt x="824" y="365"/>
                  </a:cubicBezTo>
                  <a:lnTo>
                    <a:pt x="828" y="315"/>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90" name="Freeform 349"/>
            <p:cNvSpPr>
              <a:spLocks/>
            </p:cNvSpPr>
            <p:nvPr/>
          </p:nvSpPr>
          <p:spPr bwMode="gray">
            <a:xfrm>
              <a:off x="4827269" y="4427387"/>
              <a:ext cx="48341" cy="56945"/>
            </a:xfrm>
            <a:custGeom>
              <a:avLst/>
              <a:gdLst>
                <a:gd name="T0" fmla="*/ 21 w 87"/>
                <a:gd name="T1" fmla="*/ 49 h 112"/>
                <a:gd name="T2" fmla="*/ 19 w 87"/>
                <a:gd name="T3" fmla="*/ 72 h 112"/>
                <a:gd name="T4" fmla="*/ 25 w 87"/>
                <a:gd name="T5" fmla="*/ 112 h 112"/>
                <a:gd name="T6" fmla="*/ 45 w 87"/>
                <a:gd name="T7" fmla="*/ 103 h 112"/>
                <a:gd name="T8" fmla="*/ 61 w 87"/>
                <a:gd name="T9" fmla="*/ 68 h 112"/>
                <a:gd name="T10" fmla="*/ 80 w 87"/>
                <a:gd name="T11" fmla="*/ 56 h 112"/>
                <a:gd name="T12" fmla="*/ 78 w 87"/>
                <a:gd name="T13" fmla="*/ 47 h 112"/>
                <a:gd name="T14" fmla="*/ 86 w 87"/>
                <a:gd name="T15" fmla="*/ 44 h 112"/>
                <a:gd name="T16" fmla="*/ 87 w 87"/>
                <a:gd name="T17" fmla="*/ 33 h 112"/>
                <a:gd name="T18" fmla="*/ 65 w 87"/>
                <a:gd name="T19" fmla="*/ 23 h 112"/>
                <a:gd name="T20" fmla="*/ 71 w 87"/>
                <a:gd name="T21" fmla="*/ 0 h 112"/>
                <a:gd name="T22" fmla="*/ 77 w 87"/>
                <a:gd name="T23" fmla="*/ 0 h 112"/>
                <a:gd name="T24" fmla="*/ 74 w 87"/>
                <a:gd name="T25" fmla="*/ 0 h 112"/>
                <a:gd name="T26" fmla="*/ 44 w 87"/>
                <a:gd name="T27" fmla="*/ 0 h 112"/>
                <a:gd name="T28" fmla="*/ 39 w 87"/>
                <a:gd name="T29" fmla="*/ 17 h 112"/>
                <a:gd name="T30" fmla="*/ 22 w 87"/>
                <a:gd name="T31" fmla="*/ 24 h 112"/>
                <a:gd name="T32" fmla="*/ 9 w 87"/>
                <a:gd name="T33" fmla="*/ 11 h 112"/>
                <a:gd name="T34" fmla="*/ 0 w 87"/>
                <a:gd name="T35" fmla="*/ 12 h 112"/>
                <a:gd name="T36" fmla="*/ 6 w 87"/>
                <a:gd name="T37" fmla="*/ 32 h 112"/>
                <a:gd name="T38" fmla="*/ 21 w 87"/>
                <a:gd name="T39" fmla="*/ 4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7" h="112">
                  <a:moveTo>
                    <a:pt x="21" y="49"/>
                  </a:moveTo>
                  <a:cubicBezTo>
                    <a:pt x="21" y="58"/>
                    <a:pt x="19" y="72"/>
                    <a:pt x="19" y="72"/>
                  </a:cubicBezTo>
                  <a:cubicBezTo>
                    <a:pt x="19" y="72"/>
                    <a:pt x="19" y="99"/>
                    <a:pt x="25" y="112"/>
                  </a:cubicBezTo>
                  <a:cubicBezTo>
                    <a:pt x="29" y="112"/>
                    <a:pt x="35" y="110"/>
                    <a:pt x="45" y="103"/>
                  </a:cubicBezTo>
                  <a:cubicBezTo>
                    <a:pt x="61" y="91"/>
                    <a:pt x="54" y="81"/>
                    <a:pt x="61" y="68"/>
                  </a:cubicBezTo>
                  <a:cubicBezTo>
                    <a:pt x="68" y="55"/>
                    <a:pt x="80" y="56"/>
                    <a:pt x="80" y="56"/>
                  </a:cubicBezTo>
                  <a:cubicBezTo>
                    <a:pt x="78" y="47"/>
                    <a:pt x="78" y="47"/>
                    <a:pt x="78" y="47"/>
                  </a:cubicBezTo>
                  <a:cubicBezTo>
                    <a:pt x="86" y="44"/>
                    <a:pt x="86" y="44"/>
                    <a:pt x="86" y="44"/>
                  </a:cubicBezTo>
                  <a:cubicBezTo>
                    <a:pt x="87" y="33"/>
                    <a:pt x="87" y="33"/>
                    <a:pt x="87" y="33"/>
                  </a:cubicBezTo>
                  <a:cubicBezTo>
                    <a:pt x="87" y="33"/>
                    <a:pt x="63" y="32"/>
                    <a:pt x="65" y="23"/>
                  </a:cubicBezTo>
                  <a:cubicBezTo>
                    <a:pt x="67" y="14"/>
                    <a:pt x="71" y="0"/>
                    <a:pt x="71" y="0"/>
                  </a:cubicBezTo>
                  <a:cubicBezTo>
                    <a:pt x="71" y="0"/>
                    <a:pt x="74" y="0"/>
                    <a:pt x="77" y="0"/>
                  </a:cubicBezTo>
                  <a:cubicBezTo>
                    <a:pt x="74" y="0"/>
                    <a:pt x="74" y="0"/>
                    <a:pt x="74" y="0"/>
                  </a:cubicBezTo>
                  <a:cubicBezTo>
                    <a:pt x="44" y="0"/>
                    <a:pt x="44" y="0"/>
                    <a:pt x="44" y="0"/>
                  </a:cubicBezTo>
                  <a:cubicBezTo>
                    <a:pt x="39" y="17"/>
                    <a:pt x="39" y="17"/>
                    <a:pt x="39" y="17"/>
                  </a:cubicBezTo>
                  <a:cubicBezTo>
                    <a:pt x="39" y="17"/>
                    <a:pt x="26" y="24"/>
                    <a:pt x="22" y="24"/>
                  </a:cubicBezTo>
                  <a:cubicBezTo>
                    <a:pt x="18" y="24"/>
                    <a:pt x="9" y="11"/>
                    <a:pt x="9" y="11"/>
                  </a:cubicBezTo>
                  <a:cubicBezTo>
                    <a:pt x="9" y="11"/>
                    <a:pt x="5" y="12"/>
                    <a:pt x="0" y="12"/>
                  </a:cubicBezTo>
                  <a:cubicBezTo>
                    <a:pt x="6" y="32"/>
                    <a:pt x="6" y="32"/>
                    <a:pt x="6" y="32"/>
                  </a:cubicBezTo>
                  <a:cubicBezTo>
                    <a:pt x="6" y="32"/>
                    <a:pt x="21" y="40"/>
                    <a:pt x="21" y="49"/>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91" name="Freeform 350"/>
            <p:cNvSpPr>
              <a:spLocks noEditPoints="1"/>
            </p:cNvSpPr>
            <p:nvPr/>
          </p:nvSpPr>
          <p:spPr bwMode="gray">
            <a:xfrm>
              <a:off x="4842288" y="4389783"/>
              <a:ext cx="282774" cy="293963"/>
            </a:xfrm>
            <a:custGeom>
              <a:avLst/>
              <a:gdLst>
                <a:gd name="T0" fmla="*/ 477 w 510"/>
                <a:gd name="T1" fmla="*/ 478 h 579"/>
                <a:gd name="T2" fmla="*/ 458 w 510"/>
                <a:gd name="T3" fmla="*/ 405 h 579"/>
                <a:gd name="T4" fmla="*/ 456 w 510"/>
                <a:gd name="T5" fmla="*/ 360 h 579"/>
                <a:gd name="T6" fmla="*/ 436 w 510"/>
                <a:gd name="T7" fmla="*/ 290 h 579"/>
                <a:gd name="T8" fmla="*/ 455 w 510"/>
                <a:gd name="T9" fmla="*/ 198 h 579"/>
                <a:gd name="T10" fmla="*/ 391 w 510"/>
                <a:gd name="T11" fmla="*/ 118 h 579"/>
                <a:gd name="T12" fmla="*/ 216 w 510"/>
                <a:gd name="T13" fmla="*/ 1 h 579"/>
                <a:gd name="T14" fmla="*/ 206 w 510"/>
                <a:gd name="T15" fmla="*/ 1 h 579"/>
                <a:gd name="T16" fmla="*/ 194 w 510"/>
                <a:gd name="T17" fmla="*/ 31 h 579"/>
                <a:gd name="T18" fmla="*/ 206 w 510"/>
                <a:gd name="T19" fmla="*/ 59 h 579"/>
                <a:gd name="T20" fmla="*/ 162 w 510"/>
                <a:gd name="T21" fmla="*/ 71 h 579"/>
                <a:gd name="T22" fmla="*/ 161 w 510"/>
                <a:gd name="T23" fmla="*/ 99 h 579"/>
                <a:gd name="T24" fmla="*/ 150 w 510"/>
                <a:gd name="T25" fmla="*/ 73 h 579"/>
                <a:gd name="T26" fmla="*/ 123 w 510"/>
                <a:gd name="T27" fmla="*/ 66 h 579"/>
                <a:gd name="T28" fmla="*/ 104 w 510"/>
                <a:gd name="T29" fmla="*/ 80 h 579"/>
                <a:gd name="T30" fmla="*/ 112 w 510"/>
                <a:gd name="T31" fmla="*/ 2 h 579"/>
                <a:gd name="T32" fmla="*/ 51 w 510"/>
                <a:gd name="T33" fmla="*/ 0 h 579"/>
                <a:gd name="T34" fmla="*/ 60 w 510"/>
                <a:gd name="T35" fmla="*/ 31 h 579"/>
                <a:gd name="T36" fmla="*/ 64 w 510"/>
                <a:gd name="T37" fmla="*/ 64 h 579"/>
                <a:gd name="T38" fmla="*/ 38 w 510"/>
                <a:gd name="T39" fmla="*/ 97 h 579"/>
                <a:gd name="T40" fmla="*/ 59 w 510"/>
                <a:gd name="T41" fmla="*/ 118 h 579"/>
                <a:gd name="T42" fmla="*/ 53 w 510"/>
                <a:gd name="T43" fmla="*/ 130 h 579"/>
                <a:gd name="T44" fmla="*/ 18 w 510"/>
                <a:gd name="T45" fmla="*/ 177 h 579"/>
                <a:gd name="T46" fmla="*/ 0 w 510"/>
                <a:gd name="T47" fmla="*/ 194 h 579"/>
                <a:gd name="T48" fmla="*/ 8 w 510"/>
                <a:gd name="T49" fmla="*/ 226 h 579"/>
                <a:gd name="T50" fmla="*/ 9 w 510"/>
                <a:gd name="T51" fmla="*/ 279 h 579"/>
                <a:gd name="T52" fmla="*/ 51 w 510"/>
                <a:gd name="T53" fmla="*/ 322 h 579"/>
                <a:gd name="T54" fmla="*/ 56 w 510"/>
                <a:gd name="T55" fmla="*/ 370 h 579"/>
                <a:gd name="T56" fmla="*/ 69 w 510"/>
                <a:gd name="T57" fmla="*/ 409 h 579"/>
                <a:gd name="T58" fmla="*/ 94 w 510"/>
                <a:gd name="T59" fmla="*/ 421 h 579"/>
                <a:gd name="T60" fmla="*/ 118 w 510"/>
                <a:gd name="T61" fmla="*/ 434 h 579"/>
                <a:gd name="T62" fmla="*/ 135 w 510"/>
                <a:gd name="T63" fmla="*/ 443 h 579"/>
                <a:gd name="T64" fmla="*/ 158 w 510"/>
                <a:gd name="T65" fmla="*/ 452 h 579"/>
                <a:gd name="T66" fmla="*/ 179 w 510"/>
                <a:gd name="T67" fmla="*/ 461 h 579"/>
                <a:gd name="T68" fmla="*/ 212 w 510"/>
                <a:gd name="T69" fmla="*/ 453 h 579"/>
                <a:gd name="T70" fmla="*/ 232 w 510"/>
                <a:gd name="T71" fmla="*/ 514 h 579"/>
                <a:gd name="T72" fmla="*/ 231 w 510"/>
                <a:gd name="T73" fmla="*/ 539 h 579"/>
                <a:gd name="T74" fmla="*/ 249 w 510"/>
                <a:gd name="T75" fmla="*/ 569 h 579"/>
                <a:gd name="T76" fmla="*/ 292 w 510"/>
                <a:gd name="T77" fmla="*/ 558 h 579"/>
                <a:gd name="T78" fmla="*/ 338 w 510"/>
                <a:gd name="T79" fmla="*/ 568 h 579"/>
                <a:gd name="T80" fmla="*/ 367 w 510"/>
                <a:gd name="T81" fmla="*/ 573 h 579"/>
                <a:gd name="T82" fmla="*/ 406 w 510"/>
                <a:gd name="T83" fmla="*/ 552 h 579"/>
                <a:gd name="T84" fmla="*/ 438 w 510"/>
                <a:gd name="T85" fmla="*/ 545 h 579"/>
                <a:gd name="T86" fmla="*/ 510 w 510"/>
                <a:gd name="T87" fmla="*/ 507 h 579"/>
                <a:gd name="T88" fmla="*/ 481 w 510"/>
                <a:gd name="T89" fmla="*/ 237 h 579"/>
                <a:gd name="T90" fmla="*/ 481 w 510"/>
                <a:gd name="T91" fmla="*/ 237 h 579"/>
                <a:gd name="T92" fmla="*/ 478 w 510"/>
                <a:gd name="T93" fmla="*/ 294 h 579"/>
                <a:gd name="T94" fmla="*/ 458 w 510"/>
                <a:gd name="T95" fmla="*/ 251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0" h="579">
                  <a:moveTo>
                    <a:pt x="507" y="496"/>
                  </a:moveTo>
                  <a:cubicBezTo>
                    <a:pt x="507" y="496"/>
                    <a:pt x="479" y="489"/>
                    <a:pt x="477" y="478"/>
                  </a:cubicBezTo>
                  <a:cubicBezTo>
                    <a:pt x="475" y="467"/>
                    <a:pt x="473" y="436"/>
                    <a:pt x="473" y="436"/>
                  </a:cubicBezTo>
                  <a:cubicBezTo>
                    <a:pt x="458" y="405"/>
                    <a:pt x="458" y="405"/>
                    <a:pt x="458" y="405"/>
                  </a:cubicBezTo>
                  <a:cubicBezTo>
                    <a:pt x="467" y="374"/>
                    <a:pt x="467" y="374"/>
                    <a:pt x="467" y="374"/>
                  </a:cubicBezTo>
                  <a:cubicBezTo>
                    <a:pt x="456" y="360"/>
                    <a:pt x="456" y="360"/>
                    <a:pt x="456" y="360"/>
                  </a:cubicBezTo>
                  <a:cubicBezTo>
                    <a:pt x="456" y="360"/>
                    <a:pt x="476" y="325"/>
                    <a:pt x="471" y="317"/>
                  </a:cubicBezTo>
                  <a:cubicBezTo>
                    <a:pt x="466" y="309"/>
                    <a:pt x="439" y="302"/>
                    <a:pt x="436" y="290"/>
                  </a:cubicBezTo>
                  <a:cubicBezTo>
                    <a:pt x="433" y="278"/>
                    <a:pt x="450" y="239"/>
                    <a:pt x="451" y="232"/>
                  </a:cubicBezTo>
                  <a:cubicBezTo>
                    <a:pt x="452" y="226"/>
                    <a:pt x="454" y="203"/>
                    <a:pt x="455" y="198"/>
                  </a:cubicBezTo>
                  <a:cubicBezTo>
                    <a:pt x="380" y="128"/>
                    <a:pt x="380" y="128"/>
                    <a:pt x="380" y="128"/>
                  </a:cubicBezTo>
                  <a:cubicBezTo>
                    <a:pt x="380" y="128"/>
                    <a:pt x="388" y="122"/>
                    <a:pt x="391" y="118"/>
                  </a:cubicBezTo>
                  <a:cubicBezTo>
                    <a:pt x="394" y="114"/>
                    <a:pt x="382" y="105"/>
                    <a:pt x="382" y="105"/>
                  </a:cubicBezTo>
                  <a:cubicBezTo>
                    <a:pt x="216" y="1"/>
                    <a:pt x="216" y="1"/>
                    <a:pt x="216" y="1"/>
                  </a:cubicBezTo>
                  <a:cubicBezTo>
                    <a:pt x="206" y="1"/>
                    <a:pt x="206" y="1"/>
                    <a:pt x="206" y="1"/>
                  </a:cubicBezTo>
                  <a:cubicBezTo>
                    <a:pt x="206" y="1"/>
                    <a:pt x="206" y="1"/>
                    <a:pt x="206" y="1"/>
                  </a:cubicBezTo>
                  <a:cubicBezTo>
                    <a:pt x="206" y="10"/>
                    <a:pt x="209" y="24"/>
                    <a:pt x="209" y="24"/>
                  </a:cubicBezTo>
                  <a:cubicBezTo>
                    <a:pt x="194" y="31"/>
                    <a:pt x="194" y="31"/>
                    <a:pt x="194" y="31"/>
                  </a:cubicBezTo>
                  <a:cubicBezTo>
                    <a:pt x="194" y="31"/>
                    <a:pt x="181" y="40"/>
                    <a:pt x="176" y="55"/>
                  </a:cubicBezTo>
                  <a:cubicBezTo>
                    <a:pt x="171" y="70"/>
                    <a:pt x="206" y="59"/>
                    <a:pt x="206" y="59"/>
                  </a:cubicBezTo>
                  <a:cubicBezTo>
                    <a:pt x="206" y="59"/>
                    <a:pt x="187" y="75"/>
                    <a:pt x="181" y="78"/>
                  </a:cubicBezTo>
                  <a:cubicBezTo>
                    <a:pt x="175" y="81"/>
                    <a:pt x="171" y="72"/>
                    <a:pt x="162" y="71"/>
                  </a:cubicBezTo>
                  <a:cubicBezTo>
                    <a:pt x="153" y="70"/>
                    <a:pt x="154" y="89"/>
                    <a:pt x="154" y="89"/>
                  </a:cubicBezTo>
                  <a:cubicBezTo>
                    <a:pt x="161" y="99"/>
                    <a:pt x="161" y="99"/>
                    <a:pt x="161" y="99"/>
                  </a:cubicBezTo>
                  <a:cubicBezTo>
                    <a:pt x="161" y="99"/>
                    <a:pt x="158" y="100"/>
                    <a:pt x="148" y="99"/>
                  </a:cubicBezTo>
                  <a:cubicBezTo>
                    <a:pt x="138" y="98"/>
                    <a:pt x="150" y="73"/>
                    <a:pt x="150" y="73"/>
                  </a:cubicBezTo>
                  <a:cubicBezTo>
                    <a:pt x="138" y="78"/>
                    <a:pt x="138" y="78"/>
                    <a:pt x="138" y="78"/>
                  </a:cubicBezTo>
                  <a:cubicBezTo>
                    <a:pt x="138" y="78"/>
                    <a:pt x="130" y="66"/>
                    <a:pt x="123" y="66"/>
                  </a:cubicBezTo>
                  <a:cubicBezTo>
                    <a:pt x="113" y="66"/>
                    <a:pt x="114" y="92"/>
                    <a:pt x="109" y="92"/>
                  </a:cubicBezTo>
                  <a:cubicBezTo>
                    <a:pt x="104" y="92"/>
                    <a:pt x="104" y="80"/>
                    <a:pt x="104" y="80"/>
                  </a:cubicBezTo>
                  <a:cubicBezTo>
                    <a:pt x="104" y="80"/>
                    <a:pt x="99" y="54"/>
                    <a:pt x="101" y="40"/>
                  </a:cubicBezTo>
                  <a:cubicBezTo>
                    <a:pt x="103" y="26"/>
                    <a:pt x="111" y="8"/>
                    <a:pt x="112" y="2"/>
                  </a:cubicBezTo>
                  <a:cubicBezTo>
                    <a:pt x="112" y="1"/>
                    <a:pt x="112" y="1"/>
                    <a:pt x="112" y="0"/>
                  </a:cubicBezTo>
                  <a:cubicBezTo>
                    <a:pt x="51" y="0"/>
                    <a:pt x="51" y="0"/>
                    <a:pt x="51" y="0"/>
                  </a:cubicBezTo>
                  <a:cubicBezTo>
                    <a:pt x="46" y="13"/>
                    <a:pt x="46" y="13"/>
                    <a:pt x="46" y="13"/>
                  </a:cubicBezTo>
                  <a:cubicBezTo>
                    <a:pt x="46" y="13"/>
                    <a:pt x="56" y="23"/>
                    <a:pt x="60" y="31"/>
                  </a:cubicBezTo>
                  <a:cubicBezTo>
                    <a:pt x="64" y="39"/>
                    <a:pt x="58" y="44"/>
                    <a:pt x="58" y="44"/>
                  </a:cubicBezTo>
                  <a:cubicBezTo>
                    <a:pt x="58" y="44"/>
                    <a:pt x="64" y="52"/>
                    <a:pt x="64" y="64"/>
                  </a:cubicBezTo>
                  <a:cubicBezTo>
                    <a:pt x="64" y="76"/>
                    <a:pt x="44" y="74"/>
                    <a:pt x="44" y="74"/>
                  </a:cubicBezTo>
                  <a:cubicBezTo>
                    <a:pt x="44" y="74"/>
                    <a:pt x="40" y="88"/>
                    <a:pt x="38" y="97"/>
                  </a:cubicBezTo>
                  <a:cubicBezTo>
                    <a:pt x="36" y="106"/>
                    <a:pt x="60" y="107"/>
                    <a:pt x="60" y="107"/>
                  </a:cubicBezTo>
                  <a:cubicBezTo>
                    <a:pt x="59" y="118"/>
                    <a:pt x="59" y="118"/>
                    <a:pt x="59" y="118"/>
                  </a:cubicBezTo>
                  <a:cubicBezTo>
                    <a:pt x="51" y="121"/>
                    <a:pt x="51" y="121"/>
                    <a:pt x="51" y="121"/>
                  </a:cubicBezTo>
                  <a:cubicBezTo>
                    <a:pt x="53" y="130"/>
                    <a:pt x="53" y="130"/>
                    <a:pt x="53" y="130"/>
                  </a:cubicBezTo>
                  <a:cubicBezTo>
                    <a:pt x="53" y="130"/>
                    <a:pt x="41" y="129"/>
                    <a:pt x="34" y="142"/>
                  </a:cubicBezTo>
                  <a:cubicBezTo>
                    <a:pt x="27" y="155"/>
                    <a:pt x="34" y="165"/>
                    <a:pt x="18" y="177"/>
                  </a:cubicBezTo>
                  <a:cubicBezTo>
                    <a:pt x="11" y="182"/>
                    <a:pt x="6" y="184"/>
                    <a:pt x="2" y="185"/>
                  </a:cubicBezTo>
                  <a:cubicBezTo>
                    <a:pt x="0" y="194"/>
                    <a:pt x="0" y="194"/>
                    <a:pt x="0" y="194"/>
                  </a:cubicBezTo>
                  <a:cubicBezTo>
                    <a:pt x="0" y="194"/>
                    <a:pt x="6" y="205"/>
                    <a:pt x="9" y="209"/>
                  </a:cubicBezTo>
                  <a:cubicBezTo>
                    <a:pt x="12" y="213"/>
                    <a:pt x="8" y="226"/>
                    <a:pt x="8" y="226"/>
                  </a:cubicBezTo>
                  <a:cubicBezTo>
                    <a:pt x="8" y="226"/>
                    <a:pt x="19" y="256"/>
                    <a:pt x="15" y="261"/>
                  </a:cubicBezTo>
                  <a:cubicBezTo>
                    <a:pt x="11" y="266"/>
                    <a:pt x="8" y="269"/>
                    <a:pt x="9" y="279"/>
                  </a:cubicBezTo>
                  <a:cubicBezTo>
                    <a:pt x="10" y="289"/>
                    <a:pt x="18" y="294"/>
                    <a:pt x="24" y="296"/>
                  </a:cubicBezTo>
                  <a:cubicBezTo>
                    <a:pt x="30" y="298"/>
                    <a:pt x="47" y="316"/>
                    <a:pt x="51" y="322"/>
                  </a:cubicBezTo>
                  <a:cubicBezTo>
                    <a:pt x="55" y="328"/>
                    <a:pt x="51" y="337"/>
                    <a:pt x="49" y="345"/>
                  </a:cubicBezTo>
                  <a:cubicBezTo>
                    <a:pt x="47" y="353"/>
                    <a:pt x="56" y="370"/>
                    <a:pt x="56" y="370"/>
                  </a:cubicBezTo>
                  <a:cubicBezTo>
                    <a:pt x="74" y="394"/>
                    <a:pt x="74" y="394"/>
                    <a:pt x="74" y="394"/>
                  </a:cubicBezTo>
                  <a:cubicBezTo>
                    <a:pt x="74" y="394"/>
                    <a:pt x="72" y="401"/>
                    <a:pt x="69" y="409"/>
                  </a:cubicBezTo>
                  <a:cubicBezTo>
                    <a:pt x="77" y="410"/>
                    <a:pt x="89" y="406"/>
                    <a:pt x="89" y="406"/>
                  </a:cubicBezTo>
                  <a:cubicBezTo>
                    <a:pt x="89" y="406"/>
                    <a:pt x="91" y="418"/>
                    <a:pt x="94" y="421"/>
                  </a:cubicBezTo>
                  <a:cubicBezTo>
                    <a:pt x="97" y="424"/>
                    <a:pt x="106" y="421"/>
                    <a:pt x="106" y="421"/>
                  </a:cubicBezTo>
                  <a:cubicBezTo>
                    <a:pt x="106" y="421"/>
                    <a:pt x="113" y="430"/>
                    <a:pt x="118" y="434"/>
                  </a:cubicBezTo>
                  <a:cubicBezTo>
                    <a:pt x="123" y="438"/>
                    <a:pt x="133" y="432"/>
                    <a:pt x="133" y="432"/>
                  </a:cubicBezTo>
                  <a:cubicBezTo>
                    <a:pt x="135" y="443"/>
                    <a:pt x="135" y="443"/>
                    <a:pt x="135" y="443"/>
                  </a:cubicBezTo>
                  <a:cubicBezTo>
                    <a:pt x="147" y="442"/>
                    <a:pt x="147" y="442"/>
                    <a:pt x="147" y="442"/>
                  </a:cubicBezTo>
                  <a:cubicBezTo>
                    <a:pt x="158" y="452"/>
                    <a:pt x="158" y="452"/>
                    <a:pt x="158" y="452"/>
                  </a:cubicBezTo>
                  <a:cubicBezTo>
                    <a:pt x="173" y="451"/>
                    <a:pt x="173" y="451"/>
                    <a:pt x="173" y="451"/>
                  </a:cubicBezTo>
                  <a:cubicBezTo>
                    <a:pt x="179" y="461"/>
                    <a:pt x="179" y="461"/>
                    <a:pt x="179" y="461"/>
                  </a:cubicBezTo>
                  <a:cubicBezTo>
                    <a:pt x="198" y="461"/>
                    <a:pt x="198" y="461"/>
                    <a:pt x="198" y="461"/>
                  </a:cubicBezTo>
                  <a:cubicBezTo>
                    <a:pt x="198" y="461"/>
                    <a:pt x="202" y="448"/>
                    <a:pt x="212" y="453"/>
                  </a:cubicBezTo>
                  <a:cubicBezTo>
                    <a:pt x="222" y="458"/>
                    <a:pt x="230" y="479"/>
                    <a:pt x="230" y="479"/>
                  </a:cubicBezTo>
                  <a:cubicBezTo>
                    <a:pt x="232" y="514"/>
                    <a:pt x="232" y="514"/>
                    <a:pt x="232" y="514"/>
                  </a:cubicBezTo>
                  <a:cubicBezTo>
                    <a:pt x="232" y="514"/>
                    <a:pt x="237" y="515"/>
                    <a:pt x="237" y="522"/>
                  </a:cubicBezTo>
                  <a:cubicBezTo>
                    <a:pt x="237" y="529"/>
                    <a:pt x="234" y="531"/>
                    <a:pt x="231" y="539"/>
                  </a:cubicBezTo>
                  <a:cubicBezTo>
                    <a:pt x="228" y="547"/>
                    <a:pt x="250" y="557"/>
                    <a:pt x="250" y="557"/>
                  </a:cubicBezTo>
                  <a:cubicBezTo>
                    <a:pt x="249" y="569"/>
                    <a:pt x="249" y="569"/>
                    <a:pt x="249" y="569"/>
                  </a:cubicBezTo>
                  <a:cubicBezTo>
                    <a:pt x="262" y="569"/>
                    <a:pt x="280" y="568"/>
                    <a:pt x="280" y="568"/>
                  </a:cubicBezTo>
                  <a:cubicBezTo>
                    <a:pt x="280" y="568"/>
                    <a:pt x="284" y="558"/>
                    <a:pt x="292" y="558"/>
                  </a:cubicBezTo>
                  <a:cubicBezTo>
                    <a:pt x="300" y="558"/>
                    <a:pt x="319" y="579"/>
                    <a:pt x="324" y="579"/>
                  </a:cubicBezTo>
                  <a:cubicBezTo>
                    <a:pt x="329" y="579"/>
                    <a:pt x="334" y="570"/>
                    <a:pt x="338" y="568"/>
                  </a:cubicBezTo>
                  <a:cubicBezTo>
                    <a:pt x="342" y="566"/>
                    <a:pt x="356" y="574"/>
                    <a:pt x="356" y="574"/>
                  </a:cubicBezTo>
                  <a:cubicBezTo>
                    <a:pt x="356" y="574"/>
                    <a:pt x="360" y="576"/>
                    <a:pt x="367" y="573"/>
                  </a:cubicBezTo>
                  <a:cubicBezTo>
                    <a:pt x="374" y="570"/>
                    <a:pt x="390" y="552"/>
                    <a:pt x="390" y="552"/>
                  </a:cubicBezTo>
                  <a:cubicBezTo>
                    <a:pt x="406" y="552"/>
                    <a:pt x="406" y="552"/>
                    <a:pt x="406" y="552"/>
                  </a:cubicBezTo>
                  <a:cubicBezTo>
                    <a:pt x="406" y="552"/>
                    <a:pt x="409" y="560"/>
                    <a:pt x="413" y="559"/>
                  </a:cubicBezTo>
                  <a:cubicBezTo>
                    <a:pt x="417" y="558"/>
                    <a:pt x="438" y="545"/>
                    <a:pt x="438" y="545"/>
                  </a:cubicBezTo>
                  <a:cubicBezTo>
                    <a:pt x="457" y="544"/>
                    <a:pt x="457" y="544"/>
                    <a:pt x="457" y="544"/>
                  </a:cubicBezTo>
                  <a:cubicBezTo>
                    <a:pt x="510" y="507"/>
                    <a:pt x="510" y="507"/>
                    <a:pt x="510" y="507"/>
                  </a:cubicBezTo>
                  <a:lnTo>
                    <a:pt x="507" y="496"/>
                  </a:lnTo>
                  <a:close/>
                  <a:moveTo>
                    <a:pt x="481" y="237"/>
                  </a:moveTo>
                  <a:cubicBezTo>
                    <a:pt x="497" y="235"/>
                    <a:pt x="483" y="196"/>
                    <a:pt x="476" y="204"/>
                  </a:cubicBezTo>
                  <a:cubicBezTo>
                    <a:pt x="468" y="212"/>
                    <a:pt x="468" y="239"/>
                    <a:pt x="481" y="237"/>
                  </a:cubicBezTo>
                  <a:close/>
                  <a:moveTo>
                    <a:pt x="452" y="278"/>
                  </a:moveTo>
                  <a:cubicBezTo>
                    <a:pt x="452" y="278"/>
                    <a:pt x="468" y="296"/>
                    <a:pt x="478" y="294"/>
                  </a:cubicBezTo>
                  <a:cubicBezTo>
                    <a:pt x="487" y="292"/>
                    <a:pt x="470" y="272"/>
                    <a:pt x="470" y="272"/>
                  </a:cubicBezTo>
                  <a:cubicBezTo>
                    <a:pt x="470" y="272"/>
                    <a:pt x="474" y="251"/>
                    <a:pt x="458" y="251"/>
                  </a:cubicBezTo>
                  <a:cubicBezTo>
                    <a:pt x="442" y="251"/>
                    <a:pt x="452" y="278"/>
                    <a:pt x="452" y="278"/>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92" name="Freeform 351"/>
            <p:cNvSpPr>
              <a:spLocks noEditPoints="1"/>
            </p:cNvSpPr>
            <p:nvPr/>
          </p:nvSpPr>
          <p:spPr bwMode="gray">
            <a:xfrm>
              <a:off x="4843461" y="4246669"/>
              <a:ext cx="147371" cy="159445"/>
            </a:xfrm>
            <a:custGeom>
              <a:avLst/>
              <a:gdLst>
                <a:gd name="T0" fmla="*/ 204 w 266"/>
                <a:gd name="T1" fmla="*/ 283 h 314"/>
                <a:gd name="T2" fmla="*/ 214 w 266"/>
                <a:gd name="T3" fmla="*/ 283 h 314"/>
                <a:gd name="T4" fmla="*/ 215 w 266"/>
                <a:gd name="T5" fmla="*/ 282 h 314"/>
                <a:gd name="T6" fmla="*/ 204 w 266"/>
                <a:gd name="T7" fmla="*/ 283 h 314"/>
                <a:gd name="T8" fmla="*/ 262 w 266"/>
                <a:gd name="T9" fmla="*/ 127 h 314"/>
                <a:gd name="T10" fmla="*/ 246 w 266"/>
                <a:gd name="T11" fmla="*/ 97 h 314"/>
                <a:gd name="T12" fmla="*/ 255 w 266"/>
                <a:gd name="T13" fmla="*/ 87 h 314"/>
                <a:gd name="T14" fmla="*/ 234 w 266"/>
                <a:gd name="T15" fmla="*/ 62 h 314"/>
                <a:gd name="T16" fmla="*/ 235 w 266"/>
                <a:gd name="T17" fmla="*/ 57 h 314"/>
                <a:gd name="T18" fmla="*/ 226 w 266"/>
                <a:gd name="T19" fmla="*/ 42 h 314"/>
                <a:gd name="T20" fmla="*/ 228 w 266"/>
                <a:gd name="T21" fmla="*/ 27 h 314"/>
                <a:gd name="T22" fmla="*/ 215 w 266"/>
                <a:gd name="T23" fmla="*/ 22 h 314"/>
                <a:gd name="T24" fmla="*/ 208 w 266"/>
                <a:gd name="T25" fmla="*/ 0 h 314"/>
                <a:gd name="T26" fmla="*/ 200 w 266"/>
                <a:gd name="T27" fmla="*/ 0 h 314"/>
                <a:gd name="T28" fmla="*/ 178 w 266"/>
                <a:gd name="T29" fmla="*/ 25 h 314"/>
                <a:gd name="T30" fmla="*/ 161 w 266"/>
                <a:gd name="T31" fmla="*/ 17 h 314"/>
                <a:gd name="T32" fmla="*/ 149 w 266"/>
                <a:gd name="T33" fmla="*/ 25 h 314"/>
                <a:gd name="T34" fmla="*/ 133 w 266"/>
                <a:gd name="T35" fmla="*/ 24 h 314"/>
                <a:gd name="T36" fmla="*/ 120 w 266"/>
                <a:gd name="T37" fmla="*/ 39 h 314"/>
                <a:gd name="T38" fmla="*/ 106 w 266"/>
                <a:gd name="T39" fmla="*/ 21 h 314"/>
                <a:gd name="T40" fmla="*/ 99 w 266"/>
                <a:gd name="T41" fmla="*/ 22 h 314"/>
                <a:gd name="T42" fmla="*/ 92 w 266"/>
                <a:gd name="T43" fmla="*/ 29 h 314"/>
                <a:gd name="T44" fmla="*/ 72 w 266"/>
                <a:gd name="T45" fmla="*/ 21 h 314"/>
                <a:gd name="T46" fmla="*/ 56 w 266"/>
                <a:gd name="T47" fmla="*/ 34 h 314"/>
                <a:gd name="T48" fmla="*/ 62 w 266"/>
                <a:gd name="T49" fmla="*/ 47 h 314"/>
                <a:gd name="T50" fmla="*/ 49 w 266"/>
                <a:gd name="T51" fmla="*/ 61 h 314"/>
                <a:gd name="T52" fmla="*/ 59 w 266"/>
                <a:gd name="T53" fmla="*/ 71 h 314"/>
                <a:gd name="T54" fmla="*/ 52 w 266"/>
                <a:gd name="T55" fmla="*/ 92 h 314"/>
                <a:gd name="T56" fmla="*/ 66 w 266"/>
                <a:gd name="T57" fmla="*/ 97 h 314"/>
                <a:gd name="T58" fmla="*/ 78 w 266"/>
                <a:gd name="T59" fmla="*/ 108 h 314"/>
                <a:gd name="T60" fmla="*/ 45 w 266"/>
                <a:gd name="T61" fmla="*/ 156 h 314"/>
                <a:gd name="T62" fmla="*/ 29 w 266"/>
                <a:gd name="T63" fmla="*/ 164 h 314"/>
                <a:gd name="T64" fmla="*/ 29 w 266"/>
                <a:gd name="T65" fmla="*/ 173 h 314"/>
                <a:gd name="T66" fmla="*/ 16 w 266"/>
                <a:gd name="T67" fmla="*/ 181 h 314"/>
                <a:gd name="T68" fmla="*/ 14 w 266"/>
                <a:gd name="T69" fmla="*/ 198 h 314"/>
                <a:gd name="T70" fmla="*/ 4 w 266"/>
                <a:gd name="T71" fmla="*/ 229 h 314"/>
                <a:gd name="T72" fmla="*/ 4 w 266"/>
                <a:gd name="T73" fmla="*/ 249 h 314"/>
                <a:gd name="T74" fmla="*/ 0 w 266"/>
                <a:gd name="T75" fmla="*/ 299 h 314"/>
                <a:gd name="T76" fmla="*/ 10 w 266"/>
                <a:gd name="T77" fmla="*/ 299 h 314"/>
                <a:gd name="T78" fmla="*/ 22 w 266"/>
                <a:gd name="T79" fmla="*/ 307 h 314"/>
                <a:gd name="T80" fmla="*/ 33 w 266"/>
                <a:gd name="T81" fmla="*/ 283 h 314"/>
                <a:gd name="T82" fmla="*/ 49 w 266"/>
                <a:gd name="T83" fmla="*/ 282 h 314"/>
                <a:gd name="T84" fmla="*/ 110 w 266"/>
                <a:gd name="T85" fmla="*/ 282 h 314"/>
                <a:gd name="T86" fmla="*/ 102 w 266"/>
                <a:gd name="T87" fmla="*/ 265 h 314"/>
                <a:gd name="T88" fmla="*/ 111 w 266"/>
                <a:gd name="T89" fmla="*/ 246 h 314"/>
                <a:gd name="T90" fmla="*/ 118 w 266"/>
                <a:gd name="T91" fmla="*/ 223 h 314"/>
                <a:gd name="T92" fmla="*/ 160 w 266"/>
                <a:gd name="T93" fmla="*/ 216 h 314"/>
                <a:gd name="T94" fmla="*/ 176 w 266"/>
                <a:gd name="T95" fmla="*/ 202 h 314"/>
                <a:gd name="T96" fmla="*/ 182 w 266"/>
                <a:gd name="T97" fmla="*/ 219 h 314"/>
                <a:gd name="T98" fmla="*/ 200 w 266"/>
                <a:gd name="T99" fmla="*/ 215 h 314"/>
                <a:gd name="T100" fmla="*/ 207 w 266"/>
                <a:gd name="T101" fmla="*/ 217 h 314"/>
                <a:gd name="T102" fmla="*/ 207 w 266"/>
                <a:gd name="T103" fmla="*/ 219 h 314"/>
                <a:gd name="T104" fmla="*/ 218 w 266"/>
                <a:gd name="T105" fmla="*/ 201 h 314"/>
                <a:gd name="T106" fmla="*/ 219 w 266"/>
                <a:gd name="T107" fmla="*/ 190 h 314"/>
                <a:gd name="T108" fmla="*/ 231 w 266"/>
                <a:gd name="T109" fmla="*/ 179 h 314"/>
                <a:gd name="T110" fmla="*/ 234 w 266"/>
                <a:gd name="T111" fmla="*/ 164 h 314"/>
                <a:gd name="T112" fmla="*/ 247 w 266"/>
                <a:gd name="T113" fmla="*/ 160 h 314"/>
                <a:gd name="T114" fmla="*/ 251 w 266"/>
                <a:gd name="T115" fmla="*/ 145 h 314"/>
                <a:gd name="T116" fmla="*/ 262 w 266"/>
                <a:gd name="T117" fmla="*/ 127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6" h="314">
                  <a:moveTo>
                    <a:pt x="204" y="283"/>
                  </a:moveTo>
                  <a:cubicBezTo>
                    <a:pt x="214" y="283"/>
                    <a:pt x="214" y="283"/>
                    <a:pt x="214" y="283"/>
                  </a:cubicBezTo>
                  <a:cubicBezTo>
                    <a:pt x="215" y="282"/>
                    <a:pt x="215" y="282"/>
                    <a:pt x="215" y="282"/>
                  </a:cubicBezTo>
                  <a:cubicBezTo>
                    <a:pt x="209" y="282"/>
                    <a:pt x="204" y="282"/>
                    <a:pt x="204" y="283"/>
                  </a:cubicBezTo>
                  <a:close/>
                  <a:moveTo>
                    <a:pt x="262" y="127"/>
                  </a:moveTo>
                  <a:cubicBezTo>
                    <a:pt x="258" y="121"/>
                    <a:pt x="245" y="102"/>
                    <a:pt x="246" y="97"/>
                  </a:cubicBezTo>
                  <a:cubicBezTo>
                    <a:pt x="247" y="92"/>
                    <a:pt x="255" y="87"/>
                    <a:pt x="255" y="87"/>
                  </a:cubicBezTo>
                  <a:cubicBezTo>
                    <a:pt x="234" y="62"/>
                    <a:pt x="234" y="62"/>
                    <a:pt x="234" y="62"/>
                  </a:cubicBezTo>
                  <a:cubicBezTo>
                    <a:pt x="235" y="57"/>
                    <a:pt x="235" y="57"/>
                    <a:pt x="235" y="57"/>
                  </a:cubicBezTo>
                  <a:cubicBezTo>
                    <a:pt x="235" y="57"/>
                    <a:pt x="224" y="48"/>
                    <a:pt x="226" y="42"/>
                  </a:cubicBezTo>
                  <a:cubicBezTo>
                    <a:pt x="228" y="36"/>
                    <a:pt x="228" y="27"/>
                    <a:pt x="228" y="27"/>
                  </a:cubicBezTo>
                  <a:cubicBezTo>
                    <a:pt x="228" y="27"/>
                    <a:pt x="215" y="35"/>
                    <a:pt x="215" y="22"/>
                  </a:cubicBezTo>
                  <a:cubicBezTo>
                    <a:pt x="215" y="9"/>
                    <a:pt x="208" y="0"/>
                    <a:pt x="208" y="0"/>
                  </a:cubicBezTo>
                  <a:cubicBezTo>
                    <a:pt x="200" y="0"/>
                    <a:pt x="200" y="0"/>
                    <a:pt x="200" y="0"/>
                  </a:cubicBezTo>
                  <a:cubicBezTo>
                    <a:pt x="200" y="0"/>
                    <a:pt x="191" y="27"/>
                    <a:pt x="178" y="25"/>
                  </a:cubicBezTo>
                  <a:cubicBezTo>
                    <a:pt x="165" y="23"/>
                    <a:pt x="166" y="17"/>
                    <a:pt x="161" y="17"/>
                  </a:cubicBezTo>
                  <a:cubicBezTo>
                    <a:pt x="156" y="17"/>
                    <a:pt x="149" y="25"/>
                    <a:pt x="149" y="25"/>
                  </a:cubicBezTo>
                  <a:cubicBezTo>
                    <a:pt x="133" y="24"/>
                    <a:pt x="133" y="24"/>
                    <a:pt x="133" y="24"/>
                  </a:cubicBezTo>
                  <a:cubicBezTo>
                    <a:pt x="120" y="39"/>
                    <a:pt x="120" y="39"/>
                    <a:pt x="120" y="39"/>
                  </a:cubicBezTo>
                  <a:cubicBezTo>
                    <a:pt x="106" y="21"/>
                    <a:pt x="106" y="21"/>
                    <a:pt x="106" y="21"/>
                  </a:cubicBezTo>
                  <a:cubicBezTo>
                    <a:pt x="99" y="22"/>
                    <a:pt x="99" y="22"/>
                    <a:pt x="99" y="22"/>
                  </a:cubicBezTo>
                  <a:cubicBezTo>
                    <a:pt x="99" y="22"/>
                    <a:pt x="98" y="30"/>
                    <a:pt x="92" y="29"/>
                  </a:cubicBezTo>
                  <a:cubicBezTo>
                    <a:pt x="86" y="28"/>
                    <a:pt x="77" y="21"/>
                    <a:pt x="72" y="21"/>
                  </a:cubicBezTo>
                  <a:cubicBezTo>
                    <a:pt x="67" y="21"/>
                    <a:pt x="56" y="34"/>
                    <a:pt x="56" y="34"/>
                  </a:cubicBezTo>
                  <a:cubicBezTo>
                    <a:pt x="62" y="47"/>
                    <a:pt x="62" y="47"/>
                    <a:pt x="62" y="47"/>
                  </a:cubicBezTo>
                  <a:cubicBezTo>
                    <a:pt x="49" y="61"/>
                    <a:pt x="49" y="61"/>
                    <a:pt x="49" y="61"/>
                  </a:cubicBezTo>
                  <a:cubicBezTo>
                    <a:pt x="49" y="61"/>
                    <a:pt x="60" y="65"/>
                    <a:pt x="59" y="71"/>
                  </a:cubicBezTo>
                  <a:cubicBezTo>
                    <a:pt x="58" y="76"/>
                    <a:pt x="49" y="87"/>
                    <a:pt x="52" y="92"/>
                  </a:cubicBezTo>
                  <a:cubicBezTo>
                    <a:pt x="55" y="98"/>
                    <a:pt x="66" y="97"/>
                    <a:pt x="66" y="97"/>
                  </a:cubicBezTo>
                  <a:cubicBezTo>
                    <a:pt x="66" y="97"/>
                    <a:pt x="78" y="100"/>
                    <a:pt x="78" y="108"/>
                  </a:cubicBezTo>
                  <a:cubicBezTo>
                    <a:pt x="78" y="116"/>
                    <a:pt x="45" y="156"/>
                    <a:pt x="45" y="156"/>
                  </a:cubicBezTo>
                  <a:cubicBezTo>
                    <a:pt x="29" y="164"/>
                    <a:pt x="29" y="164"/>
                    <a:pt x="29" y="164"/>
                  </a:cubicBezTo>
                  <a:cubicBezTo>
                    <a:pt x="29" y="173"/>
                    <a:pt x="29" y="173"/>
                    <a:pt x="29" y="173"/>
                  </a:cubicBezTo>
                  <a:cubicBezTo>
                    <a:pt x="16" y="181"/>
                    <a:pt x="16" y="181"/>
                    <a:pt x="16" y="181"/>
                  </a:cubicBezTo>
                  <a:cubicBezTo>
                    <a:pt x="14" y="198"/>
                    <a:pt x="14" y="198"/>
                    <a:pt x="14" y="198"/>
                  </a:cubicBezTo>
                  <a:cubicBezTo>
                    <a:pt x="4" y="229"/>
                    <a:pt x="4" y="229"/>
                    <a:pt x="4" y="229"/>
                  </a:cubicBezTo>
                  <a:cubicBezTo>
                    <a:pt x="4" y="249"/>
                    <a:pt x="4" y="249"/>
                    <a:pt x="4" y="249"/>
                  </a:cubicBezTo>
                  <a:cubicBezTo>
                    <a:pt x="0" y="299"/>
                    <a:pt x="0" y="299"/>
                    <a:pt x="0" y="299"/>
                  </a:cubicBezTo>
                  <a:cubicBezTo>
                    <a:pt x="10" y="299"/>
                    <a:pt x="10" y="299"/>
                    <a:pt x="10" y="299"/>
                  </a:cubicBezTo>
                  <a:cubicBezTo>
                    <a:pt x="10" y="299"/>
                    <a:pt x="16" y="314"/>
                    <a:pt x="22" y="307"/>
                  </a:cubicBezTo>
                  <a:cubicBezTo>
                    <a:pt x="29" y="299"/>
                    <a:pt x="33" y="283"/>
                    <a:pt x="33" y="283"/>
                  </a:cubicBezTo>
                  <a:cubicBezTo>
                    <a:pt x="49" y="282"/>
                    <a:pt x="49" y="282"/>
                    <a:pt x="49" y="282"/>
                  </a:cubicBezTo>
                  <a:cubicBezTo>
                    <a:pt x="110" y="282"/>
                    <a:pt x="110" y="282"/>
                    <a:pt x="110" y="282"/>
                  </a:cubicBezTo>
                  <a:cubicBezTo>
                    <a:pt x="110" y="277"/>
                    <a:pt x="104" y="271"/>
                    <a:pt x="102" y="265"/>
                  </a:cubicBezTo>
                  <a:cubicBezTo>
                    <a:pt x="100" y="258"/>
                    <a:pt x="107" y="250"/>
                    <a:pt x="111" y="246"/>
                  </a:cubicBezTo>
                  <a:cubicBezTo>
                    <a:pt x="115" y="242"/>
                    <a:pt x="109" y="230"/>
                    <a:pt x="118" y="223"/>
                  </a:cubicBezTo>
                  <a:cubicBezTo>
                    <a:pt x="127" y="216"/>
                    <a:pt x="157" y="218"/>
                    <a:pt x="160" y="216"/>
                  </a:cubicBezTo>
                  <a:cubicBezTo>
                    <a:pt x="163" y="214"/>
                    <a:pt x="170" y="202"/>
                    <a:pt x="176" y="202"/>
                  </a:cubicBezTo>
                  <a:cubicBezTo>
                    <a:pt x="182" y="202"/>
                    <a:pt x="182" y="219"/>
                    <a:pt x="182" y="219"/>
                  </a:cubicBezTo>
                  <a:cubicBezTo>
                    <a:pt x="182" y="219"/>
                    <a:pt x="189" y="212"/>
                    <a:pt x="200" y="215"/>
                  </a:cubicBezTo>
                  <a:cubicBezTo>
                    <a:pt x="202" y="215"/>
                    <a:pt x="204" y="216"/>
                    <a:pt x="207" y="217"/>
                  </a:cubicBezTo>
                  <a:cubicBezTo>
                    <a:pt x="207" y="218"/>
                    <a:pt x="207" y="218"/>
                    <a:pt x="207" y="219"/>
                  </a:cubicBezTo>
                  <a:cubicBezTo>
                    <a:pt x="207" y="208"/>
                    <a:pt x="218" y="201"/>
                    <a:pt x="218" y="201"/>
                  </a:cubicBezTo>
                  <a:cubicBezTo>
                    <a:pt x="219" y="190"/>
                    <a:pt x="219" y="190"/>
                    <a:pt x="219" y="190"/>
                  </a:cubicBezTo>
                  <a:cubicBezTo>
                    <a:pt x="231" y="179"/>
                    <a:pt x="231" y="179"/>
                    <a:pt x="231" y="179"/>
                  </a:cubicBezTo>
                  <a:cubicBezTo>
                    <a:pt x="231" y="179"/>
                    <a:pt x="227" y="170"/>
                    <a:pt x="234" y="164"/>
                  </a:cubicBezTo>
                  <a:cubicBezTo>
                    <a:pt x="241" y="158"/>
                    <a:pt x="247" y="160"/>
                    <a:pt x="247" y="160"/>
                  </a:cubicBezTo>
                  <a:cubicBezTo>
                    <a:pt x="251" y="145"/>
                    <a:pt x="251" y="145"/>
                    <a:pt x="251" y="145"/>
                  </a:cubicBezTo>
                  <a:cubicBezTo>
                    <a:pt x="251" y="145"/>
                    <a:pt x="266" y="133"/>
                    <a:pt x="262" y="127"/>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93" name="Freeform 352"/>
            <p:cNvSpPr>
              <a:spLocks/>
            </p:cNvSpPr>
            <p:nvPr/>
          </p:nvSpPr>
          <p:spPr bwMode="gray">
            <a:xfrm>
              <a:off x="4957040" y="4232056"/>
              <a:ext cx="209558" cy="258292"/>
            </a:xfrm>
            <a:custGeom>
              <a:avLst/>
              <a:gdLst>
                <a:gd name="T0" fmla="*/ 337 w 378"/>
                <a:gd name="T1" fmla="*/ 100 h 509"/>
                <a:gd name="T2" fmla="*/ 358 w 378"/>
                <a:gd name="T3" fmla="*/ 79 h 509"/>
                <a:gd name="T4" fmla="*/ 378 w 378"/>
                <a:gd name="T5" fmla="*/ 43 h 509"/>
                <a:gd name="T6" fmla="*/ 362 w 378"/>
                <a:gd name="T7" fmla="*/ 37 h 509"/>
                <a:gd name="T8" fmla="*/ 358 w 378"/>
                <a:gd name="T9" fmla="*/ 41 h 509"/>
                <a:gd name="T10" fmla="*/ 340 w 378"/>
                <a:gd name="T11" fmla="*/ 40 h 509"/>
                <a:gd name="T12" fmla="*/ 324 w 378"/>
                <a:gd name="T13" fmla="*/ 23 h 509"/>
                <a:gd name="T14" fmla="*/ 312 w 378"/>
                <a:gd name="T15" fmla="*/ 32 h 509"/>
                <a:gd name="T16" fmla="*/ 283 w 378"/>
                <a:gd name="T17" fmla="*/ 46 h 509"/>
                <a:gd name="T18" fmla="*/ 278 w 378"/>
                <a:gd name="T19" fmla="*/ 56 h 509"/>
                <a:gd name="T20" fmla="*/ 265 w 378"/>
                <a:gd name="T21" fmla="*/ 70 h 509"/>
                <a:gd name="T22" fmla="*/ 234 w 378"/>
                <a:gd name="T23" fmla="*/ 61 h 509"/>
                <a:gd name="T24" fmla="*/ 194 w 378"/>
                <a:gd name="T25" fmla="*/ 57 h 509"/>
                <a:gd name="T26" fmla="*/ 143 w 378"/>
                <a:gd name="T27" fmla="*/ 17 h 509"/>
                <a:gd name="T28" fmla="*/ 96 w 378"/>
                <a:gd name="T29" fmla="*/ 15 h 509"/>
                <a:gd name="T30" fmla="*/ 90 w 378"/>
                <a:gd name="T31" fmla="*/ 0 h 509"/>
                <a:gd name="T32" fmla="*/ 77 w 378"/>
                <a:gd name="T33" fmla="*/ 8 h 509"/>
                <a:gd name="T34" fmla="*/ 17 w 378"/>
                <a:gd name="T35" fmla="*/ 9 h 509"/>
                <a:gd name="T36" fmla="*/ 3 w 378"/>
                <a:gd name="T37" fmla="*/ 29 h 509"/>
                <a:gd name="T38" fmla="*/ 10 w 378"/>
                <a:gd name="T39" fmla="*/ 51 h 509"/>
                <a:gd name="T40" fmla="*/ 23 w 378"/>
                <a:gd name="T41" fmla="*/ 56 h 509"/>
                <a:gd name="T42" fmla="*/ 21 w 378"/>
                <a:gd name="T43" fmla="*/ 71 h 509"/>
                <a:gd name="T44" fmla="*/ 30 w 378"/>
                <a:gd name="T45" fmla="*/ 86 h 509"/>
                <a:gd name="T46" fmla="*/ 29 w 378"/>
                <a:gd name="T47" fmla="*/ 91 h 509"/>
                <a:gd name="T48" fmla="*/ 50 w 378"/>
                <a:gd name="T49" fmla="*/ 116 h 509"/>
                <a:gd name="T50" fmla="*/ 41 w 378"/>
                <a:gd name="T51" fmla="*/ 126 h 509"/>
                <a:gd name="T52" fmla="*/ 57 w 378"/>
                <a:gd name="T53" fmla="*/ 156 h 509"/>
                <a:gd name="T54" fmla="*/ 46 w 378"/>
                <a:gd name="T55" fmla="*/ 174 h 509"/>
                <a:gd name="T56" fmla="*/ 42 w 378"/>
                <a:gd name="T57" fmla="*/ 189 h 509"/>
                <a:gd name="T58" fmla="*/ 29 w 378"/>
                <a:gd name="T59" fmla="*/ 193 h 509"/>
                <a:gd name="T60" fmla="*/ 26 w 378"/>
                <a:gd name="T61" fmla="*/ 208 h 509"/>
                <a:gd name="T62" fmla="*/ 14 w 378"/>
                <a:gd name="T63" fmla="*/ 219 h 509"/>
                <a:gd name="T64" fmla="*/ 13 w 378"/>
                <a:gd name="T65" fmla="*/ 230 h 509"/>
                <a:gd name="T66" fmla="*/ 2 w 378"/>
                <a:gd name="T67" fmla="*/ 248 h 509"/>
                <a:gd name="T68" fmla="*/ 18 w 378"/>
                <a:gd name="T69" fmla="*/ 270 h 509"/>
                <a:gd name="T70" fmla="*/ 25 w 378"/>
                <a:gd name="T71" fmla="*/ 262 h 509"/>
                <a:gd name="T72" fmla="*/ 39 w 378"/>
                <a:gd name="T73" fmla="*/ 261 h 509"/>
                <a:gd name="T74" fmla="*/ 42 w 378"/>
                <a:gd name="T75" fmla="*/ 273 h 509"/>
                <a:gd name="T76" fmla="*/ 33 w 378"/>
                <a:gd name="T77" fmla="*/ 275 h 509"/>
                <a:gd name="T78" fmla="*/ 23 w 378"/>
                <a:gd name="T79" fmla="*/ 283 h 509"/>
                <a:gd name="T80" fmla="*/ 9 w 378"/>
                <a:gd name="T81" fmla="*/ 283 h 509"/>
                <a:gd name="T82" fmla="*/ 13 w 378"/>
                <a:gd name="T83" fmla="*/ 302 h 509"/>
                <a:gd name="T84" fmla="*/ 9 w 378"/>
                <a:gd name="T85" fmla="*/ 312 h 509"/>
                <a:gd name="T86" fmla="*/ 175 w 378"/>
                <a:gd name="T87" fmla="*/ 416 h 509"/>
                <a:gd name="T88" fmla="*/ 184 w 378"/>
                <a:gd name="T89" fmla="*/ 429 h 509"/>
                <a:gd name="T90" fmla="*/ 173 w 378"/>
                <a:gd name="T91" fmla="*/ 439 h 509"/>
                <a:gd name="T92" fmla="*/ 248 w 378"/>
                <a:gd name="T93" fmla="*/ 509 h 509"/>
                <a:gd name="T94" fmla="*/ 248 w 378"/>
                <a:gd name="T95" fmla="*/ 508 h 509"/>
                <a:gd name="T96" fmla="*/ 261 w 378"/>
                <a:gd name="T97" fmla="*/ 505 h 509"/>
                <a:gd name="T98" fmla="*/ 281 w 378"/>
                <a:gd name="T99" fmla="*/ 463 h 509"/>
                <a:gd name="T100" fmla="*/ 279 w 378"/>
                <a:gd name="T101" fmla="*/ 441 h 509"/>
                <a:gd name="T102" fmla="*/ 299 w 378"/>
                <a:gd name="T103" fmla="*/ 424 h 509"/>
                <a:gd name="T104" fmla="*/ 301 w 378"/>
                <a:gd name="T105" fmla="*/ 398 h 509"/>
                <a:gd name="T106" fmla="*/ 324 w 378"/>
                <a:gd name="T107" fmla="*/ 388 h 509"/>
                <a:gd name="T108" fmla="*/ 328 w 378"/>
                <a:gd name="T109" fmla="*/ 361 h 509"/>
                <a:gd name="T110" fmla="*/ 360 w 378"/>
                <a:gd name="T111" fmla="*/ 351 h 509"/>
                <a:gd name="T112" fmla="*/ 364 w 378"/>
                <a:gd name="T113" fmla="*/ 343 h 509"/>
                <a:gd name="T114" fmla="*/ 336 w 378"/>
                <a:gd name="T115" fmla="*/ 303 h 509"/>
                <a:gd name="T116" fmla="*/ 337 w 378"/>
                <a:gd name="T117" fmla="*/ 100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8" h="509">
                  <a:moveTo>
                    <a:pt x="337" y="100"/>
                  </a:moveTo>
                  <a:cubicBezTo>
                    <a:pt x="337" y="100"/>
                    <a:pt x="351" y="87"/>
                    <a:pt x="358" y="79"/>
                  </a:cubicBezTo>
                  <a:cubicBezTo>
                    <a:pt x="365" y="71"/>
                    <a:pt x="378" y="43"/>
                    <a:pt x="378" y="43"/>
                  </a:cubicBezTo>
                  <a:cubicBezTo>
                    <a:pt x="362" y="37"/>
                    <a:pt x="362" y="37"/>
                    <a:pt x="362" y="37"/>
                  </a:cubicBezTo>
                  <a:cubicBezTo>
                    <a:pt x="358" y="41"/>
                    <a:pt x="358" y="41"/>
                    <a:pt x="358" y="41"/>
                  </a:cubicBezTo>
                  <a:cubicBezTo>
                    <a:pt x="340" y="40"/>
                    <a:pt x="340" y="40"/>
                    <a:pt x="340" y="40"/>
                  </a:cubicBezTo>
                  <a:cubicBezTo>
                    <a:pt x="324" y="23"/>
                    <a:pt x="324" y="23"/>
                    <a:pt x="324" y="23"/>
                  </a:cubicBezTo>
                  <a:cubicBezTo>
                    <a:pt x="312" y="32"/>
                    <a:pt x="312" y="32"/>
                    <a:pt x="312" y="32"/>
                  </a:cubicBezTo>
                  <a:cubicBezTo>
                    <a:pt x="312" y="32"/>
                    <a:pt x="290" y="40"/>
                    <a:pt x="283" y="46"/>
                  </a:cubicBezTo>
                  <a:cubicBezTo>
                    <a:pt x="276" y="52"/>
                    <a:pt x="278" y="56"/>
                    <a:pt x="278" y="56"/>
                  </a:cubicBezTo>
                  <a:cubicBezTo>
                    <a:pt x="265" y="70"/>
                    <a:pt x="265" y="70"/>
                    <a:pt x="265" y="70"/>
                  </a:cubicBezTo>
                  <a:cubicBezTo>
                    <a:pt x="265" y="70"/>
                    <a:pt x="247" y="63"/>
                    <a:pt x="234" y="61"/>
                  </a:cubicBezTo>
                  <a:cubicBezTo>
                    <a:pt x="221" y="59"/>
                    <a:pt x="194" y="57"/>
                    <a:pt x="194" y="57"/>
                  </a:cubicBezTo>
                  <a:cubicBezTo>
                    <a:pt x="143" y="17"/>
                    <a:pt x="143" y="17"/>
                    <a:pt x="143" y="17"/>
                  </a:cubicBezTo>
                  <a:cubicBezTo>
                    <a:pt x="96" y="15"/>
                    <a:pt x="96" y="15"/>
                    <a:pt x="96" y="15"/>
                  </a:cubicBezTo>
                  <a:cubicBezTo>
                    <a:pt x="90" y="0"/>
                    <a:pt x="90" y="0"/>
                    <a:pt x="90" y="0"/>
                  </a:cubicBezTo>
                  <a:cubicBezTo>
                    <a:pt x="77" y="8"/>
                    <a:pt x="77" y="8"/>
                    <a:pt x="77" y="8"/>
                  </a:cubicBezTo>
                  <a:cubicBezTo>
                    <a:pt x="17" y="9"/>
                    <a:pt x="17" y="9"/>
                    <a:pt x="17" y="9"/>
                  </a:cubicBezTo>
                  <a:cubicBezTo>
                    <a:pt x="3" y="29"/>
                    <a:pt x="3" y="29"/>
                    <a:pt x="3" y="29"/>
                  </a:cubicBezTo>
                  <a:cubicBezTo>
                    <a:pt x="3" y="29"/>
                    <a:pt x="10" y="38"/>
                    <a:pt x="10" y="51"/>
                  </a:cubicBezTo>
                  <a:cubicBezTo>
                    <a:pt x="10" y="64"/>
                    <a:pt x="23" y="56"/>
                    <a:pt x="23" y="56"/>
                  </a:cubicBezTo>
                  <a:cubicBezTo>
                    <a:pt x="23" y="56"/>
                    <a:pt x="23" y="65"/>
                    <a:pt x="21" y="71"/>
                  </a:cubicBezTo>
                  <a:cubicBezTo>
                    <a:pt x="19" y="77"/>
                    <a:pt x="30" y="86"/>
                    <a:pt x="30" y="86"/>
                  </a:cubicBezTo>
                  <a:cubicBezTo>
                    <a:pt x="29" y="91"/>
                    <a:pt x="29" y="91"/>
                    <a:pt x="29" y="91"/>
                  </a:cubicBezTo>
                  <a:cubicBezTo>
                    <a:pt x="50" y="116"/>
                    <a:pt x="50" y="116"/>
                    <a:pt x="50" y="116"/>
                  </a:cubicBezTo>
                  <a:cubicBezTo>
                    <a:pt x="50" y="116"/>
                    <a:pt x="42" y="121"/>
                    <a:pt x="41" y="126"/>
                  </a:cubicBezTo>
                  <a:cubicBezTo>
                    <a:pt x="40" y="131"/>
                    <a:pt x="53" y="150"/>
                    <a:pt x="57" y="156"/>
                  </a:cubicBezTo>
                  <a:cubicBezTo>
                    <a:pt x="61" y="162"/>
                    <a:pt x="46" y="174"/>
                    <a:pt x="46" y="174"/>
                  </a:cubicBezTo>
                  <a:cubicBezTo>
                    <a:pt x="42" y="189"/>
                    <a:pt x="42" y="189"/>
                    <a:pt x="42" y="189"/>
                  </a:cubicBezTo>
                  <a:cubicBezTo>
                    <a:pt x="42" y="189"/>
                    <a:pt x="36" y="187"/>
                    <a:pt x="29" y="193"/>
                  </a:cubicBezTo>
                  <a:cubicBezTo>
                    <a:pt x="22" y="199"/>
                    <a:pt x="26" y="208"/>
                    <a:pt x="26" y="208"/>
                  </a:cubicBezTo>
                  <a:cubicBezTo>
                    <a:pt x="14" y="219"/>
                    <a:pt x="14" y="219"/>
                    <a:pt x="14" y="219"/>
                  </a:cubicBezTo>
                  <a:cubicBezTo>
                    <a:pt x="13" y="230"/>
                    <a:pt x="13" y="230"/>
                    <a:pt x="13" y="230"/>
                  </a:cubicBezTo>
                  <a:cubicBezTo>
                    <a:pt x="13" y="230"/>
                    <a:pt x="2" y="237"/>
                    <a:pt x="2" y="248"/>
                  </a:cubicBezTo>
                  <a:cubicBezTo>
                    <a:pt x="2" y="259"/>
                    <a:pt x="11" y="269"/>
                    <a:pt x="18" y="270"/>
                  </a:cubicBezTo>
                  <a:cubicBezTo>
                    <a:pt x="25" y="271"/>
                    <a:pt x="25" y="262"/>
                    <a:pt x="25" y="262"/>
                  </a:cubicBezTo>
                  <a:cubicBezTo>
                    <a:pt x="39" y="261"/>
                    <a:pt x="39" y="261"/>
                    <a:pt x="39" y="261"/>
                  </a:cubicBezTo>
                  <a:cubicBezTo>
                    <a:pt x="42" y="273"/>
                    <a:pt x="42" y="273"/>
                    <a:pt x="42" y="273"/>
                  </a:cubicBezTo>
                  <a:cubicBezTo>
                    <a:pt x="33" y="275"/>
                    <a:pt x="33" y="275"/>
                    <a:pt x="33" y="275"/>
                  </a:cubicBezTo>
                  <a:cubicBezTo>
                    <a:pt x="23" y="283"/>
                    <a:pt x="23" y="283"/>
                    <a:pt x="23" y="283"/>
                  </a:cubicBezTo>
                  <a:cubicBezTo>
                    <a:pt x="23" y="283"/>
                    <a:pt x="18" y="273"/>
                    <a:pt x="9" y="283"/>
                  </a:cubicBezTo>
                  <a:cubicBezTo>
                    <a:pt x="0" y="293"/>
                    <a:pt x="13" y="302"/>
                    <a:pt x="13" y="302"/>
                  </a:cubicBezTo>
                  <a:cubicBezTo>
                    <a:pt x="9" y="312"/>
                    <a:pt x="9" y="312"/>
                    <a:pt x="9" y="312"/>
                  </a:cubicBezTo>
                  <a:cubicBezTo>
                    <a:pt x="175" y="416"/>
                    <a:pt x="175" y="416"/>
                    <a:pt x="175" y="416"/>
                  </a:cubicBezTo>
                  <a:cubicBezTo>
                    <a:pt x="175" y="416"/>
                    <a:pt x="187" y="425"/>
                    <a:pt x="184" y="429"/>
                  </a:cubicBezTo>
                  <a:cubicBezTo>
                    <a:pt x="181" y="433"/>
                    <a:pt x="173" y="439"/>
                    <a:pt x="173" y="439"/>
                  </a:cubicBezTo>
                  <a:cubicBezTo>
                    <a:pt x="248" y="509"/>
                    <a:pt x="248" y="509"/>
                    <a:pt x="248" y="509"/>
                  </a:cubicBezTo>
                  <a:cubicBezTo>
                    <a:pt x="248" y="508"/>
                    <a:pt x="248" y="508"/>
                    <a:pt x="248" y="508"/>
                  </a:cubicBezTo>
                  <a:cubicBezTo>
                    <a:pt x="261" y="505"/>
                    <a:pt x="261" y="505"/>
                    <a:pt x="261" y="505"/>
                  </a:cubicBezTo>
                  <a:cubicBezTo>
                    <a:pt x="281" y="463"/>
                    <a:pt x="281" y="463"/>
                    <a:pt x="281" y="463"/>
                  </a:cubicBezTo>
                  <a:cubicBezTo>
                    <a:pt x="281" y="463"/>
                    <a:pt x="279" y="448"/>
                    <a:pt x="279" y="441"/>
                  </a:cubicBezTo>
                  <a:cubicBezTo>
                    <a:pt x="279" y="434"/>
                    <a:pt x="300" y="434"/>
                    <a:pt x="299" y="424"/>
                  </a:cubicBezTo>
                  <a:cubicBezTo>
                    <a:pt x="298" y="414"/>
                    <a:pt x="293" y="401"/>
                    <a:pt x="301" y="398"/>
                  </a:cubicBezTo>
                  <a:cubicBezTo>
                    <a:pt x="309" y="395"/>
                    <a:pt x="324" y="388"/>
                    <a:pt x="324" y="388"/>
                  </a:cubicBezTo>
                  <a:cubicBezTo>
                    <a:pt x="328" y="361"/>
                    <a:pt x="328" y="361"/>
                    <a:pt x="328" y="361"/>
                  </a:cubicBezTo>
                  <a:cubicBezTo>
                    <a:pt x="328" y="361"/>
                    <a:pt x="352" y="366"/>
                    <a:pt x="360" y="351"/>
                  </a:cubicBezTo>
                  <a:cubicBezTo>
                    <a:pt x="361" y="349"/>
                    <a:pt x="362" y="346"/>
                    <a:pt x="364" y="343"/>
                  </a:cubicBezTo>
                  <a:cubicBezTo>
                    <a:pt x="336" y="303"/>
                    <a:pt x="336" y="303"/>
                    <a:pt x="336" y="303"/>
                  </a:cubicBezTo>
                  <a:lnTo>
                    <a:pt x="337" y="100"/>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96" name="Freeform 355"/>
            <p:cNvSpPr>
              <a:spLocks/>
            </p:cNvSpPr>
            <p:nvPr/>
          </p:nvSpPr>
          <p:spPr bwMode="gray">
            <a:xfrm>
              <a:off x="4525722" y="3173530"/>
              <a:ext cx="44352" cy="45771"/>
            </a:xfrm>
            <a:custGeom>
              <a:avLst/>
              <a:gdLst>
                <a:gd name="T0" fmla="*/ 79 w 80"/>
                <a:gd name="T1" fmla="*/ 27 h 90"/>
                <a:gd name="T2" fmla="*/ 73 w 80"/>
                <a:gd name="T3" fmla="*/ 31 h 90"/>
                <a:gd name="T4" fmla="*/ 65 w 80"/>
                <a:gd name="T5" fmla="*/ 17 h 90"/>
                <a:gd name="T6" fmla="*/ 56 w 80"/>
                <a:gd name="T7" fmla="*/ 10 h 90"/>
                <a:gd name="T8" fmla="*/ 46 w 80"/>
                <a:gd name="T9" fmla="*/ 0 h 90"/>
                <a:gd name="T10" fmla="*/ 29 w 80"/>
                <a:gd name="T11" fmla="*/ 0 h 90"/>
                <a:gd name="T12" fmla="*/ 29 w 80"/>
                <a:gd name="T13" fmla="*/ 15 h 90"/>
                <a:gd name="T14" fmla="*/ 18 w 80"/>
                <a:gd name="T15" fmla="*/ 14 h 90"/>
                <a:gd name="T16" fmla="*/ 9 w 80"/>
                <a:gd name="T17" fmla="*/ 29 h 90"/>
                <a:gd name="T18" fmla="*/ 4 w 80"/>
                <a:gd name="T19" fmla="*/ 29 h 90"/>
                <a:gd name="T20" fmla="*/ 3 w 80"/>
                <a:gd name="T21" fmla="*/ 39 h 90"/>
                <a:gd name="T22" fmla="*/ 17 w 80"/>
                <a:gd name="T23" fmla="*/ 48 h 90"/>
                <a:gd name="T24" fmla="*/ 4 w 80"/>
                <a:gd name="T25" fmla="*/ 64 h 90"/>
                <a:gd name="T26" fmla="*/ 6 w 80"/>
                <a:gd name="T27" fmla="*/ 65 h 90"/>
                <a:gd name="T28" fmla="*/ 24 w 80"/>
                <a:gd name="T29" fmla="*/ 62 h 90"/>
                <a:gd name="T30" fmla="*/ 24 w 80"/>
                <a:gd name="T31" fmla="*/ 74 h 90"/>
                <a:gd name="T32" fmla="*/ 41 w 80"/>
                <a:gd name="T33" fmla="*/ 90 h 90"/>
                <a:gd name="T34" fmla="*/ 48 w 80"/>
                <a:gd name="T35" fmla="*/ 81 h 90"/>
                <a:gd name="T36" fmla="*/ 46 w 80"/>
                <a:gd name="T37" fmla="*/ 71 h 90"/>
                <a:gd name="T38" fmla="*/ 40 w 80"/>
                <a:gd name="T39" fmla="*/ 74 h 90"/>
                <a:gd name="T40" fmla="*/ 31 w 80"/>
                <a:gd name="T41" fmla="*/ 68 h 90"/>
                <a:gd name="T42" fmla="*/ 46 w 80"/>
                <a:gd name="T43" fmla="*/ 68 h 90"/>
                <a:gd name="T44" fmla="*/ 52 w 80"/>
                <a:gd name="T45" fmla="*/ 63 h 90"/>
                <a:gd name="T46" fmla="*/ 54 w 80"/>
                <a:gd name="T47" fmla="*/ 49 h 90"/>
                <a:gd name="T48" fmla="*/ 72 w 80"/>
                <a:gd name="T49" fmla="*/ 59 h 90"/>
                <a:gd name="T50" fmla="*/ 78 w 80"/>
                <a:gd name="T51" fmla="*/ 53 h 90"/>
                <a:gd name="T52" fmla="*/ 80 w 80"/>
                <a:gd name="T53" fmla="*/ 56 h 90"/>
                <a:gd name="T54" fmla="*/ 79 w 80"/>
                <a:gd name="T55" fmla="*/ 27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0" h="90">
                  <a:moveTo>
                    <a:pt x="79" y="27"/>
                  </a:moveTo>
                  <a:cubicBezTo>
                    <a:pt x="73" y="31"/>
                    <a:pt x="73" y="31"/>
                    <a:pt x="73" y="31"/>
                  </a:cubicBezTo>
                  <a:cubicBezTo>
                    <a:pt x="65" y="17"/>
                    <a:pt x="65" y="17"/>
                    <a:pt x="65" y="17"/>
                  </a:cubicBezTo>
                  <a:cubicBezTo>
                    <a:pt x="56" y="10"/>
                    <a:pt x="56" y="10"/>
                    <a:pt x="56" y="10"/>
                  </a:cubicBezTo>
                  <a:cubicBezTo>
                    <a:pt x="46" y="0"/>
                    <a:pt x="46" y="0"/>
                    <a:pt x="46" y="0"/>
                  </a:cubicBezTo>
                  <a:cubicBezTo>
                    <a:pt x="39" y="2"/>
                    <a:pt x="29" y="0"/>
                    <a:pt x="29" y="0"/>
                  </a:cubicBezTo>
                  <a:cubicBezTo>
                    <a:pt x="29" y="15"/>
                    <a:pt x="29" y="15"/>
                    <a:pt x="29" y="15"/>
                  </a:cubicBezTo>
                  <a:cubicBezTo>
                    <a:pt x="29" y="15"/>
                    <a:pt x="21" y="10"/>
                    <a:pt x="18" y="14"/>
                  </a:cubicBezTo>
                  <a:cubicBezTo>
                    <a:pt x="15" y="18"/>
                    <a:pt x="9" y="29"/>
                    <a:pt x="9" y="29"/>
                  </a:cubicBezTo>
                  <a:cubicBezTo>
                    <a:pt x="4" y="29"/>
                    <a:pt x="4" y="29"/>
                    <a:pt x="4" y="29"/>
                  </a:cubicBezTo>
                  <a:cubicBezTo>
                    <a:pt x="4" y="29"/>
                    <a:pt x="0" y="36"/>
                    <a:pt x="3" y="39"/>
                  </a:cubicBezTo>
                  <a:cubicBezTo>
                    <a:pt x="6" y="42"/>
                    <a:pt x="17" y="48"/>
                    <a:pt x="17" y="48"/>
                  </a:cubicBezTo>
                  <a:cubicBezTo>
                    <a:pt x="4" y="64"/>
                    <a:pt x="4" y="64"/>
                    <a:pt x="4" y="64"/>
                  </a:cubicBezTo>
                  <a:cubicBezTo>
                    <a:pt x="5" y="65"/>
                    <a:pt x="6" y="65"/>
                    <a:pt x="6" y="65"/>
                  </a:cubicBezTo>
                  <a:cubicBezTo>
                    <a:pt x="13" y="67"/>
                    <a:pt x="24" y="62"/>
                    <a:pt x="24" y="62"/>
                  </a:cubicBezTo>
                  <a:cubicBezTo>
                    <a:pt x="24" y="74"/>
                    <a:pt x="24" y="74"/>
                    <a:pt x="24" y="74"/>
                  </a:cubicBezTo>
                  <a:cubicBezTo>
                    <a:pt x="41" y="90"/>
                    <a:pt x="41" y="90"/>
                    <a:pt x="41" y="90"/>
                  </a:cubicBezTo>
                  <a:cubicBezTo>
                    <a:pt x="48" y="81"/>
                    <a:pt x="48" y="81"/>
                    <a:pt x="48" y="81"/>
                  </a:cubicBezTo>
                  <a:cubicBezTo>
                    <a:pt x="46" y="71"/>
                    <a:pt x="46" y="71"/>
                    <a:pt x="46" y="71"/>
                  </a:cubicBezTo>
                  <a:cubicBezTo>
                    <a:pt x="40" y="74"/>
                    <a:pt x="40" y="74"/>
                    <a:pt x="40" y="74"/>
                  </a:cubicBezTo>
                  <a:cubicBezTo>
                    <a:pt x="31" y="68"/>
                    <a:pt x="31" y="68"/>
                    <a:pt x="31" y="68"/>
                  </a:cubicBezTo>
                  <a:cubicBezTo>
                    <a:pt x="46" y="68"/>
                    <a:pt x="46" y="68"/>
                    <a:pt x="46" y="68"/>
                  </a:cubicBezTo>
                  <a:cubicBezTo>
                    <a:pt x="52" y="63"/>
                    <a:pt x="52" y="63"/>
                    <a:pt x="52" y="63"/>
                  </a:cubicBezTo>
                  <a:cubicBezTo>
                    <a:pt x="54" y="49"/>
                    <a:pt x="54" y="49"/>
                    <a:pt x="54" y="49"/>
                  </a:cubicBezTo>
                  <a:cubicBezTo>
                    <a:pt x="72" y="59"/>
                    <a:pt x="72" y="59"/>
                    <a:pt x="72" y="59"/>
                  </a:cubicBezTo>
                  <a:cubicBezTo>
                    <a:pt x="78" y="53"/>
                    <a:pt x="78" y="53"/>
                    <a:pt x="78" y="53"/>
                  </a:cubicBezTo>
                  <a:cubicBezTo>
                    <a:pt x="80" y="56"/>
                    <a:pt x="80" y="56"/>
                    <a:pt x="80" y="56"/>
                  </a:cubicBezTo>
                  <a:lnTo>
                    <a:pt x="79" y="27"/>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397" name="Freeform 356"/>
            <p:cNvSpPr>
              <a:spLocks noEditPoints="1"/>
            </p:cNvSpPr>
            <p:nvPr/>
          </p:nvSpPr>
          <p:spPr bwMode="gray">
            <a:xfrm>
              <a:off x="4534170" y="3100899"/>
              <a:ext cx="102550" cy="118402"/>
            </a:xfrm>
            <a:custGeom>
              <a:avLst/>
              <a:gdLst>
                <a:gd name="T0" fmla="*/ 167 w 185"/>
                <a:gd name="T1" fmla="*/ 152 h 233"/>
                <a:gd name="T2" fmla="*/ 160 w 185"/>
                <a:gd name="T3" fmla="*/ 140 h 233"/>
                <a:gd name="T4" fmla="*/ 166 w 185"/>
                <a:gd name="T5" fmla="*/ 120 h 233"/>
                <a:gd name="T6" fmla="*/ 161 w 185"/>
                <a:gd name="T7" fmla="*/ 102 h 233"/>
                <a:gd name="T8" fmla="*/ 171 w 185"/>
                <a:gd name="T9" fmla="*/ 88 h 233"/>
                <a:gd name="T10" fmla="*/ 139 w 185"/>
                <a:gd name="T11" fmla="*/ 91 h 233"/>
                <a:gd name="T12" fmla="*/ 117 w 185"/>
                <a:gd name="T13" fmla="*/ 82 h 233"/>
                <a:gd name="T14" fmla="*/ 115 w 185"/>
                <a:gd name="T15" fmla="*/ 56 h 233"/>
                <a:gd name="T16" fmla="*/ 91 w 185"/>
                <a:gd name="T17" fmla="*/ 48 h 233"/>
                <a:gd name="T18" fmla="*/ 77 w 185"/>
                <a:gd name="T19" fmla="*/ 27 h 233"/>
                <a:gd name="T20" fmla="*/ 48 w 185"/>
                <a:gd name="T21" fmla="*/ 6 h 233"/>
                <a:gd name="T22" fmla="*/ 18 w 185"/>
                <a:gd name="T23" fmla="*/ 17 h 233"/>
                <a:gd name="T24" fmla="*/ 0 w 185"/>
                <a:gd name="T25" fmla="*/ 21 h 233"/>
                <a:gd name="T26" fmla="*/ 6 w 185"/>
                <a:gd name="T27" fmla="*/ 40 h 233"/>
                <a:gd name="T28" fmla="*/ 8 w 185"/>
                <a:gd name="T29" fmla="*/ 53 h 233"/>
                <a:gd name="T30" fmla="*/ 12 w 185"/>
                <a:gd name="T31" fmla="*/ 65 h 233"/>
                <a:gd name="T32" fmla="*/ 5 w 185"/>
                <a:gd name="T33" fmla="*/ 72 h 233"/>
                <a:gd name="T34" fmla="*/ 27 w 185"/>
                <a:gd name="T35" fmla="*/ 76 h 233"/>
                <a:gd name="T36" fmla="*/ 15 w 185"/>
                <a:gd name="T37" fmla="*/ 106 h 233"/>
                <a:gd name="T38" fmla="*/ 37 w 185"/>
                <a:gd name="T39" fmla="*/ 118 h 233"/>
                <a:gd name="T40" fmla="*/ 35 w 185"/>
                <a:gd name="T41" fmla="*/ 140 h 233"/>
                <a:gd name="T42" fmla="*/ 41 w 185"/>
                <a:gd name="T43" fmla="*/ 153 h 233"/>
                <a:gd name="T44" fmla="*/ 58 w 185"/>
                <a:gd name="T45" fmla="*/ 174 h 233"/>
                <a:gd name="T46" fmla="*/ 65 w 185"/>
                <a:gd name="T47" fmla="*/ 199 h 233"/>
                <a:gd name="T48" fmla="*/ 71 w 185"/>
                <a:gd name="T49" fmla="*/ 211 h 233"/>
                <a:gd name="T50" fmla="*/ 84 w 185"/>
                <a:gd name="T51" fmla="*/ 221 h 233"/>
                <a:gd name="T52" fmla="*/ 95 w 185"/>
                <a:gd name="T53" fmla="*/ 229 h 233"/>
                <a:gd name="T54" fmla="*/ 112 w 185"/>
                <a:gd name="T55" fmla="*/ 221 h 233"/>
                <a:gd name="T56" fmla="*/ 128 w 185"/>
                <a:gd name="T57" fmla="*/ 213 h 233"/>
                <a:gd name="T58" fmla="*/ 158 w 185"/>
                <a:gd name="T59" fmla="*/ 207 h 233"/>
                <a:gd name="T60" fmla="*/ 165 w 185"/>
                <a:gd name="T61" fmla="*/ 192 h 233"/>
                <a:gd name="T62" fmla="*/ 177 w 185"/>
                <a:gd name="T63" fmla="*/ 180 h 233"/>
                <a:gd name="T64" fmla="*/ 180 w 185"/>
                <a:gd name="T65" fmla="*/ 159 h 233"/>
                <a:gd name="T66" fmla="*/ 27 w 185"/>
                <a:gd name="T67" fmla="*/ 144 h 233"/>
                <a:gd name="T68" fmla="*/ 24 w 185"/>
                <a:gd name="T69" fmla="*/ 144 h 233"/>
                <a:gd name="T70" fmla="*/ 24 w 185"/>
                <a:gd name="T71" fmla="*/ 144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5" h="233">
                  <a:moveTo>
                    <a:pt x="180" y="159"/>
                  </a:moveTo>
                  <a:cubicBezTo>
                    <a:pt x="167" y="152"/>
                    <a:pt x="167" y="152"/>
                    <a:pt x="167" y="152"/>
                  </a:cubicBezTo>
                  <a:cubicBezTo>
                    <a:pt x="169" y="145"/>
                    <a:pt x="169" y="145"/>
                    <a:pt x="169" y="145"/>
                  </a:cubicBezTo>
                  <a:cubicBezTo>
                    <a:pt x="160" y="140"/>
                    <a:pt x="160" y="140"/>
                    <a:pt x="160" y="140"/>
                  </a:cubicBezTo>
                  <a:cubicBezTo>
                    <a:pt x="157" y="128"/>
                    <a:pt x="157" y="128"/>
                    <a:pt x="157" y="128"/>
                  </a:cubicBezTo>
                  <a:cubicBezTo>
                    <a:pt x="166" y="120"/>
                    <a:pt x="166" y="120"/>
                    <a:pt x="166" y="120"/>
                  </a:cubicBezTo>
                  <a:cubicBezTo>
                    <a:pt x="168" y="106"/>
                    <a:pt x="168" y="106"/>
                    <a:pt x="168" y="106"/>
                  </a:cubicBezTo>
                  <a:cubicBezTo>
                    <a:pt x="161" y="102"/>
                    <a:pt x="161" y="102"/>
                    <a:pt x="161" y="102"/>
                  </a:cubicBezTo>
                  <a:cubicBezTo>
                    <a:pt x="168" y="94"/>
                    <a:pt x="168" y="94"/>
                    <a:pt x="168" y="94"/>
                  </a:cubicBezTo>
                  <a:cubicBezTo>
                    <a:pt x="171" y="88"/>
                    <a:pt x="171" y="88"/>
                    <a:pt x="171" y="88"/>
                  </a:cubicBezTo>
                  <a:cubicBezTo>
                    <a:pt x="155" y="84"/>
                    <a:pt x="155" y="84"/>
                    <a:pt x="155" y="84"/>
                  </a:cubicBezTo>
                  <a:cubicBezTo>
                    <a:pt x="139" y="91"/>
                    <a:pt x="139" y="91"/>
                    <a:pt x="139" y="91"/>
                  </a:cubicBezTo>
                  <a:cubicBezTo>
                    <a:pt x="133" y="84"/>
                    <a:pt x="133" y="84"/>
                    <a:pt x="133" y="84"/>
                  </a:cubicBezTo>
                  <a:cubicBezTo>
                    <a:pt x="117" y="82"/>
                    <a:pt x="117" y="82"/>
                    <a:pt x="117" y="82"/>
                  </a:cubicBezTo>
                  <a:cubicBezTo>
                    <a:pt x="112" y="71"/>
                    <a:pt x="112" y="71"/>
                    <a:pt x="112" y="71"/>
                  </a:cubicBezTo>
                  <a:cubicBezTo>
                    <a:pt x="112" y="71"/>
                    <a:pt x="117" y="62"/>
                    <a:pt x="115" y="56"/>
                  </a:cubicBezTo>
                  <a:cubicBezTo>
                    <a:pt x="113" y="50"/>
                    <a:pt x="101" y="49"/>
                    <a:pt x="99" y="54"/>
                  </a:cubicBezTo>
                  <a:cubicBezTo>
                    <a:pt x="97" y="59"/>
                    <a:pt x="91" y="48"/>
                    <a:pt x="91" y="48"/>
                  </a:cubicBezTo>
                  <a:cubicBezTo>
                    <a:pt x="83" y="25"/>
                    <a:pt x="83" y="25"/>
                    <a:pt x="83" y="25"/>
                  </a:cubicBezTo>
                  <a:cubicBezTo>
                    <a:pt x="77" y="27"/>
                    <a:pt x="77" y="27"/>
                    <a:pt x="77" y="27"/>
                  </a:cubicBezTo>
                  <a:cubicBezTo>
                    <a:pt x="62" y="13"/>
                    <a:pt x="62" y="13"/>
                    <a:pt x="62" y="13"/>
                  </a:cubicBezTo>
                  <a:cubicBezTo>
                    <a:pt x="48" y="6"/>
                    <a:pt x="48" y="6"/>
                    <a:pt x="48" y="6"/>
                  </a:cubicBezTo>
                  <a:cubicBezTo>
                    <a:pt x="48" y="6"/>
                    <a:pt x="33" y="0"/>
                    <a:pt x="30" y="6"/>
                  </a:cubicBezTo>
                  <a:cubicBezTo>
                    <a:pt x="27" y="12"/>
                    <a:pt x="18" y="17"/>
                    <a:pt x="18" y="17"/>
                  </a:cubicBezTo>
                  <a:cubicBezTo>
                    <a:pt x="3" y="17"/>
                    <a:pt x="3" y="17"/>
                    <a:pt x="3" y="17"/>
                  </a:cubicBezTo>
                  <a:cubicBezTo>
                    <a:pt x="0" y="21"/>
                    <a:pt x="0" y="21"/>
                    <a:pt x="0" y="21"/>
                  </a:cubicBezTo>
                  <a:cubicBezTo>
                    <a:pt x="2" y="22"/>
                    <a:pt x="2" y="22"/>
                    <a:pt x="2" y="22"/>
                  </a:cubicBezTo>
                  <a:cubicBezTo>
                    <a:pt x="6" y="40"/>
                    <a:pt x="6" y="40"/>
                    <a:pt x="6" y="40"/>
                  </a:cubicBezTo>
                  <a:cubicBezTo>
                    <a:pt x="11" y="41"/>
                    <a:pt x="11" y="41"/>
                    <a:pt x="11" y="41"/>
                  </a:cubicBezTo>
                  <a:cubicBezTo>
                    <a:pt x="8" y="53"/>
                    <a:pt x="8" y="53"/>
                    <a:pt x="8" y="53"/>
                  </a:cubicBezTo>
                  <a:cubicBezTo>
                    <a:pt x="8" y="53"/>
                    <a:pt x="24" y="56"/>
                    <a:pt x="25" y="59"/>
                  </a:cubicBezTo>
                  <a:cubicBezTo>
                    <a:pt x="26" y="62"/>
                    <a:pt x="12" y="65"/>
                    <a:pt x="12" y="65"/>
                  </a:cubicBezTo>
                  <a:cubicBezTo>
                    <a:pt x="10" y="72"/>
                    <a:pt x="10" y="72"/>
                    <a:pt x="10" y="72"/>
                  </a:cubicBezTo>
                  <a:cubicBezTo>
                    <a:pt x="5" y="72"/>
                    <a:pt x="5" y="72"/>
                    <a:pt x="5" y="72"/>
                  </a:cubicBezTo>
                  <a:cubicBezTo>
                    <a:pt x="8" y="77"/>
                    <a:pt x="8" y="77"/>
                    <a:pt x="8" y="77"/>
                  </a:cubicBezTo>
                  <a:cubicBezTo>
                    <a:pt x="8" y="77"/>
                    <a:pt x="27" y="71"/>
                    <a:pt x="27" y="76"/>
                  </a:cubicBezTo>
                  <a:cubicBezTo>
                    <a:pt x="27" y="81"/>
                    <a:pt x="15" y="95"/>
                    <a:pt x="15" y="95"/>
                  </a:cubicBezTo>
                  <a:cubicBezTo>
                    <a:pt x="15" y="106"/>
                    <a:pt x="15" y="106"/>
                    <a:pt x="15" y="106"/>
                  </a:cubicBezTo>
                  <a:cubicBezTo>
                    <a:pt x="15" y="106"/>
                    <a:pt x="19" y="103"/>
                    <a:pt x="26" y="105"/>
                  </a:cubicBezTo>
                  <a:cubicBezTo>
                    <a:pt x="33" y="107"/>
                    <a:pt x="37" y="118"/>
                    <a:pt x="37" y="118"/>
                  </a:cubicBezTo>
                  <a:cubicBezTo>
                    <a:pt x="23" y="120"/>
                    <a:pt x="23" y="120"/>
                    <a:pt x="23" y="120"/>
                  </a:cubicBezTo>
                  <a:cubicBezTo>
                    <a:pt x="23" y="120"/>
                    <a:pt x="37" y="133"/>
                    <a:pt x="35" y="140"/>
                  </a:cubicBezTo>
                  <a:cubicBezTo>
                    <a:pt x="34" y="142"/>
                    <a:pt x="33" y="143"/>
                    <a:pt x="31" y="143"/>
                  </a:cubicBezTo>
                  <a:cubicBezTo>
                    <a:pt x="41" y="153"/>
                    <a:pt x="41" y="153"/>
                    <a:pt x="41" y="153"/>
                  </a:cubicBezTo>
                  <a:cubicBezTo>
                    <a:pt x="50" y="160"/>
                    <a:pt x="50" y="160"/>
                    <a:pt x="50" y="160"/>
                  </a:cubicBezTo>
                  <a:cubicBezTo>
                    <a:pt x="58" y="174"/>
                    <a:pt x="58" y="174"/>
                    <a:pt x="58" y="174"/>
                  </a:cubicBezTo>
                  <a:cubicBezTo>
                    <a:pt x="64" y="170"/>
                    <a:pt x="64" y="170"/>
                    <a:pt x="64" y="170"/>
                  </a:cubicBezTo>
                  <a:cubicBezTo>
                    <a:pt x="65" y="199"/>
                    <a:pt x="65" y="199"/>
                    <a:pt x="65" y="199"/>
                  </a:cubicBezTo>
                  <a:cubicBezTo>
                    <a:pt x="63" y="196"/>
                    <a:pt x="63" y="196"/>
                    <a:pt x="63" y="196"/>
                  </a:cubicBezTo>
                  <a:cubicBezTo>
                    <a:pt x="71" y="211"/>
                    <a:pt x="71" y="211"/>
                    <a:pt x="71" y="211"/>
                  </a:cubicBezTo>
                  <a:cubicBezTo>
                    <a:pt x="80" y="211"/>
                    <a:pt x="80" y="211"/>
                    <a:pt x="80" y="211"/>
                  </a:cubicBezTo>
                  <a:cubicBezTo>
                    <a:pt x="84" y="221"/>
                    <a:pt x="84" y="221"/>
                    <a:pt x="84" y="221"/>
                  </a:cubicBezTo>
                  <a:cubicBezTo>
                    <a:pt x="84" y="233"/>
                    <a:pt x="84" y="233"/>
                    <a:pt x="84" y="233"/>
                  </a:cubicBezTo>
                  <a:cubicBezTo>
                    <a:pt x="95" y="229"/>
                    <a:pt x="95" y="229"/>
                    <a:pt x="95" y="229"/>
                  </a:cubicBezTo>
                  <a:cubicBezTo>
                    <a:pt x="100" y="221"/>
                    <a:pt x="100" y="221"/>
                    <a:pt x="100" y="221"/>
                  </a:cubicBezTo>
                  <a:cubicBezTo>
                    <a:pt x="100" y="221"/>
                    <a:pt x="105" y="221"/>
                    <a:pt x="112" y="221"/>
                  </a:cubicBezTo>
                  <a:cubicBezTo>
                    <a:pt x="119" y="221"/>
                    <a:pt x="115" y="213"/>
                    <a:pt x="115" y="213"/>
                  </a:cubicBezTo>
                  <a:cubicBezTo>
                    <a:pt x="128" y="213"/>
                    <a:pt x="128" y="213"/>
                    <a:pt x="128" y="213"/>
                  </a:cubicBezTo>
                  <a:cubicBezTo>
                    <a:pt x="132" y="209"/>
                    <a:pt x="132" y="209"/>
                    <a:pt x="132" y="209"/>
                  </a:cubicBezTo>
                  <a:cubicBezTo>
                    <a:pt x="158" y="207"/>
                    <a:pt x="158" y="207"/>
                    <a:pt x="158" y="207"/>
                  </a:cubicBezTo>
                  <a:cubicBezTo>
                    <a:pt x="158" y="207"/>
                    <a:pt x="166" y="206"/>
                    <a:pt x="167" y="203"/>
                  </a:cubicBezTo>
                  <a:cubicBezTo>
                    <a:pt x="168" y="200"/>
                    <a:pt x="165" y="192"/>
                    <a:pt x="165" y="192"/>
                  </a:cubicBezTo>
                  <a:cubicBezTo>
                    <a:pt x="165" y="192"/>
                    <a:pt x="162" y="185"/>
                    <a:pt x="164" y="181"/>
                  </a:cubicBezTo>
                  <a:cubicBezTo>
                    <a:pt x="166" y="177"/>
                    <a:pt x="177" y="180"/>
                    <a:pt x="177" y="180"/>
                  </a:cubicBezTo>
                  <a:cubicBezTo>
                    <a:pt x="177" y="180"/>
                    <a:pt x="181" y="173"/>
                    <a:pt x="183" y="169"/>
                  </a:cubicBezTo>
                  <a:cubicBezTo>
                    <a:pt x="185" y="165"/>
                    <a:pt x="180" y="159"/>
                    <a:pt x="180" y="159"/>
                  </a:cubicBezTo>
                  <a:close/>
                  <a:moveTo>
                    <a:pt x="24" y="144"/>
                  </a:moveTo>
                  <a:cubicBezTo>
                    <a:pt x="25" y="144"/>
                    <a:pt x="26" y="144"/>
                    <a:pt x="27" y="144"/>
                  </a:cubicBezTo>
                  <a:cubicBezTo>
                    <a:pt x="26" y="144"/>
                    <a:pt x="25" y="144"/>
                    <a:pt x="24" y="144"/>
                  </a:cubicBezTo>
                  <a:close/>
                  <a:moveTo>
                    <a:pt x="24" y="144"/>
                  </a:moveTo>
                  <a:cubicBezTo>
                    <a:pt x="22" y="144"/>
                    <a:pt x="19" y="144"/>
                    <a:pt x="18" y="143"/>
                  </a:cubicBezTo>
                  <a:cubicBezTo>
                    <a:pt x="19" y="144"/>
                    <a:pt x="22" y="144"/>
                    <a:pt x="24" y="144"/>
                  </a:cubicBez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401" name="Freeform 360"/>
            <p:cNvSpPr>
              <a:spLocks/>
            </p:cNvSpPr>
            <p:nvPr/>
          </p:nvSpPr>
          <p:spPr bwMode="gray">
            <a:xfrm>
              <a:off x="6953824" y="4158780"/>
              <a:ext cx="255553" cy="180289"/>
            </a:xfrm>
            <a:custGeom>
              <a:avLst/>
              <a:gdLst>
                <a:gd name="T0" fmla="*/ 444 w 461"/>
                <a:gd name="T1" fmla="*/ 131 h 355"/>
                <a:gd name="T2" fmla="*/ 461 w 461"/>
                <a:gd name="T3" fmla="*/ 111 h 355"/>
                <a:gd name="T4" fmla="*/ 444 w 461"/>
                <a:gd name="T5" fmla="*/ 105 h 355"/>
                <a:gd name="T6" fmla="*/ 433 w 461"/>
                <a:gd name="T7" fmla="*/ 88 h 355"/>
                <a:gd name="T8" fmla="*/ 393 w 461"/>
                <a:gd name="T9" fmla="*/ 77 h 355"/>
                <a:gd name="T10" fmla="*/ 380 w 461"/>
                <a:gd name="T11" fmla="*/ 46 h 355"/>
                <a:gd name="T12" fmla="*/ 354 w 461"/>
                <a:gd name="T13" fmla="*/ 42 h 355"/>
                <a:gd name="T14" fmla="*/ 343 w 461"/>
                <a:gd name="T15" fmla="*/ 1 h 355"/>
                <a:gd name="T16" fmla="*/ 339 w 461"/>
                <a:gd name="T17" fmla="*/ 14 h 355"/>
                <a:gd name="T18" fmla="*/ 329 w 461"/>
                <a:gd name="T19" fmla="*/ 0 h 355"/>
                <a:gd name="T20" fmla="*/ 323 w 461"/>
                <a:gd name="T21" fmla="*/ 41 h 355"/>
                <a:gd name="T22" fmla="*/ 301 w 461"/>
                <a:gd name="T23" fmla="*/ 50 h 355"/>
                <a:gd name="T24" fmla="*/ 293 w 461"/>
                <a:gd name="T25" fmla="*/ 77 h 355"/>
                <a:gd name="T26" fmla="*/ 276 w 461"/>
                <a:gd name="T27" fmla="*/ 83 h 355"/>
                <a:gd name="T28" fmla="*/ 283 w 461"/>
                <a:gd name="T29" fmla="*/ 107 h 355"/>
                <a:gd name="T30" fmla="*/ 243 w 461"/>
                <a:gd name="T31" fmla="*/ 101 h 355"/>
                <a:gd name="T32" fmla="*/ 236 w 461"/>
                <a:gd name="T33" fmla="*/ 102 h 355"/>
                <a:gd name="T34" fmla="*/ 266 w 461"/>
                <a:gd name="T35" fmla="*/ 177 h 355"/>
                <a:gd name="T36" fmla="*/ 255 w 461"/>
                <a:gd name="T37" fmla="*/ 171 h 355"/>
                <a:gd name="T38" fmla="*/ 242 w 461"/>
                <a:gd name="T39" fmla="*/ 151 h 355"/>
                <a:gd name="T40" fmla="*/ 242 w 461"/>
                <a:gd name="T41" fmla="*/ 183 h 355"/>
                <a:gd name="T42" fmla="*/ 231 w 461"/>
                <a:gd name="T43" fmla="*/ 191 h 355"/>
                <a:gd name="T44" fmla="*/ 214 w 461"/>
                <a:gd name="T45" fmla="*/ 166 h 355"/>
                <a:gd name="T46" fmla="*/ 206 w 461"/>
                <a:gd name="T47" fmla="*/ 160 h 355"/>
                <a:gd name="T48" fmla="*/ 200 w 461"/>
                <a:gd name="T49" fmla="*/ 166 h 355"/>
                <a:gd name="T50" fmla="*/ 176 w 461"/>
                <a:gd name="T51" fmla="*/ 213 h 355"/>
                <a:gd name="T52" fmla="*/ 110 w 461"/>
                <a:gd name="T53" fmla="*/ 235 h 355"/>
                <a:gd name="T54" fmla="*/ 69 w 461"/>
                <a:gd name="T55" fmla="*/ 262 h 355"/>
                <a:gd name="T56" fmla="*/ 60 w 461"/>
                <a:gd name="T57" fmla="*/ 285 h 355"/>
                <a:gd name="T58" fmla="*/ 65 w 461"/>
                <a:gd name="T59" fmla="*/ 317 h 355"/>
                <a:gd name="T60" fmla="*/ 23 w 461"/>
                <a:gd name="T61" fmla="*/ 305 h 355"/>
                <a:gd name="T62" fmla="*/ 0 w 461"/>
                <a:gd name="T63" fmla="*/ 322 h 355"/>
                <a:gd name="T64" fmla="*/ 0 w 461"/>
                <a:gd name="T65" fmla="*/ 322 h 355"/>
                <a:gd name="T66" fmla="*/ 9 w 461"/>
                <a:gd name="T67" fmla="*/ 338 h 355"/>
                <a:gd name="T68" fmla="*/ 43 w 461"/>
                <a:gd name="T69" fmla="*/ 352 h 355"/>
                <a:gd name="T70" fmla="*/ 61 w 461"/>
                <a:gd name="T71" fmla="*/ 342 h 355"/>
                <a:gd name="T72" fmla="*/ 98 w 461"/>
                <a:gd name="T73" fmla="*/ 345 h 355"/>
                <a:gd name="T74" fmla="*/ 121 w 461"/>
                <a:gd name="T75" fmla="*/ 318 h 355"/>
                <a:gd name="T76" fmla="*/ 150 w 461"/>
                <a:gd name="T77" fmla="*/ 318 h 355"/>
                <a:gd name="T78" fmla="*/ 182 w 461"/>
                <a:gd name="T79" fmla="*/ 335 h 355"/>
                <a:gd name="T80" fmla="*/ 203 w 461"/>
                <a:gd name="T81" fmla="*/ 322 h 355"/>
                <a:gd name="T82" fmla="*/ 219 w 461"/>
                <a:gd name="T83" fmla="*/ 322 h 355"/>
                <a:gd name="T84" fmla="*/ 236 w 461"/>
                <a:gd name="T85" fmla="*/ 299 h 355"/>
                <a:gd name="T86" fmla="*/ 235 w 461"/>
                <a:gd name="T87" fmla="*/ 287 h 355"/>
                <a:gd name="T88" fmla="*/ 257 w 461"/>
                <a:gd name="T89" fmla="*/ 268 h 355"/>
                <a:gd name="T90" fmla="*/ 252 w 461"/>
                <a:gd name="T91" fmla="*/ 243 h 355"/>
                <a:gd name="T92" fmla="*/ 265 w 461"/>
                <a:gd name="T93" fmla="*/ 235 h 355"/>
                <a:gd name="T94" fmla="*/ 275 w 461"/>
                <a:gd name="T95" fmla="*/ 204 h 355"/>
                <a:gd name="T96" fmla="*/ 284 w 461"/>
                <a:gd name="T97" fmla="*/ 165 h 355"/>
                <a:gd name="T98" fmla="*/ 344 w 461"/>
                <a:gd name="T99" fmla="*/ 166 h 355"/>
                <a:gd name="T100" fmla="*/ 375 w 461"/>
                <a:gd name="T101" fmla="*/ 190 h 355"/>
                <a:gd name="T102" fmla="*/ 374 w 461"/>
                <a:gd name="T103" fmla="*/ 189 h 355"/>
                <a:gd name="T104" fmla="*/ 387 w 461"/>
                <a:gd name="T105" fmla="*/ 186 h 355"/>
                <a:gd name="T106" fmla="*/ 378 w 461"/>
                <a:gd name="T107" fmla="*/ 144 h 355"/>
                <a:gd name="T108" fmla="*/ 402 w 461"/>
                <a:gd name="T109" fmla="*/ 162 h 355"/>
                <a:gd name="T110" fmla="*/ 427 w 461"/>
                <a:gd name="T111" fmla="*/ 160 h 355"/>
                <a:gd name="T112" fmla="*/ 408 w 461"/>
                <a:gd name="T113" fmla="*/ 126 h 355"/>
                <a:gd name="T114" fmla="*/ 444 w 461"/>
                <a:gd name="T115" fmla="*/ 13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1" h="355">
                  <a:moveTo>
                    <a:pt x="444" y="131"/>
                  </a:moveTo>
                  <a:cubicBezTo>
                    <a:pt x="461" y="111"/>
                    <a:pt x="461" y="111"/>
                    <a:pt x="461" y="111"/>
                  </a:cubicBezTo>
                  <a:cubicBezTo>
                    <a:pt x="444" y="105"/>
                    <a:pt x="444" y="105"/>
                    <a:pt x="444" y="105"/>
                  </a:cubicBezTo>
                  <a:cubicBezTo>
                    <a:pt x="444" y="105"/>
                    <a:pt x="441" y="93"/>
                    <a:pt x="433" y="88"/>
                  </a:cubicBezTo>
                  <a:cubicBezTo>
                    <a:pt x="425" y="82"/>
                    <a:pt x="393" y="77"/>
                    <a:pt x="393" y="77"/>
                  </a:cubicBezTo>
                  <a:cubicBezTo>
                    <a:pt x="393" y="77"/>
                    <a:pt x="392" y="58"/>
                    <a:pt x="380" y="46"/>
                  </a:cubicBezTo>
                  <a:cubicBezTo>
                    <a:pt x="367" y="33"/>
                    <a:pt x="354" y="42"/>
                    <a:pt x="354" y="42"/>
                  </a:cubicBezTo>
                  <a:cubicBezTo>
                    <a:pt x="343" y="1"/>
                    <a:pt x="343" y="1"/>
                    <a:pt x="343" y="1"/>
                  </a:cubicBezTo>
                  <a:cubicBezTo>
                    <a:pt x="339" y="14"/>
                    <a:pt x="339" y="14"/>
                    <a:pt x="339" y="14"/>
                  </a:cubicBezTo>
                  <a:cubicBezTo>
                    <a:pt x="329" y="0"/>
                    <a:pt x="329" y="0"/>
                    <a:pt x="329" y="0"/>
                  </a:cubicBezTo>
                  <a:cubicBezTo>
                    <a:pt x="323" y="41"/>
                    <a:pt x="323" y="41"/>
                    <a:pt x="323" y="41"/>
                  </a:cubicBezTo>
                  <a:cubicBezTo>
                    <a:pt x="323" y="41"/>
                    <a:pt x="308" y="45"/>
                    <a:pt x="301" y="50"/>
                  </a:cubicBezTo>
                  <a:cubicBezTo>
                    <a:pt x="294" y="55"/>
                    <a:pt x="293" y="77"/>
                    <a:pt x="293" y="77"/>
                  </a:cubicBezTo>
                  <a:cubicBezTo>
                    <a:pt x="276" y="83"/>
                    <a:pt x="276" y="83"/>
                    <a:pt x="276" y="83"/>
                  </a:cubicBezTo>
                  <a:cubicBezTo>
                    <a:pt x="283" y="107"/>
                    <a:pt x="283" y="107"/>
                    <a:pt x="283" y="107"/>
                  </a:cubicBezTo>
                  <a:cubicBezTo>
                    <a:pt x="283" y="107"/>
                    <a:pt x="259" y="104"/>
                    <a:pt x="243" y="101"/>
                  </a:cubicBezTo>
                  <a:cubicBezTo>
                    <a:pt x="241" y="100"/>
                    <a:pt x="238" y="101"/>
                    <a:pt x="236" y="102"/>
                  </a:cubicBezTo>
                  <a:cubicBezTo>
                    <a:pt x="259" y="120"/>
                    <a:pt x="266" y="177"/>
                    <a:pt x="266" y="177"/>
                  </a:cubicBezTo>
                  <a:cubicBezTo>
                    <a:pt x="255" y="171"/>
                    <a:pt x="255" y="171"/>
                    <a:pt x="255" y="171"/>
                  </a:cubicBezTo>
                  <a:cubicBezTo>
                    <a:pt x="242" y="151"/>
                    <a:pt x="242" y="151"/>
                    <a:pt x="242" y="151"/>
                  </a:cubicBezTo>
                  <a:cubicBezTo>
                    <a:pt x="242" y="151"/>
                    <a:pt x="243" y="175"/>
                    <a:pt x="242" y="183"/>
                  </a:cubicBezTo>
                  <a:cubicBezTo>
                    <a:pt x="241" y="190"/>
                    <a:pt x="231" y="191"/>
                    <a:pt x="231" y="191"/>
                  </a:cubicBezTo>
                  <a:cubicBezTo>
                    <a:pt x="214" y="166"/>
                    <a:pt x="214" y="166"/>
                    <a:pt x="214" y="166"/>
                  </a:cubicBezTo>
                  <a:cubicBezTo>
                    <a:pt x="206" y="160"/>
                    <a:pt x="206" y="160"/>
                    <a:pt x="206" y="160"/>
                  </a:cubicBezTo>
                  <a:cubicBezTo>
                    <a:pt x="200" y="166"/>
                    <a:pt x="200" y="166"/>
                    <a:pt x="200" y="166"/>
                  </a:cubicBezTo>
                  <a:cubicBezTo>
                    <a:pt x="200" y="166"/>
                    <a:pt x="192" y="201"/>
                    <a:pt x="176" y="213"/>
                  </a:cubicBezTo>
                  <a:cubicBezTo>
                    <a:pt x="160" y="224"/>
                    <a:pt x="119" y="232"/>
                    <a:pt x="110" y="235"/>
                  </a:cubicBezTo>
                  <a:cubicBezTo>
                    <a:pt x="101" y="237"/>
                    <a:pt x="69" y="262"/>
                    <a:pt x="69" y="262"/>
                  </a:cubicBezTo>
                  <a:cubicBezTo>
                    <a:pt x="60" y="285"/>
                    <a:pt x="60" y="285"/>
                    <a:pt x="60" y="285"/>
                  </a:cubicBezTo>
                  <a:cubicBezTo>
                    <a:pt x="60" y="285"/>
                    <a:pt x="84" y="303"/>
                    <a:pt x="65" y="317"/>
                  </a:cubicBezTo>
                  <a:cubicBezTo>
                    <a:pt x="47" y="331"/>
                    <a:pt x="34" y="308"/>
                    <a:pt x="23" y="305"/>
                  </a:cubicBezTo>
                  <a:cubicBezTo>
                    <a:pt x="13" y="303"/>
                    <a:pt x="0" y="322"/>
                    <a:pt x="0" y="322"/>
                  </a:cubicBezTo>
                  <a:cubicBezTo>
                    <a:pt x="0" y="322"/>
                    <a:pt x="0" y="322"/>
                    <a:pt x="0" y="322"/>
                  </a:cubicBezTo>
                  <a:cubicBezTo>
                    <a:pt x="3" y="328"/>
                    <a:pt x="5" y="334"/>
                    <a:pt x="9" y="338"/>
                  </a:cubicBezTo>
                  <a:cubicBezTo>
                    <a:pt x="17" y="347"/>
                    <a:pt x="39" y="355"/>
                    <a:pt x="43" y="352"/>
                  </a:cubicBezTo>
                  <a:cubicBezTo>
                    <a:pt x="47" y="350"/>
                    <a:pt x="46" y="342"/>
                    <a:pt x="61" y="342"/>
                  </a:cubicBezTo>
                  <a:cubicBezTo>
                    <a:pt x="75" y="342"/>
                    <a:pt x="88" y="351"/>
                    <a:pt x="98" y="345"/>
                  </a:cubicBezTo>
                  <a:cubicBezTo>
                    <a:pt x="108" y="339"/>
                    <a:pt x="121" y="318"/>
                    <a:pt x="121" y="318"/>
                  </a:cubicBezTo>
                  <a:cubicBezTo>
                    <a:pt x="121" y="318"/>
                    <a:pt x="146" y="315"/>
                    <a:pt x="150" y="318"/>
                  </a:cubicBezTo>
                  <a:cubicBezTo>
                    <a:pt x="154" y="320"/>
                    <a:pt x="179" y="336"/>
                    <a:pt x="182" y="335"/>
                  </a:cubicBezTo>
                  <a:cubicBezTo>
                    <a:pt x="185" y="335"/>
                    <a:pt x="203" y="322"/>
                    <a:pt x="203" y="322"/>
                  </a:cubicBezTo>
                  <a:cubicBezTo>
                    <a:pt x="219" y="322"/>
                    <a:pt x="219" y="322"/>
                    <a:pt x="219" y="322"/>
                  </a:cubicBezTo>
                  <a:cubicBezTo>
                    <a:pt x="236" y="299"/>
                    <a:pt x="236" y="299"/>
                    <a:pt x="236" y="299"/>
                  </a:cubicBezTo>
                  <a:cubicBezTo>
                    <a:pt x="235" y="287"/>
                    <a:pt x="235" y="287"/>
                    <a:pt x="235" y="287"/>
                  </a:cubicBezTo>
                  <a:cubicBezTo>
                    <a:pt x="257" y="268"/>
                    <a:pt x="257" y="268"/>
                    <a:pt x="257" y="268"/>
                  </a:cubicBezTo>
                  <a:cubicBezTo>
                    <a:pt x="257" y="268"/>
                    <a:pt x="245" y="252"/>
                    <a:pt x="252" y="243"/>
                  </a:cubicBezTo>
                  <a:cubicBezTo>
                    <a:pt x="258" y="234"/>
                    <a:pt x="265" y="235"/>
                    <a:pt x="265" y="235"/>
                  </a:cubicBezTo>
                  <a:cubicBezTo>
                    <a:pt x="265" y="235"/>
                    <a:pt x="274" y="220"/>
                    <a:pt x="275" y="204"/>
                  </a:cubicBezTo>
                  <a:cubicBezTo>
                    <a:pt x="277" y="188"/>
                    <a:pt x="270" y="166"/>
                    <a:pt x="284" y="165"/>
                  </a:cubicBezTo>
                  <a:cubicBezTo>
                    <a:pt x="299" y="164"/>
                    <a:pt x="340" y="165"/>
                    <a:pt x="344" y="166"/>
                  </a:cubicBezTo>
                  <a:cubicBezTo>
                    <a:pt x="348" y="166"/>
                    <a:pt x="367" y="183"/>
                    <a:pt x="375" y="190"/>
                  </a:cubicBezTo>
                  <a:cubicBezTo>
                    <a:pt x="374" y="189"/>
                    <a:pt x="374" y="189"/>
                    <a:pt x="374" y="189"/>
                  </a:cubicBezTo>
                  <a:cubicBezTo>
                    <a:pt x="387" y="186"/>
                    <a:pt x="387" y="186"/>
                    <a:pt x="387" y="186"/>
                  </a:cubicBezTo>
                  <a:cubicBezTo>
                    <a:pt x="378" y="144"/>
                    <a:pt x="378" y="144"/>
                    <a:pt x="378" y="144"/>
                  </a:cubicBezTo>
                  <a:cubicBezTo>
                    <a:pt x="378" y="144"/>
                    <a:pt x="393" y="160"/>
                    <a:pt x="402" y="162"/>
                  </a:cubicBezTo>
                  <a:cubicBezTo>
                    <a:pt x="412" y="163"/>
                    <a:pt x="427" y="160"/>
                    <a:pt x="427" y="160"/>
                  </a:cubicBezTo>
                  <a:cubicBezTo>
                    <a:pt x="427" y="160"/>
                    <a:pt x="402" y="136"/>
                    <a:pt x="408" y="126"/>
                  </a:cubicBezTo>
                  <a:cubicBezTo>
                    <a:pt x="413" y="115"/>
                    <a:pt x="444" y="131"/>
                    <a:pt x="444" y="131"/>
                  </a:cubicBezTo>
                  <a:close/>
                </a:path>
              </a:pathLst>
            </a:custGeom>
            <a:solidFill>
              <a:schemeClr val="accent2">
                <a:lumMod val="50000"/>
              </a:schemeClr>
            </a:solid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402" name="Freeform 361"/>
            <p:cNvSpPr>
              <a:spLocks/>
            </p:cNvSpPr>
            <p:nvPr/>
          </p:nvSpPr>
          <p:spPr bwMode="gray">
            <a:xfrm>
              <a:off x="7067872" y="4210568"/>
              <a:ext cx="33323" cy="45341"/>
            </a:xfrm>
            <a:custGeom>
              <a:avLst/>
              <a:gdLst>
                <a:gd name="T0" fmla="*/ 25 w 60"/>
                <a:gd name="T1" fmla="*/ 89 h 89"/>
                <a:gd name="T2" fmla="*/ 36 w 60"/>
                <a:gd name="T3" fmla="*/ 81 h 89"/>
                <a:gd name="T4" fmla="*/ 36 w 60"/>
                <a:gd name="T5" fmla="*/ 49 h 89"/>
                <a:gd name="T6" fmla="*/ 49 w 60"/>
                <a:gd name="T7" fmla="*/ 69 h 89"/>
                <a:gd name="T8" fmla="*/ 60 w 60"/>
                <a:gd name="T9" fmla="*/ 75 h 89"/>
                <a:gd name="T10" fmla="*/ 30 w 60"/>
                <a:gd name="T11" fmla="*/ 0 h 89"/>
                <a:gd name="T12" fmla="*/ 21 w 60"/>
                <a:gd name="T13" fmla="*/ 34 h 89"/>
                <a:gd name="T14" fmla="*/ 0 w 60"/>
                <a:gd name="T15" fmla="*/ 58 h 89"/>
                <a:gd name="T16" fmla="*/ 8 w 60"/>
                <a:gd name="T17" fmla="*/ 64 h 89"/>
                <a:gd name="T18" fmla="*/ 25 w 60"/>
                <a:gd name="T19"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89">
                  <a:moveTo>
                    <a:pt x="25" y="89"/>
                  </a:moveTo>
                  <a:cubicBezTo>
                    <a:pt x="25" y="89"/>
                    <a:pt x="35" y="88"/>
                    <a:pt x="36" y="81"/>
                  </a:cubicBezTo>
                  <a:cubicBezTo>
                    <a:pt x="37" y="73"/>
                    <a:pt x="36" y="49"/>
                    <a:pt x="36" y="49"/>
                  </a:cubicBezTo>
                  <a:cubicBezTo>
                    <a:pt x="49" y="69"/>
                    <a:pt x="49" y="69"/>
                    <a:pt x="49" y="69"/>
                  </a:cubicBezTo>
                  <a:cubicBezTo>
                    <a:pt x="60" y="75"/>
                    <a:pt x="60" y="75"/>
                    <a:pt x="60" y="75"/>
                  </a:cubicBezTo>
                  <a:cubicBezTo>
                    <a:pt x="60" y="75"/>
                    <a:pt x="53" y="18"/>
                    <a:pt x="30" y="0"/>
                  </a:cubicBezTo>
                  <a:cubicBezTo>
                    <a:pt x="22" y="8"/>
                    <a:pt x="21" y="34"/>
                    <a:pt x="21" y="34"/>
                  </a:cubicBezTo>
                  <a:cubicBezTo>
                    <a:pt x="0" y="58"/>
                    <a:pt x="0" y="58"/>
                    <a:pt x="0" y="58"/>
                  </a:cubicBezTo>
                  <a:cubicBezTo>
                    <a:pt x="8" y="64"/>
                    <a:pt x="8" y="64"/>
                    <a:pt x="8" y="64"/>
                  </a:cubicBezTo>
                  <a:lnTo>
                    <a:pt x="25" y="89"/>
                  </a:lnTo>
                  <a:close/>
                </a:path>
              </a:pathLst>
            </a:custGeom>
            <a:grpFill/>
            <a:ln w="3175" cap="flat" cmpd="sng">
              <a:solidFill>
                <a:srgbClr val="E6E6E6"/>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829178">
                <a:defRPr/>
              </a:pPr>
              <a:endParaRPr lang="de-DE" sz="1632" kern="0" dirty="0">
                <a:solidFill>
                  <a:srgbClr val="000000"/>
                </a:solidFill>
                <a:latin typeface="Arial"/>
              </a:endParaRPr>
            </a:p>
          </p:txBody>
        </p:sp>
        <p:sp>
          <p:nvSpPr>
            <p:cNvPr id="421" name="Ellipse 437"/>
            <p:cNvSpPr/>
            <p:nvPr/>
          </p:nvSpPr>
          <p:spPr bwMode="auto">
            <a:xfrm>
              <a:off x="7338879" y="4835130"/>
              <a:ext cx="385758" cy="206930"/>
            </a:xfrm>
            <a:prstGeom prst="ellipse">
              <a:avLst/>
            </a:prstGeom>
            <a:grpFill/>
            <a:ln w="12700">
              <a:noFill/>
              <a:round/>
              <a:headEnd/>
              <a:tailEnd/>
            </a:ln>
          </p:spPr>
          <p:txBody>
            <a:bodyPr rtlCol="0" anchor="ctr"/>
            <a:lstStyle/>
            <a:p>
              <a:pPr algn="ctr"/>
              <a:endParaRPr lang="de-DE" sz="1632" dirty="0">
                <a:solidFill>
                  <a:srgbClr val="000000"/>
                </a:solidFill>
                <a:latin typeface="Arial"/>
              </a:endParaRPr>
            </a:p>
          </p:txBody>
        </p:sp>
      </p:grpSp>
      <p:grpSp>
        <p:nvGrpSpPr>
          <p:cNvPr id="423" name="Gruppieren 439"/>
          <p:cNvGrpSpPr/>
          <p:nvPr/>
        </p:nvGrpSpPr>
        <p:grpSpPr>
          <a:xfrm rot="20848076" flipH="1">
            <a:off x="3558937" y="2658016"/>
            <a:ext cx="1194203" cy="1881744"/>
            <a:chOff x="7527552" y="300713"/>
            <a:chExt cx="1217768" cy="1918877"/>
          </a:xfrm>
        </p:grpSpPr>
        <p:grpSp>
          <p:nvGrpSpPr>
            <p:cNvPr id="424" name="Gruppieren 577"/>
            <p:cNvGrpSpPr/>
            <p:nvPr/>
          </p:nvGrpSpPr>
          <p:grpSpPr bwMode="gray">
            <a:xfrm>
              <a:off x="8111084" y="300713"/>
              <a:ext cx="634236" cy="984865"/>
              <a:chOff x="2950574" y="2385072"/>
              <a:chExt cx="1337201" cy="2076450"/>
            </a:xfrm>
            <a:effectLst/>
          </p:grpSpPr>
          <p:sp>
            <p:nvSpPr>
              <p:cNvPr id="426" name="Rectangle 5"/>
              <p:cNvSpPr>
                <a:spLocks noChangeArrowheads="1"/>
              </p:cNvSpPr>
              <p:nvPr/>
            </p:nvSpPr>
            <p:spPr bwMode="gray">
              <a:xfrm>
                <a:off x="2950574" y="2385072"/>
                <a:ext cx="109258" cy="2076450"/>
              </a:xfrm>
              <a:prstGeom prst="roundRect">
                <a:avLst>
                  <a:gd name="adj" fmla="val 50000"/>
                </a:avLst>
              </a:prstGeom>
              <a:gradFill flip="none" rotWithShape="1">
                <a:gsLst>
                  <a:gs pos="10000">
                    <a:srgbClr val="FFFFFF"/>
                  </a:gs>
                  <a:gs pos="0">
                    <a:srgbClr val="D7D7D7"/>
                  </a:gs>
                  <a:gs pos="100000">
                    <a:srgbClr val="7D7D7D"/>
                  </a:gs>
                  <a:gs pos="85000">
                    <a:srgbClr val="969696"/>
                  </a:gs>
                  <a:gs pos="60000">
                    <a:srgbClr val="C8C8C8"/>
                  </a:gs>
                  <a:gs pos="20000">
                    <a:srgbClr val="FFFFFF"/>
                  </a:gs>
                </a:gsLst>
                <a:lin ang="0" scaled="1"/>
                <a:tileRect/>
              </a:gradFill>
              <a:ln w="12700">
                <a:noFill/>
                <a:round/>
                <a:headEnd/>
                <a:tailEnd/>
              </a:ln>
              <a:effectLst/>
            </p:spPr>
            <p:txBody>
              <a:bodyPr rtlCol="0" anchor="ctr"/>
              <a:lstStyle/>
              <a:p>
                <a:pPr defTabSz="829178">
                  <a:defRPr/>
                </a:pPr>
                <a:endParaRPr lang="de-DE" sz="1451" kern="0" dirty="0">
                  <a:solidFill>
                    <a:srgbClr val="808080"/>
                  </a:solidFill>
                  <a:latin typeface="Arial"/>
                </a:endParaRPr>
              </a:p>
            </p:txBody>
          </p:sp>
          <p:sp>
            <p:nvSpPr>
              <p:cNvPr id="427" name="Rectangle 7"/>
              <p:cNvSpPr>
                <a:spLocks noChangeArrowheads="1"/>
              </p:cNvSpPr>
              <p:nvPr/>
            </p:nvSpPr>
            <p:spPr bwMode="gray">
              <a:xfrm>
                <a:off x="2950574" y="2475560"/>
                <a:ext cx="109258" cy="825500"/>
              </a:xfrm>
              <a:prstGeom prst="rect">
                <a:avLst/>
              </a:prstGeom>
              <a:gradFill flip="none" rotWithShape="1">
                <a:gsLst>
                  <a:gs pos="90000">
                    <a:srgbClr val="808080">
                      <a:lumMod val="50000"/>
                    </a:srgbClr>
                  </a:gs>
                  <a:gs pos="50000">
                    <a:srgbClr val="808080"/>
                  </a:gs>
                  <a:gs pos="0">
                    <a:srgbClr val="808080">
                      <a:lumMod val="75000"/>
                    </a:srgbClr>
                  </a:gs>
                  <a:gs pos="15000">
                    <a:srgbClr val="808080">
                      <a:lumMod val="60000"/>
                      <a:lumOff val="40000"/>
                    </a:srgbClr>
                  </a:gs>
                </a:gsLst>
                <a:lin ang="0" scaled="1"/>
                <a:tileRect/>
              </a:gradFill>
              <a:ln w="12700">
                <a:noFill/>
                <a:round/>
                <a:headEnd/>
                <a:tailEnd/>
              </a:ln>
            </p:spPr>
            <p:txBody>
              <a:bodyPr rtlCol="0" anchor="ctr"/>
              <a:lstStyle/>
              <a:p>
                <a:pPr defTabSz="829178">
                  <a:defRPr/>
                </a:pPr>
                <a:endParaRPr lang="de-DE" sz="1451" kern="0" dirty="0">
                  <a:solidFill>
                    <a:srgbClr val="808080"/>
                  </a:solidFill>
                  <a:latin typeface="Arial"/>
                </a:endParaRPr>
              </a:p>
            </p:txBody>
          </p:sp>
          <p:sp>
            <p:nvSpPr>
              <p:cNvPr id="428" name="Freeform 6"/>
              <p:cNvSpPr>
                <a:spLocks/>
              </p:cNvSpPr>
              <p:nvPr/>
            </p:nvSpPr>
            <p:spPr bwMode="gray">
              <a:xfrm>
                <a:off x="3059832" y="2475560"/>
                <a:ext cx="1227943" cy="825500"/>
              </a:xfrm>
              <a:custGeom>
                <a:avLst/>
                <a:gdLst/>
                <a:ahLst/>
                <a:cxnLst>
                  <a:cxn ang="0">
                    <a:pos x="502" y="293"/>
                  </a:cxn>
                  <a:cxn ang="0">
                    <a:pos x="425" y="178"/>
                  </a:cxn>
                  <a:cxn ang="0">
                    <a:pos x="425" y="178"/>
                  </a:cxn>
                  <a:cxn ang="0">
                    <a:pos x="425" y="178"/>
                  </a:cxn>
                  <a:cxn ang="0">
                    <a:pos x="502" y="62"/>
                  </a:cxn>
                  <a:cxn ang="0">
                    <a:pos x="522" y="33"/>
                  </a:cxn>
                  <a:cxn ang="0">
                    <a:pos x="527" y="10"/>
                  </a:cxn>
                  <a:cxn ang="0">
                    <a:pos x="511" y="0"/>
                  </a:cxn>
                  <a:cxn ang="0">
                    <a:pos x="0" y="0"/>
                  </a:cxn>
                  <a:cxn ang="0">
                    <a:pos x="0" y="178"/>
                  </a:cxn>
                  <a:cxn ang="0">
                    <a:pos x="0" y="356"/>
                  </a:cxn>
                  <a:cxn ang="0">
                    <a:pos x="511" y="356"/>
                  </a:cxn>
                  <a:cxn ang="0">
                    <a:pos x="527" y="345"/>
                  </a:cxn>
                  <a:cxn ang="0">
                    <a:pos x="522" y="323"/>
                  </a:cxn>
                  <a:cxn ang="0">
                    <a:pos x="502" y="293"/>
                  </a:cxn>
                </a:cxnLst>
                <a:rect l="0" t="0" r="r" b="b"/>
                <a:pathLst>
                  <a:path w="530" h="356">
                    <a:moveTo>
                      <a:pt x="502" y="293"/>
                    </a:moveTo>
                    <a:cubicBezTo>
                      <a:pt x="425" y="178"/>
                      <a:pt x="425" y="178"/>
                      <a:pt x="425" y="178"/>
                    </a:cubicBezTo>
                    <a:cubicBezTo>
                      <a:pt x="425" y="178"/>
                      <a:pt x="425" y="178"/>
                      <a:pt x="425" y="178"/>
                    </a:cubicBezTo>
                    <a:cubicBezTo>
                      <a:pt x="425" y="178"/>
                      <a:pt x="425" y="178"/>
                      <a:pt x="425" y="178"/>
                    </a:cubicBezTo>
                    <a:cubicBezTo>
                      <a:pt x="502" y="62"/>
                      <a:pt x="502" y="62"/>
                      <a:pt x="502" y="62"/>
                    </a:cubicBezTo>
                    <a:cubicBezTo>
                      <a:pt x="502" y="62"/>
                      <a:pt x="503" y="63"/>
                      <a:pt x="522" y="33"/>
                    </a:cubicBezTo>
                    <a:cubicBezTo>
                      <a:pt x="528" y="24"/>
                      <a:pt x="530" y="17"/>
                      <a:pt x="527" y="10"/>
                    </a:cubicBezTo>
                    <a:cubicBezTo>
                      <a:pt x="523" y="0"/>
                      <a:pt x="511" y="0"/>
                      <a:pt x="511" y="0"/>
                    </a:cubicBezTo>
                    <a:cubicBezTo>
                      <a:pt x="0" y="0"/>
                      <a:pt x="0" y="0"/>
                      <a:pt x="0" y="0"/>
                    </a:cubicBezTo>
                    <a:cubicBezTo>
                      <a:pt x="0" y="178"/>
                      <a:pt x="0" y="178"/>
                      <a:pt x="0" y="178"/>
                    </a:cubicBezTo>
                    <a:cubicBezTo>
                      <a:pt x="0" y="356"/>
                      <a:pt x="0" y="356"/>
                      <a:pt x="0" y="356"/>
                    </a:cubicBezTo>
                    <a:cubicBezTo>
                      <a:pt x="511" y="356"/>
                      <a:pt x="511" y="356"/>
                      <a:pt x="511" y="356"/>
                    </a:cubicBezTo>
                    <a:cubicBezTo>
                      <a:pt x="511" y="356"/>
                      <a:pt x="523" y="356"/>
                      <a:pt x="527" y="345"/>
                    </a:cubicBezTo>
                    <a:cubicBezTo>
                      <a:pt x="530" y="338"/>
                      <a:pt x="528" y="332"/>
                      <a:pt x="522" y="323"/>
                    </a:cubicBezTo>
                    <a:cubicBezTo>
                      <a:pt x="503" y="293"/>
                      <a:pt x="502" y="293"/>
                      <a:pt x="502" y="293"/>
                    </a:cubicBezTo>
                    <a:close/>
                  </a:path>
                </a:pathLst>
              </a:custGeom>
              <a:solidFill>
                <a:srgbClr val="FFFF00"/>
              </a:solidFill>
              <a:ln w="12700">
                <a:noFill/>
                <a:round/>
                <a:headEnd/>
                <a:tailEnd/>
              </a:ln>
              <a:effectLst/>
            </p:spPr>
            <p:txBody>
              <a:bodyPr vert="horz" wrap="none" lIns="81612" rIns="195869" rtlCol="0" anchor="ctr"/>
              <a:lstStyle/>
              <a:p>
                <a:pPr algn="r" defTabSz="829178">
                  <a:defRPr/>
                </a:pPr>
                <a:r>
                  <a:rPr lang="de-DE" sz="1632" b="1" kern="0" dirty="0">
                    <a:effectLst>
                      <a:outerShdw blurRad="190500" algn="ctr" rotWithShape="0">
                        <a:prstClr val="black">
                          <a:alpha val="50000"/>
                        </a:prstClr>
                      </a:outerShdw>
                    </a:effectLst>
                    <a:latin typeface="Arial"/>
                  </a:rPr>
                  <a:t>D</a:t>
                </a:r>
              </a:p>
            </p:txBody>
          </p:sp>
        </p:grpSp>
        <p:sp>
          <p:nvSpPr>
            <p:cNvPr id="425" name="Rechteck 441"/>
            <p:cNvSpPr/>
            <p:nvPr/>
          </p:nvSpPr>
          <p:spPr bwMode="auto">
            <a:xfrm>
              <a:off x="7527552" y="300713"/>
              <a:ext cx="1217767" cy="1918877"/>
            </a:xfrm>
            <a:prstGeom prst="rect">
              <a:avLst/>
            </a:prstGeom>
            <a:noFill/>
            <a:ln w="12700">
              <a:noFill/>
              <a:round/>
              <a:headEnd/>
              <a:tailEnd/>
            </a:ln>
          </p:spPr>
          <p:txBody>
            <a:bodyPr rtlCol="0" anchor="ctr"/>
            <a:lstStyle/>
            <a:p>
              <a:pPr defTabSz="829178">
                <a:defRPr/>
              </a:pPr>
              <a:endParaRPr lang="de-DE" sz="1632" kern="0" dirty="0">
                <a:solidFill>
                  <a:srgbClr val="000000"/>
                </a:solidFill>
                <a:latin typeface="Arial"/>
              </a:endParaRPr>
            </a:p>
          </p:txBody>
        </p:sp>
      </p:grpSp>
      <p:grpSp>
        <p:nvGrpSpPr>
          <p:cNvPr id="431" name="Gruppieren 450"/>
          <p:cNvGrpSpPr/>
          <p:nvPr/>
        </p:nvGrpSpPr>
        <p:grpSpPr>
          <a:xfrm rot="333697">
            <a:off x="3901023" y="1948625"/>
            <a:ext cx="1194203" cy="1881744"/>
            <a:chOff x="7527552" y="300713"/>
            <a:chExt cx="1217768" cy="1918877"/>
          </a:xfrm>
        </p:grpSpPr>
        <p:grpSp>
          <p:nvGrpSpPr>
            <p:cNvPr id="432" name="Gruppieren 577"/>
            <p:cNvGrpSpPr/>
            <p:nvPr/>
          </p:nvGrpSpPr>
          <p:grpSpPr bwMode="gray">
            <a:xfrm>
              <a:off x="8111084" y="300713"/>
              <a:ext cx="634236" cy="984865"/>
              <a:chOff x="2950574" y="2385072"/>
              <a:chExt cx="1337201" cy="2076450"/>
            </a:xfrm>
            <a:effectLst/>
          </p:grpSpPr>
          <p:sp>
            <p:nvSpPr>
              <p:cNvPr id="434" name="Rectangle 5"/>
              <p:cNvSpPr>
                <a:spLocks noChangeArrowheads="1"/>
              </p:cNvSpPr>
              <p:nvPr/>
            </p:nvSpPr>
            <p:spPr bwMode="gray">
              <a:xfrm>
                <a:off x="2950574" y="2385072"/>
                <a:ext cx="109258" cy="2076450"/>
              </a:xfrm>
              <a:prstGeom prst="roundRect">
                <a:avLst>
                  <a:gd name="adj" fmla="val 50000"/>
                </a:avLst>
              </a:prstGeom>
              <a:gradFill flip="none" rotWithShape="1">
                <a:gsLst>
                  <a:gs pos="10000">
                    <a:srgbClr val="FFFFFF"/>
                  </a:gs>
                  <a:gs pos="0">
                    <a:srgbClr val="D7D7D7"/>
                  </a:gs>
                  <a:gs pos="100000">
                    <a:srgbClr val="7D7D7D"/>
                  </a:gs>
                  <a:gs pos="85000">
                    <a:srgbClr val="969696"/>
                  </a:gs>
                  <a:gs pos="60000">
                    <a:srgbClr val="C8C8C8"/>
                  </a:gs>
                  <a:gs pos="20000">
                    <a:srgbClr val="FFFFFF"/>
                  </a:gs>
                </a:gsLst>
                <a:lin ang="0" scaled="1"/>
                <a:tileRect/>
              </a:gradFill>
              <a:ln w="12700">
                <a:noFill/>
                <a:round/>
                <a:headEnd/>
                <a:tailEnd/>
              </a:ln>
              <a:effectLst/>
            </p:spPr>
            <p:txBody>
              <a:bodyPr rtlCol="0" anchor="ctr"/>
              <a:lstStyle/>
              <a:p>
                <a:pPr defTabSz="829178">
                  <a:defRPr/>
                </a:pPr>
                <a:endParaRPr lang="de-DE" sz="1451" kern="0" dirty="0">
                  <a:solidFill>
                    <a:srgbClr val="808080"/>
                  </a:solidFill>
                  <a:latin typeface="Arial"/>
                </a:endParaRPr>
              </a:p>
            </p:txBody>
          </p:sp>
          <p:sp>
            <p:nvSpPr>
              <p:cNvPr id="435" name="Rectangle 7"/>
              <p:cNvSpPr>
                <a:spLocks noChangeArrowheads="1"/>
              </p:cNvSpPr>
              <p:nvPr/>
            </p:nvSpPr>
            <p:spPr bwMode="gray">
              <a:xfrm>
                <a:off x="2950574" y="2475560"/>
                <a:ext cx="109258" cy="825500"/>
              </a:xfrm>
              <a:prstGeom prst="rect">
                <a:avLst/>
              </a:prstGeom>
              <a:gradFill flip="none" rotWithShape="1">
                <a:gsLst>
                  <a:gs pos="100000">
                    <a:srgbClr val="808080">
                      <a:lumMod val="60000"/>
                      <a:lumOff val="40000"/>
                    </a:srgbClr>
                  </a:gs>
                  <a:gs pos="50000">
                    <a:srgbClr val="808080">
                      <a:lumMod val="40000"/>
                      <a:lumOff val="60000"/>
                    </a:srgbClr>
                  </a:gs>
                  <a:gs pos="15000">
                    <a:srgbClr val="808080">
                      <a:lumMod val="20000"/>
                      <a:lumOff val="80000"/>
                    </a:srgbClr>
                  </a:gs>
                  <a:gs pos="0">
                    <a:srgbClr val="808080">
                      <a:lumMod val="40000"/>
                      <a:lumOff val="60000"/>
                    </a:srgbClr>
                  </a:gs>
                </a:gsLst>
                <a:lin ang="0" scaled="1"/>
                <a:tileRect/>
              </a:gradFill>
              <a:ln w="12700">
                <a:noFill/>
                <a:round/>
                <a:headEnd/>
                <a:tailEnd/>
              </a:ln>
            </p:spPr>
            <p:txBody>
              <a:bodyPr rtlCol="0" anchor="ctr"/>
              <a:lstStyle/>
              <a:p>
                <a:pPr defTabSz="829178">
                  <a:defRPr/>
                </a:pPr>
                <a:endParaRPr lang="de-DE" sz="1451" kern="0" dirty="0">
                  <a:solidFill>
                    <a:srgbClr val="808080"/>
                  </a:solidFill>
                  <a:latin typeface="Arial"/>
                </a:endParaRPr>
              </a:p>
            </p:txBody>
          </p:sp>
          <p:sp>
            <p:nvSpPr>
              <p:cNvPr id="436" name="Freeform 6"/>
              <p:cNvSpPr>
                <a:spLocks/>
              </p:cNvSpPr>
              <p:nvPr/>
            </p:nvSpPr>
            <p:spPr bwMode="gray">
              <a:xfrm>
                <a:off x="3059832" y="2475560"/>
                <a:ext cx="1227943" cy="825500"/>
              </a:xfrm>
              <a:custGeom>
                <a:avLst/>
                <a:gdLst/>
                <a:ahLst/>
                <a:cxnLst>
                  <a:cxn ang="0">
                    <a:pos x="502" y="293"/>
                  </a:cxn>
                  <a:cxn ang="0">
                    <a:pos x="425" y="178"/>
                  </a:cxn>
                  <a:cxn ang="0">
                    <a:pos x="425" y="178"/>
                  </a:cxn>
                  <a:cxn ang="0">
                    <a:pos x="425" y="178"/>
                  </a:cxn>
                  <a:cxn ang="0">
                    <a:pos x="502" y="62"/>
                  </a:cxn>
                  <a:cxn ang="0">
                    <a:pos x="522" y="33"/>
                  </a:cxn>
                  <a:cxn ang="0">
                    <a:pos x="527" y="10"/>
                  </a:cxn>
                  <a:cxn ang="0">
                    <a:pos x="511" y="0"/>
                  </a:cxn>
                  <a:cxn ang="0">
                    <a:pos x="0" y="0"/>
                  </a:cxn>
                  <a:cxn ang="0">
                    <a:pos x="0" y="178"/>
                  </a:cxn>
                  <a:cxn ang="0">
                    <a:pos x="0" y="356"/>
                  </a:cxn>
                  <a:cxn ang="0">
                    <a:pos x="511" y="356"/>
                  </a:cxn>
                  <a:cxn ang="0">
                    <a:pos x="527" y="345"/>
                  </a:cxn>
                  <a:cxn ang="0">
                    <a:pos x="522" y="323"/>
                  </a:cxn>
                  <a:cxn ang="0">
                    <a:pos x="502" y="293"/>
                  </a:cxn>
                </a:cxnLst>
                <a:rect l="0" t="0" r="r" b="b"/>
                <a:pathLst>
                  <a:path w="530" h="356">
                    <a:moveTo>
                      <a:pt x="502" y="293"/>
                    </a:moveTo>
                    <a:cubicBezTo>
                      <a:pt x="425" y="178"/>
                      <a:pt x="425" y="178"/>
                      <a:pt x="425" y="178"/>
                    </a:cubicBezTo>
                    <a:cubicBezTo>
                      <a:pt x="425" y="178"/>
                      <a:pt x="425" y="178"/>
                      <a:pt x="425" y="178"/>
                    </a:cubicBezTo>
                    <a:cubicBezTo>
                      <a:pt x="425" y="178"/>
                      <a:pt x="425" y="178"/>
                      <a:pt x="425" y="178"/>
                    </a:cubicBezTo>
                    <a:cubicBezTo>
                      <a:pt x="502" y="62"/>
                      <a:pt x="502" y="62"/>
                      <a:pt x="502" y="62"/>
                    </a:cubicBezTo>
                    <a:cubicBezTo>
                      <a:pt x="502" y="62"/>
                      <a:pt x="503" y="63"/>
                      <a:pt x="522" y="33"/>
                    </a:cubicBezTo>
                    <a:cubicBezTo>
                      <a:pt x="528" y="24"/>
                      <a:pt x="530" y="17"/>
                      <a:pt x="527" y="10"/>
                    </a:cubicBezTo>
                    <a:cubicBezTo>
                      <a:pt x="523" y="0"/>
                      <a:pt x="511" y="0"/>
                      <a:pt x="511" y="0"/>
                    </a:cubicBezTo>
                    <a:cubicBezTo>
                      <a:pt x="0" y="0"/>
                      <a:pt x="0" y="0"/>
                      <a:pt x="0" y="0"/>
                    </a:cubicBezTo>
                    <a:cubicBezTo>
                      <a:pt x="0" y="178"/>
                      <a:pt x="0" y="178"/>
                      <a:pt x="0" y="178"/>
                    </a:cubicBezTo>
                    <a:cubicBezTo>
                      <a:pt x="0" y="356"/>
                      <a:pt x="0" y="356"/>
                      <a:pt x="0" y="356"/>
                    </a:cubicBezTo>
                    <a:cubicBezTo>
                      <a:pt x="511" y="356"/>
                      <a:pt x="511" y="356"/>
                      <a:pt x="511" y="356"/>
                    </a:cubicBezTo>
                    <a:cubicBezTo>
                      <a:pt x="511" y="356"/>
                      <a:pt x="523" y="356"/>
                      <a:pt x="527" y="345"/>
                    </a:cubicBezTo>
                    <a:cubicBezTo>
                      <a:pt x="530" y="338"/>
                      <a:pt x="528" y="332"/>
                      <a:pt x="522" y="323"/>
                    </a:cubicBezTo>
                    <a:cubicBezTo>
                      <a:pt x="503" y="293"/>
                      <a:pt x="502" y="293"/>
                      <a:pt x="502" y="293"/>
                    </a:cubicBezTo>
                    <a:close/>
                  </a:path>
                </a:pathLst>
              </a:custGeom>
              <a:solidFill>
                <a:srgbClr val="FFFF00"/>
              </a:solidFill>
              <a:ln w="12700">
                <a:noFill/>
                <a:round/>
                <a:headEnd/>
                <a:tailEnd/>
              </a:ln>
              <a:effectLst/>
            </p:spPr>
            <p:txBody>
              <a:bodyPr vert="horz" wrap="none" lIns="81612" rIns="195869" rtlCol="0" anchor="ctr"/>
              <a:lstStyle/>
              <a:p>
                <a:pPr algn="ctr" defTabSz="829178">
                  <a:defRPr/>
                </a:pPr>
                <a:r>
                  <a:rPr lang="de-DE" sz="1632" b="1" kern="0" dirty="0">
                    <a:solidFill>
                      <a:srgbClr val="000000">
                        <a:lumMod val="75000"/>
                        <a:lumOff val="25000"/>
                      </a:srgbClr>
                    </a:solidFill>
                    <a:latin typeface="Arial"/>
                  </a:rPr>
                  <a:t>C</a:t>
                </a:r>
              </a:p>
            </p:txBody>
          </p:sp>
        </p:grpSp>
        <p:sp>
          <p:nvSpPr>
            <p:cNvPr id="433" name="Rechteck 452"/>
            <p:cNvSpPr/>
            <p:nvPr/>
          </p:nvSpPr>
          <p:spPr bwMode="auto">
            <a:xfrm>
              <a:off x="7527552" y="300713"/>
              <a:ext cx="1217767" cy="1918877"/>
            </a:xfrm>
            <a:prstGeom prst="rect">
              <a:avLst/>
            </a:prstGeom>
            <a:noFill/>
            <a:ln w="12700">
              <a:noFill/>
              <a:round/>
              <a:headEnd/>
              <a:tailEnd/>
            </a:ln>
          </p:spPr>
          <p:txBody>
            <a:bodyPr rtlCol="0" anchor="ctr"/>
            <a:lstStyle/>
            <a:p>
              <a:pPr defTabSz="829178">
                <a:defRPr/>
              </a:pPr>
              <a:endParaRPr lang="de-DE" sz="1632" kern="0" dirty="0">
                <a:solidFill>
                  <a:srgbClr val="000000"/>
                </a:solidFill>
                <a:latin typeface="Arial"/>
              </a:endParaRPr>
            </a:p>
          </p:txBody>
        </p:sp>
      </p:grpSp>
      <p:grpSp>
        <p:nvGrpSpPr>
          <p:cNvPr id="439" name="Gruppieren 459"/>
          <p:cNvGrpSpPr/>
          <p:nvPr/>
        </p:nvGrpSpPr>
        <p:grpSpPr>
          <a:xfrm rot="739186">
            <a:off x="5276910" y="2559841"/>
            <a:ext cx="1194203" cy="1881744"/>
            <a:chOff x="7527552" y="300713"/>
            <a:chExt cx="1217768" cy="1918877"/>
          </a:xfrm>
        </p:grpSpPr>
        <p:grpSp>
          <p:nvGrpSpPr>
            <p:cNvPr id="440" name="Gruppieren 577"/>
            <p:cNvGrpSpPr/>
            <p:nvPr/>
          </p:nvGrpSpPr>
          <p:grpSpPr bwMode="gray">
            <a:xfrm>
              <a:off x="8111084" y="300713"/>
              <a:ext cx="634236" cy="984865"/>
              <a:chOff x="2950574" y="2385072"/>
              <a:chExt cx="1337201" cy="2076450"/>
            </a:xfrm>
            <a:effectLst/>
          </p:grpSpPr>
          <p:sp>
            <p:nvSpPr>
              <p:cNvPr id="442" name="Rectangle 5"/>
              <p:cNvSpPr>
                <a:spLocks noChangeArrowheads="1"/>
              </p:cNvSpPr>
              <p:nvPr/>
            </p:nvSpPr>
            <p:spPr bwMode="gray">
              <a:xfrm>
                <a:off x="2950574" y="2385072"/>
                <a:ext cx="109258" cy="2076450"/>
              </a:xfrm>
              <a:prstGeom prst="roundRect">
                <a:avLst>
                  <a:gd name="adj" fmla="val 50000"/>
                </a:avLst>
              </a:prstGeom>
              <a:gradFill flip="none" rotWithShape="1">
                <a:gsLst>
                  <a:gs pos="10000">
                    <a:srgbClr val="FFFFFF"/>
                  </a:gs>
                  <a:gs pos="0">
                    <a:srgbClr val="D7D7D7"/>
                  </a:gs>
                  <a:gs pos="100000">
                    <a:srgbClr val="7D7D7D"/>
                  </a:gs>
                  <a:gs pos="85000">
                    <a:srgbClr val="969696"/>
                  </a:gs>
                  <a:gs pos="60000">
                    <a:srgbClr val="C8C8C8"/>
                  </a:gs>
                  <a:gs pos="20000">
                    <a:srgbClr val="FFFFFF"/>
                  </a:gs>
                </a:gsLst>
                <a:lin ang="0" scaled="1"/>
                <a:tileRect/>
              </a:gradFill>
              <a:ln w="12700">
                <a:noFill/>
                <a:round/>
                <a:headEnd/>
                <a:tailEnd/>
              </a:ln>
              <a:effectLst/>
            </p:spPr>
            <p:txBody>
              <a:bodyPr rtlCol="0" anchor="ctr"/>
              <a:lstStyle/>
              <a:p>
                <a:pPr defTabSz="829178">
                  <a:defRPr/>
                </a:pPr>
                <a:endParaRPr lang="de-DE" sz="1451" kern="0" dirty="0">
                  <a:solidFill>
                    <a:srgbClr val="808080"/>
                  </a:solidFill>
                  <a:latin typeface="Arial"/>
                </a:endParaRPr>
              </a:p>
            </p:txBody>
          </p:sp>
          <p:sp>
            <p:nvSpPr>
              <p:cNvPr id="443" name="Rectangle 7"/>
              <p:cNvSpPr>
                <a:spLocks noChangeArrowheads="1"/>
              </p:cNvSpPr>
              <p:nvPr/>
            </p:nvSpPr>
            <p:spPr bwMode="gray">
              <a:xfrm>
                <a:off x="2950574" y="2475560"/>
                <a:ext cx="109258" cy="825500"/>
              </a:xfrm>
              <a:prstGeom prst="rect">
                <a:avLst/>
              </a:prstGeom>
              <a:gradFill flip="none" rotWithShape="1">
                <a:gsLst>
                  <a:gs pos="100000">
                    <a:srgbClr val="808080"/>
                  </a:gs>
                  <a:gs pos="50000">
                    <a:srgbClr val="808080">
                      <a:lumMod val="60000"/>
                      <a:lumOff val="40000"/>
                    </a:srgbClr>
                  </a:gs>
                  <a:gs pos="15000">
                    <a:srgbClr val="808080">
                      <a:lumMod val="20000"/>
                      <a:lumOff val="80000"/>
                    </a:srgbClr>
                  </a:gs>
                  <a:gs pos="0">
                    <a:srgbClr val="808080">
                      <a:lumMod val="60000"/>
                      <a:lumOff val="40000"/>
                    </a:srgbClr>
                  </a:gs>
                </a:gsLst>
                <a:lin ang="0" scaled="1"/>
                <a:tileRect/>
              </a:gradFill>
              <a:ln w="12700">
                <a:noFill/>
                <a:round/>
                <a:headEnd/>
                <a:tailEnd/>
              </a:ln>
            </p:spPr>
            <p:txBody>
              <a:bodyPr rtlCol="0" anchor="ctr"/>
              <a:lstStyle/>
              <a:p>
                <a:pPr defTabSz="829178">
                  <a:defRPr/>
                </a:pPr>
                <a:endParaRPr lang="de-DE" sz="1451" kern="0" dirty="0">
                  <a:solidFill>
                    <a:srgbClr val="808080"/>
                  </a:solidFill>
                  <a:latin typeface="Arial"/>
                </a:endParaRPr>
              </a:p>
            </p:txBody>
          </p:sp>
          <p:sp>
            <p:nvSpPr>
              <p:cNvPr id="444" name="Freeform 6"/>
              <p:cNvSpPr>
                <a:spLocks/>
              </p:cNvSpPr>
              <p:nvPr/>
            </p:nvSpPr>
            <p:spPr bwMode="gray">
              <a:xfrm>
                <a:off x="3059832" y="2475560"/>
                <a:ext cx="1227943" cy="825500"/>
              </a:xfrm>
              <a:custGeom>
                <a:avLst/>
                <a:gdLst/>
                <a:ahLst/>
                <a:cxnLst>
                  <a:cxn ang="0">
                    <a:pos x="502" y="293"/>
                  </a:cxn>
                  <a:cxn ang="0">
                    <a:pos x="425" y="178"/>
                  </a:cxn>
                  <a:cxn ang="0">
                    <a:pos x="425" y="178"/>
                  </a:cxn>
                  <a:cxn ang="0">
                    <a:pos x="425" y="178"/>
                  </a:cxn>
                  <a:cxn ang="0">
                    <a:pos x="502" y="62"/>
                  </a:cxn>
                  <a:cxn ang="0">
                    <a:pos x="522" y="33"/>
                  </a:cxn>
                  <a:cxn ang="0">
                    <a:pos x="527" y="10"/>
                  </a:cxn>
                  <a:cxn ang="0">
                    <a:pos x="511" y="0"/>
                  </a:cxn>
                  <a:cxn ang="0">
                    <a:pos x="0" y="0"/>
                  </a:cxn>
                  <a:cxn ang="0">
                    <a:pos x="0" y="178"/>
                  </a:cxn>
                  <a:cxn ang="0">
                    <a:pos x="0" y="356"/>
                  </a:cxn>
                  <a:cxn ang="0">
                    <a:pos x="511" y="356"/>
                  </a:cxn>
                  <a:cxn ang="0">
                    <a:pos x="527" y="345"/>
                  </a:cxn>
                  <a:cxn ang="0">
                    <a:pos x="522" y="323"/>
                  </a:cxn>
                  <a:cxn ang="0">
                    <a:pos x="502" y="293"/>
                  </a:cxn>
                </a:cxnLst>
                <a:rect l="0" t="0" r="r" b="b"/>
                <a:pathLst>
                  <a:path w="530" h="356">
                    <a:moveTo>
                      <a:pt x="502" y="293"/>
                    </a:moveTo>
                    <a:cubicBezTo>
                      <a:pt x="425" y="178"/>
                      <a:pt x="425" y="178"/>
                      <a:pt x="425" y="178"/>
                    </a:cubicBezTo>
                    <a:cubicBezTo>
                      <a:pt x="425" y="178"/>
                      <a:pt x="425" y="178"/>
                      <a:pt x="425" y="178"/>
                    </a:cubicBezTo>
                    <a:cubicBezTo>
                      <a:pt x="425" y="178"/>
                      <a:pt x="425" y="178"/>
                      <a:pt x="425" y="178"/>
                    </a:cubicBezTo>
                    <a:cubicBezTo>
                      <a:pt x="502" y="62"/>
                      <a:pt x="502" y="62"/>
                      <a:pt x="502" y="62"/>
                    </a:cubicBezTo>
                    <a:cubicBezTo>
                      <a:pt x="502" y="62"/>
                      <a:pt x="503" y="63"/>
                      <a:pt x="522" y="33"/>
                    </a:cubicBezTo>
                    <a:cubicBezTo>
                      <a:pt x="528" y="24"/>
                      <a:pt x="530" y="17"/>
                      <a:pt x="527" y="10"/>
                    </a:cubicBezTo>
                    <a:cubicBezTo>
                      <a:pt x="523" y="0"/>
                      <a:pt x="511" y="0"/>
                      <a:pt x="511" y="0"/>
                    </a:cubicBezTo>
                    <a:cubicBezTo>
                      <a:pt x="0" y="0"/>
                      <a:pt x="0" y="0"/>
                      <a:pt x="0" y="0"/>
                    </a:cubicBezTo>
                    <a:cubicBezTo>
                      <a:pt x="0" y="178"/>
                      <a:pt x="0" y="178"/>
                      <a:pt x="0" y="178"/>
                    </a:cubicBezTo>
                    <a:cubicBezTo>
                      <a:pt x="0" y="356"/>
                      <a:pt x="0" y="356"/>
                      <a:pt x="0" y="356"/>
                    </a:cubicBezTo>
                    <a:cubicBezTo>
                      <a:pt x="511" y="356"/>
                      <a:pt x="511" y="356"/>
                      <a:pt x="511" y="356"/>
                    </a:cubicBezTo>
                    <a:cubicBezTo>
                      <a:pt x="511" y="356"/>
                      <a:pt x="523" y="356"/>
                      <a:pt x="527" y="345"/>
                    </a:cubicBezTo>
                    <a:cubicBezTo>
                      <a:pt x="530" y="338"/>
                      <a:pt x="528" y="332"/>
                      <a:pt x="522" y="323"/>
                    </a:cubicBezTo>
                    <a:cubicBezTo>
                      <a:pt x="503" y="293"/>
                      <a:pt x="502" y="293"/>
                      <a:pt x="502" y="293"/>
                    </a:cubicBezTo>
                    <a:close/>
                  </a:path>
                </a:pathLst>
              </a:custGeom>
              <a:solidFill>
                <a:srgbClr val="FFFF00"/>
              </a:solidFill>
              <a:ln w="12700">
                <a:noFill/>
                <a:round/>
                <a:headEnd/>
                <a:tailEnd/>
              </a:ln>
              <a:effectLst/>
            </p:spPr>
            <p:txBody>
              <a:bodyPr vert="horz" wrap="none" lIns="81612" rIns="195869" rtlCol="0" anchor="ctr"/>
              <a:lstStyle/>
              <a:p>
                <a:pPr algn="ctr" defTabSz="829178">
                  <a:defRPr/>
                </a:pPr>
                <a:r>
                  <a:rPr lang="de-DE" sz="1632" b="1" kern="0" dirty="0">
                    <a:effectLst>
                      <a:outerShdw blurRad="190500" algn="ctr" rotWithShape="0">
                        <a:prstClr val="black">
                          <a:alpha val="50000"/>
                        </a:prstClr>
                      </a:outerShdw>
                    </a:effectLst>
                    <a:latin typeface="Arial"/>
                  </a:rPr>
                  <a:t>B</a:t>
                </a:r>
              </a:p>
            </p:txBody>
          </p:sp>
        </p:grpSp>
        <p:sp>
          <p:nvSpPr>
            <p:cNvPr id="441" name="Rechteck 461"/>
            <p:cNvSpPr/>
            <p:nvPr/>
          </p:nvSpPr>
          <p:spPr bwMode="auto">
            <a:xfrm>
              <a:off x="7527552" y="300713"/>
              <a:ext cx="1217767" cy="1918877"/>
            </a:xfrm>
            <a:prstGeom prst="rect">
              <a:avLst/>
            </a:prstGeom>
            <a:noFill/>
            <a:ln w="12700">
              <a:noFill/>
              <a:round/>
              <a:headEnd/>
              <a:tailEnd/>
            </a:ln>
          </p:spPr>
          <p:txBody>
            <a:bodyPr rtlCol="0" anchor="ctr"/>
            <a:lstStyle/>
            <a:p>
              <a:pPr defTabSz="829178">
                <a:defRPr/>
              </a:pPr>
              <a:endParaRPr lang="de-DE" sz="1632" kern="0" dirty="0">
                <a:solidFill>
                  <a:srgbClr val="000000"/>
                </a:solidFill>
                <a:latin typeface="Arial"/>
              </a:endParaRPr>
            </a:p>
          </p:txBody>
        </p:sp>
      </p:grpSp>
      <p:grpSp>
        <p:nvGrpSpPr>
          <p:cNvPr id="445" name="Gruppieren 4"/>
          <p:cNvGrpSpPr/>
          <p:nvPr/>
        </p:nvGrpSpPr>
        <p:grpSpPr>
          <a:xfrm>
            <a:off x="1328222" y="3265776"/>
            <a:ext cx="1632242" cy="741038"/>
            <a:chOff x="5113092" y="4357147"/>
            <a:chExt cx="1800000" cy="817200"/>
          </a:xfrm>
          <a:effectLst/>
        </p:grpSpPr>
        <p:sp>
          <p:nvSpPr>
            <p:cNvPr id="446" name="Rechteck 44"/>
            <p:cNvSpPr/>
            <p:nvPr/>
          </p:nvSpPr>
          <p:spPr bwMode="gray">
            <a:xfrm>
              <a:off x="5113092" y="4357147"/>
              <a:ext cx="1800000" cy="360000"/>
            </a:xfrm>
            <a:prstGeom prst="rect">
              <a:avLst/>
            </a:prstGeom>
            <a:solidFill>
              <a:srgbClr val="808080"/>
            </a:solidFill>
            <a:ln w="12700">
              <a:solidFill>
                <a:srgbClr val="808080"/>
              </a:solidFill>
              <a:miter lim="800000"/>
              <a:headEnd/>
              <a:tailEnd/>
            </a:ln>
            <a:effectLst/>
          </p:spPr>
          <p:txBody>
            <a:bodyPr lIns="0" tIns="0" rIns="0" bIns="0" anchor="ctr" anchorCtr="0"/>
            <a:lstStyle/>
            <a:p>
              <a:pPr algn="ctr" defTabSz="726971" eaLnBrk="0" hangingPunct="0">
                <a:buClr>
                  <a:srgbClr val="969696"/>
                </a:buClr>
                <a:defRPr/>
              </a:pPr>
              <a:r>
                <a:rPr lang="en-US" sz="1451" b="1" kern="0" noProof="1">
                  <a:solidFill>
                    <a:schemeClr val="bg1"/>
                  </a:solidFill>
                  <a:latin typeface="Arial"/>
                  <a:cs typeface="Arial" charset="0"/>
                </a:rPr>
                <a:t>Saudi Arabia</a:t>
              </a:r>
            </a:p>
          </p:txBody>
        </p:sp>
        <p:sp>
          <p:nvSpPr>
            <p:cNvPr id="447" name="Rechteck 45"/>
            <p:cNvSpPr/>
            <p:nvPr/>
          </p:nvSpPr>
          <p:spPr bwMode="gray">
            <a:xfrm>
              <a:off x="5113092" y="4717147"/>
              <a:ext cx="1800000" cy="457200"/>
            </a:xfrm>
            <a:prstGeom prst="rect">
              <a:avLst/>
            </a:prstGeom>
            <a:solidFill>
              <a:srgbClr val="FFFFFF"/>
            </a:solidFill>
            <a:ln w="12700">
              <a:solidFill>
                <a:srgbClr val="808080"/>
              </a:solidFill>
              <a:miter lim="800000"/>
              <a:headEnd/>
              <a:tailEnd/>
            </a:ln>
            <a:effectLst/>
          </p:spPr>
          <p:txBody>
            <a:bodyPr lIns="97935" tIns="97935" rIns="130579" bIns="65290"/>
            <a:lstStyle/>
            <a:p>
              <a:pPr marL="161229" indent="-161229">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SLS unit - 6</a:t>
              </a:r>
            </a:p>
          </p:txBody>
        </p:sp>
      </p:grpSp>
      <p:grpSp>
        <p:nvGrpSpPr>
          <p:cNvPr id="448" name="Gruppieren 23"/>
          <p:cNvGrpSpPr/>
          <p:nvPr/>
        </p:nvGrpSpPr>
        <p:grpSpPr bwMode="gray">
          <a:xfrm>
            <a:off x="7596835" y="1388960"/>
            <a:ext cx="1632242" cy="741037"/>
            <a:chOff x="5563518" y="1696597"/>
            <a:chExt cx="2710149" cy="817199"/>
          </a:xfrm>
          <a:effectLst/>
        </p:grpSpPr>
        <p:sp>
          <p:nvSpPr>
            <p:cNvPr id="449" name="Rechteck 19"/>
            <p:cNvSpPr/>
            <p:nvPr/>
          </p:nvSpPr>
          <p:spPr bwMode="gray">
            <a:xfrm>
              <a:off x="5563518" y="1696597"/>
              <a:ext cx="2710149" cy="360000"/>
            </a:xfrm>
            <a:prstGeom prst="rect">
              <a:avLst/>
            </a:prstGeom>
            <a:solidFill>
              <a:srgbClr val="808080"/>
            </a:solidFill>
            <a:ln w="12700">
              <a:solidFill>
                <a:srgbClr val="808080"/>
              </a:solidFill>
              <a:miter lim="800000"/>
              <a:headEnd/>
              <a:tailEnd/>
            </a:ln>
            <a:effectLst/>
          </p:spPr>
          <p:txBody>
            <a:bodyPr lIns="0" tIns="0" rIns="0" bIns="0" anchor="ctr" anchorCtr="0"/>
            <a:lstStyle/>
            <a:p>
              <a:pPr algn="ctr" defTabSz="726971" eaLnBrk="0" hangingPunct="0">
                <a:buClr>
                  <a:srgbClr val="969696"/>
                </a:buClr>
                <a:defRPr/>
              </a:pPr>
              <a:r>
                <a:rPr lang="en-US" sz="1451" b="1" kern="0" noProof="1">
                  <a:solidFill>
                    <a:srgbClr val="FFFFFF"/>
                  </a:solidFill>
                  <a:latin typeface="Arial"/>
                  <a:cs typeface="Arial" charset="0"/>
                </a:rPr>
                <a:t>Myanmar</a:t>
              </a:r>
            </a:p>
          </p:txBody>
        </p:sp>
        <p:sp>
          <p:nvSpPr>
            <p:cNvPr id="450" name="Rechteck 25"/>
            <p:cNvSpPr/>
            <p:nvPr/>
          </p:nvSpPr>
          <p:spPr bwMode="gray">
            <a:xfrm>
              <a:off x="5563518" y="2056596"/>
              <a:ext cx="2710149" cy="457200"/>
            </a:xfrm>
            <a:prstGeom prst="rect">
              <a:avLst/>
            </a:prstGeom>
            <a:solidFill>
              <a:srgbClr val="FFFFFF"/>
            </a:solidFill>
            <a:ln w="12700">
              <a:solidFill>
                <a:srgbClr val="808080"/>
              </a:solidFill>
              <a:miter lim="800000"/>
              <a:headEnd/>
              <a:tailEnd/>
            </a:ln>
            <a:effectLst/>
          </p:spPr>
          <p:txBody>
            <a:bodyPr lIns="97935" tIns="97935" rIns="130579" bIns="65290"/>
            <a:lstStyle/>
            <a:p>
              <a:pPr marL="161229" indent="-161229" defTabSz="829178">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SLS unit - 2</a:t>
              </a:r>
            </a:p>
          </p:txBody>
        </p:sp>
      </p:grpSp>
      <p:grpSp>
        <p:nvGrpSpPr>
          <p:cNvPr id="415" name="Gruppieren 431"/>
          <p:cNvGrpSpPr/>
          <p:nvPr/>
        </p:nvGrpSpPr>
        <p:grpSpPr>
          <a:xfrm rot="438361">
            <a:off x="5497556" y="3387362"/>
            <a:ext cx="1194203" cy="1881744"/>
            <a:chOff x="7527552" y="300713"/>
            <a:chExt cx="1217768" cy="1918877"/>
          </a:xfrm>
        </p:grpSpPr>
        <p:grpSp>
          <p:nvGrpSpPr>
            <p:cNvPr id="416" name="Gruppieren 577"/>
            <p:cNvGrpSpPr/>
            <p:nvPr/>
          </p:nvGrpSpPr>
          <p:grpSpPr bwMode="gray">
            <a:xfrm>
              <a:off x="8111084" y="300713"/>
              <a:ext cx="634236" cy="984865"/>
              <a:chOff x="2950574" y="2385072"/>
              <a:chExt cx="1337201" cy="2076450"/>
            </a:xfrm>
            <a:effectLst/>
          </p:grpSpPr>
          <p:sp>
            <p:nvSpPr>
              <p:cNvPr id="418" name="Rectangle 5"/>
              <p:cNvSpPr>
                <a:spLocks noChangeArrowheads="1"/>
              </p:cNvSpPr>
              <p:nvPr/>
            </p:nvSpPr>
            <p:spPr bwMode="gray">
              <a:xfrm>
                <a:off x="2950574" y="2385072"/>
                <a:ext cx="109258" cy="2076450"/>
              </a:xfrm>
              <a:prstGeom prst="roundRect">
                <a:avLst>
                  <a:gd name="adj" fmla="val 50000"/>
                </a:avLst>
              </a:prstGeom>
              <a:gradFill flip="none" rotWithShape="1">
                <a:gsLst>
                  <a:gs pos="10000">
                    <a:srgbClr val="FFFFFF"/>
                  </a:gs>
                  <a:gs pos="0">
                    <a:srgbClr val="D7D7D7"/>
                  </a:gs>
                  <a:gs pos="100000">
                    <a:srgbClr val="7D7D7D"/>
                  </a:gs>
                  <a:gs pos="85000">
                    <a:srgbClr val="969696"/>
                  </a:gs>
                  <a:gs pos="60000">
                    <a:srgbClr val="C8C8C8"/>
                  </a:gs>
                  <a:gs pos="20000">
                    <a:srgbClr val="FFFFFF"/>
                  </a:gs>
                </a:gsLst>
                <a:lin ang="0" scaled="1"/>
                <a:tileRect/>
              </a:gradFill>
              <a:ln w="12700">
                <a:noFill/>
                <a:round/>
                <a:headEnd/>
                <a:tailEnd/>
              </a:ln>
              <a:effectLst/>
            </p:spPr>
            <p:txBody>
              <a:bodyPr rtlCol="0" anchor="ctr"/>
              <a:lstStyle/>
              <a:p>
                <a:pPr algn="ctr" defTabSz="829178">
                  <a:defRPr/>
                </a:pPr>
                <a:endParaRPr lang="de-DE" sz="1451" kern="0" dirty="0">
                  <a:solidFill>
                    <a:srgbClr val="808080"/>
                  </a:solidFill>
                  <a:latin typeface="Arial"/>
                </a:endParaRPr>
              </a:p>
            </p:txBody>
          </p:sp>
          <p:sp>
            <p:nvSpPr>
              <p:cNvPr id="419" name="Rectangle 7"/>
              <p:cNvSpPr>
                <a:spLocks noChangeArrowheads="1"/>
              </p:cNvSpPr>
              <p:nvPr/>
            </p:nvSpPr>
            <p:spPr bwMode="gray">
              <a:xfrm>
                <a:off x="2950574" y="2475560"/>
                <a:ext cx="109258" cy="825500"/>
              </a:xfrm>
              <a:prstGeom prst="rect">
                <a:avLst/>
              </a:prstGeom>
              <a:gradFill flip="none" rotWithShape="1">
                <a:gsLst>
                  <a:gs pos="90000">
                    <a:srgbClr val="808080">
                      <a:lumMod val="50000"/>
                    </a:srgbClr>
                  </a:gs>
                  <a:gs pos="50000">
                    <a:srgbClr val="808080"/>
                  </a:gs>
                  <a:gs pos="0">
                    <a:srgbClr val="808080">
                      <a:lumMod val="75000"/>
                    </a:srgbClr>
                  </a:gs>
                  <a:gs pos="15000">
                    <a:srgbClr val="808080">
                      <a:lumMod val="60000"/>
                      <a:lumOff val="40000"/>
                    </a:srgbClr>
                  </a:gs>
                </a:gsLst>
                <a:lin ang="0" scaled="1"/>
                <a:tileRect/>
              </a:gradFill>
              <a:ln w="12700">
                <a:noFill/>
                <a:round/>
                <a:headEnd/>
                <a:tailEnd/>
              </a:ln>
            </p:spPr>
            <p:txBody>
              <a:bodyPr rtlCol="0" anchor="ctr"/>
              <a:lstStyle/>
              <a:p>
                <a:pPr algn="ctr" defTabSz="829178">
                  <a:defRPr/>
                </a:pPr>
                <a:endParaRPr lang="de-DE" sz="1451" kern="0" dirty="0">
                  <a:solidFill>
                    <a:srgbClr val="808080"/>
                  </a:solidFill>
                  <a:latin typeface="Arial"/>
                </a:endParaRPr>
              </a:p>
            </p:txBody>
          </p:sp>
          <p:sp>
            <p:nvSpPr>
              <p:cNvPr id="420" name="Freeform 6"/>
              <p:cNvSpPr>
                <a:spLocks/>
              </p:cNvSpPr>
              <p:nvPr/>
            </p:nvSpPr>
            <p:spPr bwMode="gray">
              <a:xfrm>
                <a:off x="3059832" y="2475560"/>
                <a:ext cx="1227943" cy="825500"/>
              </a:xfrm>
              <a:custGeom>
                <a:avLst/>
                <a:gdLst/>
                <a:ahLst/>
                <a:cxnLst>
                  <a:cxn ang="0">
                    <a:pos x="502" y="293"/>
                  </a:cxn>
                  <a:cxn ang="0">
                    <a:pos x="425" y="178"/>
                  </a:cxn>
                  <a:cxn ang="0">
                    <a:pos x="425" y="178"/>
                  </a:cxn>
                  <a:cxn ang="0">
                    <a:pos x="425" y="178"/>
                  </a:cxn>
                  <a:cxn ang="0">
                    <a:pos x="502" y="62"/>
                  </a:cxn>
                  <a:cxn ang="0">
                    <a:pos x="522" y="33"/>
                  </a:cxn>
                  <a:cxn ang="0">
                    <a:pos x="527" y="10"/>
                  </a:cxn>
                  <a:cxn ang="0">
                    <a:pos x="511" y="0"/>
                  </a:cxn>
                  <a:cxn ang="0">
                    <a:pos x="0" y="0"/>
                  </a:cxn>
                  <a:cxn ang="0">
                    <a:pos x="0" y="178"/>
                  </a:cxn>
                  <a:cxn ang="0">
                    <a:pos x="0" y="356"/>
                  </a:cxn>
                  <a:cxn ang="0">
                    <a:pos x="511" y="356"/>
                  </a:cxn>
                  <a:cxn ang="0">
                    <a:pos x="527" y="345"/>
                  </a:cxn>
                  <a:cxn ang="0">
                    <a:pos x="522" y="323"/>
                  </a:cxn>
                  <a:cxn ang="0">
                    <a:pos x="502" y="293"/>
                  </a:cxn>
                </a:cxnLst>
                <a:rect l="0" t="0" r="r" b="b"/>
                <a:pathLst>
                  <a:path w="530" h="356">
                    <a:moveTo>
                      <a:pt x="502" y="293"/>
                    </a:moveTo>
                    <a:cubicBezTo>
                      <a:pt x="425" y="178"/>
                      <a:pt x="425" y="178"/>
                      <a:pt x="425" y="178"/>
                    </a:cubicBezTo>
                    <a:cubicBezTo>
                      <a:pt x="425" y="178"/>
                      <a:pt x="425" y="178"/>
                      <a:pt x="425" y="178"/>
                    </a:cubicBezTo>
                    <a:cubicBezTo>
                      <a:pt x="425" y="178"/>
                      <a:pt x="425" y="178"/>
                      <a:pt x="425" y="178"/>
                    </a:cubicBezTo>
                    <a:cubicBezTo>
                      <a:pt x="502" y="62"/>
                      <a:pt x="502" y="62"/>
                      <a:pt x="502" y="62"/>
                    </a:cubicBezTo>
                    <a:cubicBezTo>
                      <a:pt x="502" y="62"/>
                      <a:pt x="503" y="63"/>
                      <a:pt x="522" y="33"/>
                    </a:cubicBezTo>
                    <a:cubicBezTo>
                      <a:pt x="528" y="24"/>
                      <a:pt x="530" y="17"/>
                      <a:pt x="527" y="10"/>
                    </a:cubicBezTo>
                    <a:cubicBezTo>
                      <a:pt x="523" y="0"/>
                      <a:pt x="511" y="0"/>
                      <a:pt x="511" y="0"/>
                    </a:cubicBezTo>
                    <a:cubicBezTo>
                      <a:pt x="0" y="0"/>
                      <a:pt x="0" y="0"/>
                      <a:pt x="0" y="0"/>
                    </a:cubicBezTo>
                    <a:cubicBezTo>
                      <a:pt x="0" y="178"/>
                      <a:pt x="0" y="178"/>
                      <a:pt x="0" y="178"/>
                    </a:cubicBezTo>
                    <a:cubicBezTo>
                      <a:pt x="0" y="356"/>
                      <a:pt x="0" y="356"/>
                      <a:pt x="0" y="356"/>
                    </a:cubicBezTo>
                    <a:cubicBezTo>
                      <a:pt x="511" y="356"/>
                      <a:pt x="511" y="356"/>
                      <a:pt x="511" y="356"/>
                    </a:cubicBezTo>
                    <a:cubicBezTo>
                      <a:pt x="511" y="356"/>
                      <a:pt x="523" y="356"/>
                      <a:pt x="527" y="345"/>
                    </a:cubicBezTo>
                    <a:cubicBezTo>
                      <a:pt x="530" y="338"/>
                      <a:pt x="528" y="332"/>
                      <a:pt x="522" y="323"/>
                    </a:cubicBezTo>
                    <a:cubicBezTo>
                      <a:pt x="503" y="293"/>
                      <a:pt x="502" y="293"/>
                      <a:pt x="502" y="293"/>
                    </a:cubicBezTo>
                    <a:close/>
                  </a:path>
                </a:pathLst>
              </a:custGeom>
              <a:solidFill>
                <a:srgbClr val="FFFF00"/>
              </a:solidFill>
              <a:ln w="12700">
                <a:noFill/>
                <a:round/>
                <a:headEnd/>
                <a:tailEnd/>
              </a:ln>
              <a:effectLst/>
            </p:spPr>
            <p:txBody>
              <a:bodyPr vert="horz" wrap="none" lIns="195869" rIns="81612" rtlCol="0" anchor="ctr"/>
              <a:lstStyle/>
              <a:p>
                <a:pPr defTabSz="829178">
                  <a:defRPr/>
                </a:pPr>
                <a:r>
                  <a:rPr lang="de-DE" sz="1451" b="1" kern="0" dirty="0">
                    <a:effectLst>
                      <a:outerShdw blurRad="190500" algn="ctr" rotWithShape="0">
                        <a:prstClr val="black">
                          <a:alpha val="50000"/>
                        </a:prstClr>
                      </a:outerShdw>
                    </a:effectLst>
                    <a:latin typeface="Arial"/>
                  </a:rPr>
                  <a:t>A</a:t>
                </a:r>
              </a:p>
            </p:txBody>
          </p:sp>
        </p:grpSp>
        <p:sp>
          <p:nvSpPr>
            <p:cNvPr id="417" name="Rechteck 433"/>
            <p:cNvSpPr/>
            <p:nvPr/>
          </p:nvSpPr>
          <p:spPr bwMode="auto">
            <a:xfrm>
              <a:off x="7527552" y="300713"/>
              <a:ext cx="1217767" cy="1918877"/>
            </a:xfrm>
            <a:prstGeom prst="rect">
              <a:avLst/>
            </a:prstGeom>
            <a:noFill/>
            <a:ln w="12700">
              <a:noFill/>
              <a:round/>
              <a:headEnd/>
              <a:tailEnd/>
            </a:ln>
          </p:spPr>
          <p:txBody>
            <a:bodyPr rtlCol="0" anchor="ctr"/>
            <a:lstStyle/>
            <a:p>
              <a:pPr algn="ctr" defTabSz="829178">
                <a:defRPr/>
              </a:pPr>
              <a:endParaRPr lang="de-DE" sz="1632" kern="0" dirty="0">
                <a:solidFill>
                  <a:srgbClr val="000000"/>
                </a:solidFill>
                <a:latin typeface="Arial"/>
              </a:endParaRPr>
            </a:p>
          </p:txBody>
        </p:sp>
      </p:grpSp>
      <p:sp>
        <p:nvSpPr>
          <p:cNvPr id="412" name="Freeform 8"/>
          <p:cNvSpPr>
            <a:spLocks noEditPoints="1"/>
          </p:cNvSpPr>
          <p:nvPr/>
        </p:nvSpPr>
        <p:spPr bwMode="gray">
          <a:xfrm rot="19209519" flipH="1">
            <a:off x="6456254" y="2208879"/>
            <a:ext cx="1111180" cy="323247"/>
          </a:xfrm>
          <a:custGeom>
            <a:avLst/>
            <a:gdLst>
              <a:gd name="T0" fmla="*/ 508 w 642"/>
              <a:gd name="T1" fmla="*/ 94 h 189"/>
              <a:gd name="T2" fmla="*/ 243 w 642"/>
              <a:gd name="T3" fmla="*/ 72 h 189"/>
              <a:gd name="T4" fmla="*/ 21 w 642"/>
              <a:gd name="T5" fmla="*/ 183 h 189"/>
              <a:gd name="T6" fmla="*/ 4 w 642"/>
              <a:gd name="T7" fmla="*/ 182 h 189"/>
              <a:gd name="T8" fmla="*/ 10 w 642"/>
              <a:gd name="T9" fmla="*/ 164 h 189"/>
              <a:gd name="T10" fmla="*/ 239 w 642"/>
              <a:gd name="T11" fmla="*/ 47 h 189"/>
              <a:gd name="T12" fmla="*/ 522 w 642"/>
              <a:gd name="T13" fmla="*/ 68 h 189"/>
              <a:gd name="T14" fmla="*/ 508 w 642"/>
              <a:gd name="T15" fmla="*/ 94 h 189"/>
              <a:gd name="T16" fmla="*/ 630 w 642"/>
              <a:gd name="T17" fmla="*/ 93 h 189"/>
              <a:gd name="T18" fmla="*/ 515 w 642"/>
              <a:gd name="T19" fmla="*/ 7 h 189"/>
              <a:gd name="T20" fmla="*/ 496 w 642"/>
              <a:gd name="T21" fmla="*/ 30 h 189"/>
              <a:gd name="T22" fmla="*/ 572 w 642"/>
              <a:gd name="T23" fmla="*/ 87 h 189"/>
              <a:gd name="T24" fmla="*/ 541 w 642"/>
              <a:gd name="T25" fmla="*/ 98 h 189"/>
              <a:gd name="T26" fmla="*/ 459 w 642"/>
              <a:gd name="T27" fmla="*/ 162 h 189"/>
              <a:gd name="T28" fmla="*/ 462 w 642"/>
              <a:gd name="T29" fmla="*/ 179 h 189"/>
              <a:gd name="T30" fmla="*/ 479 w 642"/>
              <a:gd name="T31" fmla="*/ 169 h 189"/>
              <a:gd name="T32" fmla="*/ 536 w 642"/>
              <a:gd name="T33" fmla="*/ 125 h 189"/>
              <a:gd name="T34" fmla="*/ 611 w 642"/>
              <a:gd name="T35" fmla="*/ 116 h 189"/>
              <a:gd name="T36" fmla="*/ 630 w 642"/>
              <a:gd name="T37" fmla="*/ 9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2" h="189">
                <a:moveTo>
                  <a:pt x="508" y="94"/>
                </a:moveTo>
                <a:cubicBezTo>
                  <a:pt x="422" y="74"/>
                  <a:pt x="331" y="62"/>
                  <a:pt x="243" y="72"/>
                </a:cubicBezTo>
                <a:cubicBezTo>
                  <a:pt x="160" y="82"/>
                  <a:pt x="79" y="125"/>
                  <a:pt x="21" y="183"/>
                </a:cubicBezTo>
                <a:cubicBezTo>
                  <a:pt x="16" y="187"/>
                  <a:pt x="7" y="189"/>
                  <a:pt x="4" y="182"/>
                </a:cubicBezTo>
                <a:cubicBezTo>
                  <a:pt x="0" y="176"/>
                  <a:pt x="5" y="168"/>
                  <a:pt x="10" y="164"/>
                </a:cubicBezTo>
                <a:cubicBezTo>
                  <a:pt x="70" y="104"/>
                  <a:pt x="155" y="58"/>
                  <a:pt x="239" y="47"/>
                </a:cubicBezTo>
                <a:cubicBezTo>
                  <a:pt x="333" y="34"/>
                  <a:pt x="430" y="47"/>
                  <a:pt x="522" y="68"/>
                </a:cubicBezTo>
                <a:cubicBezTo>
                  <a:pt x="537" y="71"/>
                  <a:pt x="521" y="97"/>
                  <a:pt x="508" y="94"/>
                </a:cubicBezTo>
                <a:close/>
                <a:moveTo>
                  <a:pt x="630" y="93"/>
                </a:moveTo>
                <a:cubicBezTo>
                  <a:pt x="590" y="67"/>
                  <a:pt x="555" y="33"/>
                  <a:pt x="515" y="7"/>
                </a:cubicBezTo>
                <a:cubicBezTo>
                  <a:pt x="503" y="0"/>
                  <a:pt x="484" y="23"/>
                  <a:pt x="496" y="30"/>
                </a:cubicBezTo>
                <a:cubicBezTo>
                  <a:pt x="523" y="47"/>
                  <a:pt x="547" y="68"/>
                  <a:pt x="572" y="87"/>
                </a:cubicBezTo>
                <a:cubicBezTo>
                  <a:pt x="561" y="90"/>
                  <a:pt x="551" y="94"/>
                  <a:pt x="541" y="98"/>
                </a:cubicBezTo>
                <a:cubicBezTo>
                  <a:pt x="509" y="111"/>
                  <a:pt x="478" y="133"/>
                  <a:pt x="459" y="162"/>
                </a:cubicBezTo>
                <a:cubicBezTo>
                  <a:pt x="455" y="167"/>
                  <a:pt x="455" y="176"/>
                  <a:pt x="462" y="179"/>
                </a:cubicBezTo>
                <a:cubicBezTo>
                  <a:pt x="469" y="181"/>
                  <a:pt x="475" y="175"/>
                  <a:pt x="479" y="169"/>
                </a:cubicBezTo>
                <a:cubicBezTo>
                  <a:pt x="493" y="150"/>
                  <a:pt x="515" y="136"/>
                  <a:pt x="536" y="125"/>
                </a:cubicBezTo>
                <a:cubicBezTo>
                  <a:pt x="557" y="115"/>
                  <a:pt x="588" y="103"/>
                  <a:pt x="611" y="116"/>
                </a:cubicBezTo>
                <a:cubicBezTo>
                  <a:pt x="623" y="122"/>
                  <a:pt x="642" y="100"/>
                  <a:pt x="630" y="93"/>
                </a:cubicBezTo>
                <a:close/>
              </a:path>
            </a:pathLst>
          </a:custGeom>
          <a:solidFill>
            <a:schemeClr val="tx1"/>
          </a:solidFill>
          <a:ln>
            <a:solidFill>
              <a:schemeClr val="tx1">
                <a:lumMod val="50000"/>
                <a:lumOff val="50000"/>
              </a:schemeClr>
            </a:solidFill>
          </a:ln>
          <a:effectLst>
            <a:outerShdw blurRad="38100" dist="25400" dir="2700000" algn="tl" rotWithShape="0">
              <a:prstClr val="black">
                <a:alpha val="20000"/>
              </a:prstClr>
            </a:outerShdw>
          </a:effectLst>
        </p:spPr>
        <p:txBody>
          <a:bodyPr vert="horz" wrap="square" lIns="82918" tIns="41459" rIns="82918" bIns="41459" numCol="1" anchor="t" anchorCtr="0" compatLnSpc="1">
            <a:prstTxWarp prst="textNoShape">
              <a:avLst/>
            </a:prstTxWarp>
          </a:bodyPr>
          <a:lstStyle/>
          <a:p>
            <a:pPr defTabSz="829178">
              <a:defRPr/>
            </a:pPr>
            <a:endParaRPr lang="de-DE" sz="1632" kern="0" dirty="0">
              <a:solidFill>
                <a:srgbClr val="000000"/>
              </a:solidFill>
              <a:latin typeface="Arial"/>
            </a:endParaRPr>
          </a:p>
        </p:txBody>
      </p:sp>
      <p:sp>
        <p:nvSpPr>
          <p:cNvPr id="407" name="Freeform 8"/>
          <p:cNvSpPr>
            <a:spLocks noEditPoints="1"/>
          </p:cNvSpPr>
          <p:nvPr/>
        </p:nvSpPr>
        <p:spPr bwMode="gray">
          <a:xfrm rot="21279404">
            <a:off x="2641843" y="2906781"/>
            <a:ext cx="779389" cy="229413"/>
          </a:xfrm>
          <a:custGeom>
            <a:avLst/>
            <a:gdLst>
              <a:gd name="T0" fmla="*/ 508 w 642"/>
              <a:gd name="T1" fmla="*/ 94 h 189"/>
              <a:gd name="T2" fmla="*/ 243 w 642"/>
              <a:gd name="T3" fmla="*/ 72 h 189"/>
              <a:gd name="T4" fmla="*/ 21 w 642"/>
              <a:gd name="T5" fmla="*/ 183 h 189"/>
              <a:gd name="T6" fmla="*/ 4 w 642"/>
              <a:gd name="T7" fmla="*/ 182 h 189"/>
              <a:gd name="T8" fmla="*/ 10 w 642"/>
              <a:gd name="T9" fmla="*/ 164 h 189"/>
              <a:gd name="T10" fmla="*/ 239 w 642"/>
              <a:gd name="T11" fmla="*/ 47 h 189"/>
              <a:gd name="T12" fmla="*/ 522 w 642"/>
              <a:gd name="T13" fmla="*/ 68 h 189"/>
              <a:gd name="T14" fmla="*/ 508 w 642"/>
              <a:gd name="T15" fmla="*/ 94 h 189"/>
              <a:gd name="T16" fmla="*/ 630 w 642"/>
              <a:gd name="T17" fmla="*/ 93 h 189"/>
              <a:gd name="T18" fmla="*/ 515 w 642"/>
              <a:gd name="T19" fmla="*/ 7 h 189"/>
              <a:gd name="T20" fmla="*/ 496 w 642"/>
              <a:gd name="T21" fmla="*/ 30 h 189"/>
              <a:gd name="T22" fmla="*/ 572 w 642"/>
              <a:gd name="T23" fmla="*/ 87 h 189"/>
              <a:gd name="T24" fmla="*/ 541 w 642"/>
              <a:gd name="T25" fmla="*/ 98 h 189"/>
              <a:gd name="T26" fmla="*/ 459 w 642"/>
              <a:gd name="T27" fmla="*/ 162 h 189"/>
              <a:gd name="T28" fmla="*/ 462 w 642"/>
              <a:gd name="T29" fmla="*/ 179 h 189"/>
              <a:gd name="T30" fmla="*/ 479 w 642"/>
              <a:gd name="T31" fmla="*/ 169 h 189"/>
              <a:gd name="T32" fmla="*/ 536 w 642"/>
              <a:gd name="T33" fmla="*/ 125 h 189"/>
              <a:gd name="T34" fmla="*/ 611 w 642"/>
              <a:gd name="T35" fmla="*/ 116 h 189"/>
              <a:gd name="T36" fmla="*/ 630 w 642"/>
              <a:gd name="T37" fmla="*/ 9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2" h="189">
                <a:moveTo>
                  <a:pt x="508" y="94"/>
                </a:moveTo>
                <a:cubicBezTo>
                  <a:pt x="422" y="74"/>
                  <a:pt x="331" y="62"/>
                  <a:pt x="243" y="72"/>
                </a:cubicBezTo>
                <a:cubicBezTo>
                  <a:pt x="160" y="82"/>
                  <a:pt x="79" y="125"/>
                  <a:pt x="21" y="183"/>
                </a:cubicBezTo>
                <a:cubicBezTo>
                  <a:pt x="16" y="187"/>
                  <a:pt x="7" y="189"/>
                  <a:pt x="4" y="182"/>
                </a:cubicBezTo>
                <a:cubicBezTo>
                  <a:pt x="0" y="176"/>
                  <a:pt x="5" y="168"/>
                  <a:pt x="10" y="164"/>
                </a:cubicBezTo>
                <a:cubicBezTo>
                  <a:pt x="70" y="104"/>
                  <a:pt x="155" y="58"/>
                  <a:pt x="239" y="47"/>
                </a:cubicBezTo>
                <a:cubicBezTo>
                  <a:pt x="333" y="34"/>
                  <a:pt x="430" y="47"/>
                  <a:pt x="522" y="68"/>
                </a:cubicBezTo>
                <a:cubicBezTo>
                  <a:pt x="537" y="71"/>
                  <a:pt x="521" y="97"/>
                  <a:pt x="508" y="94"/>
                </a:cubicBezTo>
                <a:close/>
                <a:moveTo>
                  <a:pt x="630" y="93"/>
                </a:moveTo>
                <a:cubicBezTo>
                  <a:pt x="590" y="67"/>
                  <a:pt x="555" y="33"/>
                  <a:pt x="515" y="7"/>
                </a:cubicBezTo>
                <a:cubicBezTo>
                  <a:pt x="503" y="0"/>
                  <a:pt x="484" y="23"/>
                  <a:pt x="496" y="30"/>
                </a:cubicBezTo>
                <a:cubicBezTo>
                  <a:pt x="523" y="47"/>
                  <a:pt x="547" y="68"/>
                  <a:pt x="572" y="87"/>
                </a:cubicBezTo>
                <a:cubicBezTo>
                  <a:pt x="561" y="90"/>
                  <a:pt x="551" y="94"/>
                  <a:pt x="541" y="98"/>
                </a:cubicBezTo>
                <a:cubicBezTo>
                  <a:pt x="509" y="111"/>
                  <a:pt x="478" y="133"/>
                  <a:pt x="459" y="162"/>
                </a:cubicBezTo>
                <a:cubicBezTo>
                  <a:pt x="455" y="167"/>
                  <a:pt x="455" y="176"/>
                  <a:pt x="462" y="179"/>
                </a:cubicBezTo>
                <a:cubicBezTo>
                  <a:pt x="469" y="181"/>
                  <a:pt x="475" y="175"/>
                  <a:pt x="479" y="169"/>
                </a:cubicBezTo>
                <a:cubicBezTo>
                  <a:pt x="493" y="150"/>
                  <a:pt x="515" y="136"/>
                  <a:pt x="536" y="125"/>
                </a:cubicBezTo>
                <a:cubicBezTo>
                  <a:pt x="557" y="115"/>
                  <a:pt x="588" y="103"/>
                  <a:pt x="611" y="116"/>
                </a:cubicBezTo>
                <a:cubicBezTo>
                  <a:pt x="623" y="122"/>
                  <a:pt x="642" y="100"/>
                  <a:pt x="630" y="93"/>
                </a:cubicBezTo>
                <a:close/>
              </a:path>
            </a:pathLst>
          </a:custGeom>
          <a:solidFill>
            <a:schemeClr val="tx1"/>
          </a:solidFill>
          <a:ln>
            <a:solidFill>
              <a:schemeClr val="tx1"/>
            </a:solidFill>
          </a:ln>
          <a:effectLst>
            <a:outerShdw blurRad="38100" dist="25400" dir="2700000" algn="tl" rotWithShape="0">
              <a:prstClr val="black">
                <a:alpha val="20000"/>
              </a:prstClr>
            </a:outerShdw>
          </a:effectLst>
        </p:spPr>
        <p:txBody>
          <a:bodyPr vert="horz" wrap="square" lIns="82918" tIns="41459" rIns="82918" bIns="41459" numCol="1" anchor="t" anchorCtr="0" compatLnSpc="1">
            <a:prstTxWarp prst="textNoShape">
              <a:avLst/>
            </a:prstTxWarp>
          </a:bodyPr>
          <a:lstStyle/>
          <a:p>
            <a:pPr defTabSz="829178">
              <a:defRPr/>
            </a:pPr>
            <a:endParaRPr lang="de-DE" sz="1632" kern="0" dirty="0">
              <a:solidFill>
                <a:srgbClr val="000000"/>
              </a:solidFill>
              <a:latin typeface="Arial"/>
            </a:endParaRPr>
          </a:p>
        </p:txBody>
      </p:sp>
      <p:grpSp>
        <p:nvGrpSpPr>
          <p:cNvPr id="403" name="Gruppieren 23"/>
          <p:cNvGrpSpPr/>
          <p:nvPr/>
        </p:nvGrpSpPr>
        <p:grpSpPr bwMode="gray">
          <a:xfrm>
            <a:off x="5335919" y="778239"/>
            <a:ext cx="1632242" cy="741038"/>
            <a:chOff x="5563518" y="1696597"/>
            <a:chExt cx="2710149" cy="817200"/>
          </a:xfrm>
          <a:effectLst/>
        </p:grpSpPr>
        <p:sp>
          <p:nvSpPr>
            <p:cNvPr id="404" name="Rechteck 47"/>
            <p:cNvSpPr/>
            <p:nvPr/>
          </p:nvSpPr>
          <p:spPr bwMode="gray">
            <a:xfrm>
              <a:off x="5563518" y="1696597"/>
              <a:ext cx="2710149" cy="360000"/>
            </a:xfrm>
            <a:prstGeom prst="rect">
              <a:avLst/>
            </a:prstGeom>
            <a:solidFill>
              <a:srgbClr val="808080"/>
            </a:solidFill>
            <a:ln w="12700">
              <a:solidFill>
                <a:srgbClr val="808080"/>
              </a:solidFill>
              <a:miter lim="800000"/>
              <a:headEnd/>
              <a:tailEnd/>
            </a:ln>
            <a:effectLst/>
          </p:spPr>
          <p:txBody>
            <a:bodyPr lIns="0" tIns="0" rIns="0" bIns="0" anchor="ctr" anchorCtr="0"/>
            <a:lstStyle/>
            <a:p>
              <a:pPr algn="ctr" defTabSz="726971" eaLnBrk="0" hangingPunct="0">
                <a:buClr>
                  <a:srgbClr val="969696"/>
                </a:buClr>
                <a:defRPr/>
              </a:pPr>
              <a:r>
                <a:rPr lang="en-US" sz="1451" b="1" kern="0" noProof="1">
                  <a:solidFill>
                    <a:srgbClr val="FFFFFF"/>
                  </a:solidFill>
                  <a:latin typeface="Arial"/>
                  <a:cs typeface="Arial" charset="0"/>
                </a:rPr>
                <a:t>Turkmenistan</a:t>
              </a:r>
            </a:p>
          </p:txBody>
        </p:sp>
        <p:sp>
          <p:nvSpPr>
            <p:cNvPr id="405" name="Rechteck 48"/>
            <p:cNvSpPr/>
            <p:nvPr/>
          </p:nvSpPr>
          <p:spPr bwMode="gray">
            <a:xfrm>
              <a:off x="5563518" y="2056597"/>
              <a:ext cx="2710149" cy="457200"/>
            </a:xfrm>
            <a:prstGeom prst="rect">
              <a:avLst/>
            </a:prstGeom>
            <a:solidFill>
              <a:srgbClr val="FFFFFF"/>
            </a:solidFill>
            <a:ln w="12700">
              <a:solidFill>
                <a:srgbClr val="808080"/>
              </a:solidFill>
              <a:miter lim="800000"/>
              <a:headEnd/>
              <a:tailEnd/>
            </a:ln>
            <a:effectLst/>
          </p:spPr>
          <p:txBody>
            <a:bodyPr lIns="97935" tIns="97935" rIns="130579" bIns="65290"/>
            <a:lstStyle/>
            <a:p>
              <a:pPr marL="161229" indent="-161229" defTabSz="829178">
                <a:lnSpc>
                  <a:spcPct val="95000"/>
                </a:lnSpc>
                <a:spcAft>
                  <a:spcPts val="272"/>
                </a:spcAft>
                <a:buClr>
                  <a:srgbClr val="FFE600"/>
                </a:buClr>
                <a:buSzPct val="70000"/>
                <a:buFont typeface="Arial" pitchFamily="34" charset="0"/>
                <a:buChar char="►"/>
                <a:defRPr/>
              </a:pPr>
              <a:r>
                <a:rPr lang="en-US" sz="1451" kern="0" noProof="1">
                  <a:solidFill>
                    <a:srgbClr val="646464"/>
                  </a:solidFill>
                  <a:latin typeface="Arial"/>
                </a:rPr>
                <a:t>SLS unit - 1</a:t>
              </a:r>
            </a:p>
          </p:txBody>
        </p:sp>
      </p:grpSp>
      <p:sp>
        <p:nvSpPr>
          <p:cNvPr id="406" name="Freeform 8"/>
          <p:cNvSpPr>
            <a:spLocks noEditPoints="1"/>
          </p:cNvSpPr>
          <p:nvPr/>
        </p:nvSpPr>
        <p:spPr bwMode="gray">
          <a:xfrm rot="18003745" flipH="1">
            <a:off x="4618833" y="1497885"/>
            <a:ext cx="779389" cy="229413"/>
          </a:xfrm>
          <a:custGeom>
            <a:avLst/>
            <a:gdLst>
              <a:gd name="T0" fmla="*/ 508 w 642"/>
              <a:gd name="T1" fmla="*/ 94 h 189"/>
              <a:gd name="T2" fmla="*/ 243 w 642"/>
              <a:gd name="T3" fmla="*/ 72 h 189"/>
              <a:gd name="T4" fmla="*/ 21 w 642"/>
              <a:gd name="T5" fmla="*/ 183 h 189"/>
              <a:gd name="T6" fmla="*/ 4 w 642"/>
              <a:gd name="T7" fmla="*/ 182 h 189"/>
              <a:gd name="T8" fmla="*/ 10 w 642"/>
              <a:gd name="T9" fmla="*/ 164 h 189"/>
              <a:gd name="T10" fmla="*/ 239 w 642"/>
              <a:gd name="T11" fmla="*/ 47 h 189"/>
              <a:gd name="T12" fmla="*/ 522 w 642"/>
              <a:gd name="T13" fmla="*/ 68 h 189"/>
              <a:gd name="T14" fmla="*/ 508 w 642"/>
              <a:gd name="T15" fmla="*/ 94 h 189"/>
              <a:gd name="T16" fmla="*/ 630 w 642"/>
              <a:gd name="T17" fmla="*/ 93 h 189"/>
              <a:gd name="T18" fmla="*/ 515 w 642"/>
              <a:gd name="T19" fmla="*/ 7 h 189"/>
              <a:gd name="T20" fmla="*/ 496 w 642"/>
              <a:gd name="T21" fmla="*/ 30 h 189"/>
              <a:gd name="T22" fmla="*/ 572 w 642"/>
              <a:gd name="T23" fmla="*/ 87 h 189"/>
              <a:gd name="T24" fmla="*/ 541 w 642"/>
              <a:gd name="T25" fmla="*/ 98 h 189"/>
              <a:gd name="T26" fmla="*/ 459 w 642"/>
              <a:gd name="T27" fmla="*/ 162 h 189"/>
              <a:gd name="T28" fmla="*/ 462 w 642"/>
              <a:gd name="T29" fmla="*/ 179 h 189"/>
              <a:gd name="T30" fmla="*/ 479 w 642"/>
              <a:gd name="T31" fmla="*/ 169 h 189"/>
              <a:gd name="T32" fmla="*/ 536 w 642"/>
              <a:gd name="T33" fmla="*/ 125 h 189"/>
              <a:gd name="T34" fmla="*/ 611 w 642"/>
              <a:gd name="T35" fmla="*/ 116 h 189"/>
              <a:gd name="T36" fmla="*/ 630 w 642"/>
              <a:gd name="T37" fmla="*/ 9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2" h="189">
                <a:moveTo>
                  <a:pt x="508" y="94"/>
                </a:moveTo>
                <a:cubicBezTo>
                  <a:pt x="422" y="74"/>
                  <a:pt x="331" y="62"/>
                  <a:pt x="243" y="72"/>
                </a:cubicBezTo>
                <a:cubicBezTo>
                  <a:pt x="160" y="82"/>
                  <a:pt x="79" y="125"/>
                  <a:pt x="21" y="183"/>
                </a:cubicBezTo>
                <a:cubicBezTo>
                  <a:pt x="16" y="187"/>
                  <a:pt x="7" y="189"/>
                  <a:pt x="4" y="182"/>
                </a:cubicBezTo>
                <a:cubicBezTo>
                  <a:pt x="0" y="176"/>
                  <a:pt x="5" y="168"/>
                  <a:pt x="10" y="164"/>
                </a:cubicBezTo>
                <a:cubicBezTo>
                  <a:pt x="70" y="104"/>
                  <a:pt x="155" y="58"/>
                  <a:pt x="239" y="47"/>
                </a:cubicBezTo>
                <a:cubicBezTo>
                  <a:pt x="333" y="34"/>
                  <a:pt x="430" y="47"/>
                  <a:pt x="522" y="68"/>
                </a:cubicBezTo>
                <a:cubicBezTo>
                  <a:pt x="537" y="71"/>
                  <a:pt x="521" y="97"/>
                  <a:pt x="508" y="94"/>
                </a:cubicBezTo>
                <a:close/>
                <a:moveTo>
                  <a:pt x="630" y="93"/>
                </a:moveTo>
                <a:cubicBezTo>
                  <a:pt x="590" y="67"/>
                  <a:pt x="555" y="33"/>
                  <a:pt x="515" y="7"/>
                </a:cubicBezTo>
                <a:cubicBezTo>
                  <a:pt x="503" y="0"/>
                  <a:pt x="484" y="23"/>
                  <a:pt x="496" y="30"/>
                </a:cubicBezTo>
                <a:cubicBezTo>
                  <a:pt x="523" y="47"/>
                  <a:pt x="547" y="68"/>
                  <a:pt x="572" y="87"/>
                </a:cubicBezTo>
                <a:cubicBezTo>
                  <a:pt x="561" y="90"/>
                  <a:pt x="551" y="94"/>
                  <a:pt x="541" y="98"/>
                </a:cubicBezTo>
                <a:cubicBezTo>
                  <a:pt x="509" y="111"/>
                  <a:pt x="478" y="133"/>
                  <a:pt x="459" y="162"/>
                </a:cubicBezTo>
                <a:cubicBezTo>
                  <a:pt x="455" y="167"/>
                  <a:pt x="455" y="176"/>
                  <a:pt x="462" y="179"/>
                </a:cubicBezTo>
                <a:cubicBezTo>
                  <a:pt x="469" y="181"/>
                  <a:pt x="475" y="175"/>
                  <a:pt x="479" y="169"/>
                </a:cubicBezTo>
                <a:cubicBezTo>
                  <a:pt x="493" y="150"/>
                  <a:pt x="515" y="136"/>
                  <a:pt x="536" y="125"/>
                </a:cubicBezTo>
                <a:cubicBezTo>
                  <a:pt x="557" y="115"/>
                  <a:pt x="588" y="103"/>
                  <a:pt x="611" y="116"/>
                </a:cubicBezTo>
                <a:cubicBezTo>
                  <a:pt x="623" y="122"/>
                  <a:pt x="642" y="100"/>
                  <a:pt x="630" y="93"/>
                </a:cubicBezTo>
                <a:close/>
              </a:path>
            </a:pathLst>
          </a:custGeom>
          <a:solidFill>
            <a:schemeClr val="tx1"/>
          </a:solidFill>
          <a:ln>
            <a:solidFill>
              <a:schemeClr val="tx1"/>
            </a:solidFill>
          </a:ln>
          <a:effectLst>
            <a:outerShdw blurRad="38100" dist="25400" dir="2700000" algn="tl" rotWithShape="0">
              <a:prstClr val="black">
                <a:alpha val="20000"/>
              </a:prstClr>
            </a:outerShdw>
          </a:effectLst>
        </p:spPr>
        <p:txBody>
          <a:bodyPr vert="horz" wrap="square" lIns="82918" tIns="41459" rIns="82918" bIns="41459" numCol="1" anchor="t" anchorCtr="0" compatLnSpc="1">
            <a:prstTxWarp prst="textNoShape">
              <a:avLst/>
            </a:prstTxWarp>
          </a:bodyPr>
          <a:lstStyle/>
          <a:p>
            <a:pPr defTabSz="829178">
              <a:defRPr/>
            </a:pPr>
            <a:endParaRPr lang="de-DE" sz="1632" kern="0" dirty="0">
              <a:solidFill>
                <a:srgbClr val="000000"/>
              </a:solidFill>
              <a:latin typeface="Arial"/>
            </a:endParaRPr>
          </a:p>
        </p:txBody>
      </p:sp>
      <p:sp>
        <p:nvSpPr>
          <p:cNvPr id="187" name="Rectangle 186"/>
          <p:cNvSpPr/>
          <p:nvPr/>
        </p:nvSpPr>
        <p:spPr>
          <a:xfrm>
            <a:off x="1742811" y="250481"/>
            <a:ext cx="1670833" cy="34549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32" b="1" dirty="0">
                <a:solidFill>
                  <a:schemeClr val="tx1"/>
                </a:solidFill>
              </a:rPr>
              <a:t>INTRODUCTION</a:t>
            </a:r>
          </a:p>
        </p:txBody>
      </p:sp>
    </p:spTree>
    <p:extLst>
      <p:ext uri="{BB962C8B-B14F-4D97-AF65-F5344CB8AC3E}">
        <p14:creationId xmlns:p14="http://schemas.microsoft.com/office/powerpoint/2010/main" val="1337362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5"/>
                                        </p:tgtEl>
                                        <p:attrNameLst>
                                          <p:attrName>style.visibility</p:attrName>
                                        </p:attrNameLst>
                                      </p:cBhvr>
                                      <p:to>
                                        <p:strVal val="visible"/>
                                      </p:to>
                                    </p:set>
                                    <p:animEffect transition="in" filter="fade">
                                      <p:cBhvr>
                                        <p:cTn id="7" dur="300"/>
                                        <p:tgtEl>
                                          <p:spTgt spid="415"/>
                                        </p:tgtEl>
                                      </p:cBhvr>
                                    </p:animEffect>
                                  </p:childTnLst>
                                </p:cTn>
                              </p:par>
                              <p:par>
                                <p:cTn id="8" presetID="42" presetClass="path" presetSubtype="0" accel="100000" fill="hold" nodeType="withEffect">
                                  <p:stCondLst>
                                    <p:cond delay="0"/>
                                  </p:stCondLst>
                                  <p:childTnLst>
                                    <p:animMotion origin="layout" path="M -0.07465 -0.71713 L -2.77778E-6 -2.96296E-6 " pathEditMode="relative" rAng="0" ptsTypes="AA">
                                      <p:cBhvr>
                                        <p:cTn id="9" dur="500" fill="hold"/>
                                        <p:tgtEl>
                                          <p:spTgt spid="415"/>
                                        </p:tgtEl>
                                        <p:attrNameLst>
                                          <p:attrName>ppt_x</p:attrName>
                                          <p:attrName>ppt_y</p:attrName>
                                        </p:attrNameLst>
                                      </p:cBhvr>
                                      <p:rCtr x="3733" y="35856"/>
                                    </p:animMotion>
                                  </p:childTnLst>
                                </p:cTn>
                              </p:par>
                              <p:par>
                                <p:cTn id="10" presetID="8" presetClass="emph" presetSubtype="0" decel="100000" autoRev="1" fill="hold" nodeType="withEffect">
                                  <p:stCondLst>
                                    <p:cond delay="400"/>
                                  </p:stCondLst>
                                  <p:childTnLst>
                                    <p:animRot by="300000">
                                      <p:cBhvr>
                                        <p:cTn id="11" dur="100" fill="hold"/>
                                        <p:tgtEl>
                                          <p:spTgt spid="415"/>
                                        </p:tgtEl>
                                        <p:attrNameLst>
                                          <p:attrName>r</p:attrName>
                                        </p:attrNameLst>
                                      </p:cBhvr>
                                    </p:animRot>
                                  </p:childTnLst>
                                </p:cTn>
                              </p:par>
                              <p:par>
                                <p:cTn id="12" presetID="53" presetClass="entr" presetSubtype="16" fill="hold" nodeType="withEffect">
                                  <p:stCondLst>
                                    <p:cond delay="600"/>
                                  </p:stCondLst>
                                  <p:childTnLst>
                                    <p:set>
                                      <p:cBhvr>
                                        <p:cTn id="13" dur="1" fill="hold">
                                          <p:stCondLst>
                                            <p:cond delay="0"/>
                                          </p:stCondLst>
                                        </p:cTn>
                                        <p:tgtEl>
                                          <p:spTgt spid="408"/>
                                        </p:tgtEl>
                                        <p:attrNameLst>
                                          <p:attrName>style.visibility</p:attrName>
                                        </p:attrNameLst>
                                      </p:cBhvr>
                                      <p:to>
                                        <p:strVal val="visible"/>
                                      </p:to>
                                    </p:set>
                                    <p:anim calcmode="lin" valueType="num">
                                      <p:cBhvr>
                                        <p:cTn id="14" dur="500" fill="hold"/>
                                        <p:tgtEl>
                                          <p:spTgt spid="408"/>
                                        </p:tgtEl>
                                        <p:attrNameLst>
                                          <p:attrName>ppt_w</p:attrName>
                                        </p:attrNameLst>
                                      </p:cBhvr>
                                      <p:tavLst>
                                        <p:tav tm="0">
                                          <p:val>
                                            <p:fltVal val="0"/>
                                          </p:val>
                                        </p:tav>
                                        <p:tav tm="100000">
                                          <p:val>
                                            <p:strVal val="#ppt_w"/>
                                          </p:val>
                                        </p:tav>
                                      </p:tavLst>
                                    </p:anim>
                                    <p:anim calcmode="lin" valueType="num">
                                      <p:cBhvr>
                                        <p:cTn id="15" dur="500" fill="hold"/>
                                        <p:tgtEl>
                                          <p:spTgt spid="408"/>
                                        </p:tgtEl>
                                        <p:attrNameLst>
                                          <p:attrName>ppt_h</p:attrName>
                                        </p:attrNameLst>
                                      </p:cBhvr>
                                      <p:tavLst>
                                        <p:tav tm="0">
                                          <p:val>
                                            <p:fltVal val="0"/>
                                          </p:val>
                                        </p:tav>
                                        <p:tav tm="100000">
                                          <p:val>
                                            <p:strVal val="#ppt_h"/>
                                          </p:val>
                                        </p:tav>
                                      </p:tavLst>
                                    </p:anim>
                                    <p:animEffect transition="in" filter="fade">
                                      <p:cBhvr>
                                        <p:cTn id="16" dur="500"/>
                                        <p:tgtEl>
                                          <p:spTgt spid="408"/>
                                        </p:tgtEl>
                                      </p:cBhvr>
                                    </p:animEffect>
                                  </p:childTnLst>
                                </p:cTn>
                              </p:par>
                              <p:par>
                                <p:cTn id="17" presetID="22" presetClass="entr" presetSubtype="2" fill="hold" grpId="0" nodeType="withEffect">
                                  <p:stCondLst>
                                    <p:cond delay="800"/>
                                  </p:stCondLst>
                                  <p:childTnLst>
                                    <p:set>
                                      <p:cBhvr>
                                        <p:cTn id="18" dur="1" fill="hold">
                                          <p:stCondLst>
                                            <p:cond delay="0"/>
                                          </p:stCondLst>
                                        </p:cTn>
                                        <p:tgtEl>
                                          <p:spTgt spid="411"/>
                                        </p:tgtEl>
                                        <p:attrNameLst>
                                          <p:attrName>style.visibility</p:attrName>
                                        </p:attrNameLst>
                                      </p:cBhvr>
                                      <p:to>
                                        <p:strVal val="visible"/>
                                      </p:to>
                                    </p:set>
                                    <p:animEffect transition="in" filter="wipe(right)">
                                      <p:cBhvr>
                                        <p:cTn id="19" dur="500"/>
                                        <p:tgtEl>
                                          <p:spTgt spid="4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39"/>
                                        </p:tgtEl>
                                        <p:attrNameLst>
                                          <p:attrName>style.visibility</p:attrName>
                                        </p:attrNameLst>
                                      </p:cBhvr>
                                      <p:to>
                                        <p:strVal val="visible"/>
                                      </p:to>
                                    </p:set>
                                    <p:animEffect transition="in" filter="fade">
                                      <p:cBhvr>
                                        <p:cTn id="24" dur="300"/>
                                        <p:tgtEl>
                                          <p:spTgt spid="439"/>
                                        </p:tgtEl>
                                      </p:cBhvr>
                                    </p:animEffect>
                                  </p:childTnLst>
                                </p:cTn>
                              </p:par>
                              <p:par>
                                <p:cTn id="25" presetID="42" presetClass="path" presetSubtype="0" accel="100000" fill="hold" nodeType="withEffect">
                                  <p:stCondLst>
                                    <p:cond delay="0"/>
                                  </p:stCondLst>
                                  <p:childTnLst>
                                    <p:animMotion origin="layout" path="M 0.12951 -0.77824 L 4.72222E-6 -3.33333E-6 " pathEditMode="relative" rAng="0" ptsTypes="AA">
                                      <p:cBhvr>
                                        <p:cTn id="26" dur="500" fill="hold"/>
                                        <p:tgtEl>
                                          <p:spTgt spid="439"/>
                                        </p:tgtEl>
                                        <p:attrNameLst>
                                          <p:attrName>ppt_x</p:attrName>
                                          <p:attrName>ppt_y</p:attrName>
                                        </p:attrNameLst>
                                      </p:cBhvr>
                                      <p:rCtr x="-6476" y="38912"/>
                                    </p:animMotion>
                                  </p:childTnLst>
                                </p:cTn>
                              </p:par>
                              <p:par>
                                <p:cTn id="27" presetID="8" presetClass="emph" presetSubtype="0" decel="100000" autoRev="1" fill="hold" nodeType="withEffect">
                                  <p:stCondLst>
                                    <p:cond delay="400"/>
                                  </p:stCondLst>
                                  <p:childTnLst>
                                    <p:animRot by="-360000">
                                      <p:cBhvr>
                                        <p:cTn id="28" dur="100" fill="hold"/>
                                        <p:tgtEl>
                                          <p:spTgt spid="439"/>
                                        </p:tgtEl>
                                        <p:attrNameLst>
                                          <p:attrName>r</p:attrName>
                                        </p:attrNameLst>
                                      </p:cBhvr>
                                    </p:animRot>
                                  </p:childTnLst>
                                </p:cTn>
                              </p:par>
                              <p:par>
                                <p:cTn id="29" presetID="53" presetClass="entr" presetSubtype="16" fill="hold" nodeType="withEffect">
                                  <p:stCondLst>
                                    <p:cond delay="600"/>
                                  </p:stCondLst>
                                  <p:childTnLst>
                                    <p:set>
                                      <p:cBhvr>
                                        <p:cTn id="30" dur="1" fill="hold">
                                          <p:stCondLst>
                                            <p:cond delay="0"/>
                                          </p:stCondLst>
                                        </p:cTn>
                                        <p:tgtEl>
                                          <p:spTgt spid="448"/>
                                        </p:tgtEl>
                                        <p:attrNameLst>
                                          <p:attrName>style.visibility</p:attrName>
                                        </p:attrNameLst>
                                      </p:cBhvr>
                                      <p:to>
                                        <p:strVal val="visible"/>
                                      </p:to>
                                    </p:set>
                                    <p:anim calcmode="lin" valueType="num">
                                      <p:cBhvr>
                                        <p:cTn id="31" dur="500" fill="hold"/>
                                        <p:tgtEl>
                                          <p:spTgt spid="448"/>
                                        </p:tgtEl>
                                        <p:attrNameLst>
                                          <p:attrName>ppt_w</p:attrName>
                                        </p:attrNameLst>
                                      </p:cBhvr>
                                      <p:tavLst>
                                        <p:tav tm="0">
                                          <p:val>
                                            <p:fltVal val="0"/>
                                          </p:val>
                                        </p:tav>
                                        <p:tav tm="100000">
                                          <p:val>
                                            <p:strVal val="#ppt_w"/>
                                          </p:val>
                                        </p:tav>
                                      </p:tavLst>
                                    </p:anim>
                                    <p:anim calcmode="lin" valueType="num">
                                      <p:cBhvr>
                                        <p:cTn id="32" dur="500" fill="hold"/>
                                        <p:tgtEl>
                                          <p:spTgt spid="448"/>
                                        </p:tgtEl>
                                        <p:attrNameLst>
                                          <p:attrName>ppt_h</p:attrName>
                                        </p:attrNameLst>
                                      </p:cBhvr>
                                      <p:tavLst>
                                        <p:tav tm="0">
                                          <p:val>
                                            <p:fltVal val="0"/>
                                          </p:val>
                                        </p:tav>
                                        <p:tav tm="100000">
                                          <p:val>
                                            <p:strVal val="#ppt_h"/>
                                          </p:val>
                                        </p:tav>
                                      </p:tavLst>
                                    </p:anim>
                                    <p:animEffect transition="in" filter="fade">
                                      <p:cBhvr>
                                        <p:cTn id="33" dur="500"/>
                                        <p:tgtEl>
                                          <p:spTgt spid="448"/>
                                        </p:tgtEl>
                                      </p:cBhvr>
                                    </p:animEffect>
                                  </p:childTnLst>
                                </p:cTn>
                              </p:par>
                              <p:par>
                                <p:cTn id="34" presetID="22" presetClass="entr" presetSubtype="8" fill="hold" grpId="0" nodeType="withEffect">
                                  <p:stCondLst>
                                    <p:cond delay="800"/>
                                  </p:stCondLst>
                                  <p:childTnLst>
                                    <p:set>
                                      <p:cBhvr>
                                        <p:cTn id="35" dur="1" fill="hold">
                                          <p:stCondLst>
                                            <p:cond delay="0"/>
                                          </p:stCondLst>
                                        </p:cTn>
                                        <p:tgtEl>
                                          <p:spTgt spid="412"/>
                                        </p:tgtEl>
                                        <p:attrNameLst>
                                          <p:attrName>style.visibility</p:attrName>
                                        </p:attrNameLst>
                                      </p:cBhvr>
                                      <p:to>
                                        <p:strVal val="visible"/>
                                      </p:to>
                                    </p:set>
                                    <p:animEffect transition="in" filter="wipe(left)">
                                      <p:cBhvr>
                                        <p:cTn id="36" dur="500"/>
                                        <p:tgtEl>
                                          <p:spTgt spid="41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431"/>
                                        </p:tgtEl>
                                        <p:attrNameLst>
                                          <p:attrName>style.visibility</p:attrName>
                                        </p:attrNameLst>
                                      </p:cBhvr>
                                      <p:to>
                                        <p:strVal val="visible"/>
                                      </p:to>
                                    </p:set>
                                    <p:animEffect transition="in" filter="fade">
                                      <p:cBhvr>
                                        <p:cTn id="41" dur="300"/>
                                        <p:tgtEl>
                                          <p:spTgt spid="431"/>
                                        </p:tgtEl>
                                      </p:cBhvr>
                                    </p:animEffect>
                                  </p:childTnLst>
                                </p:cTn>
                              </p:par>
                              <p:par>
                                <p:cTn id="42" presetID="42" presetClass="path" presetSubtype="0" accel="100000" fill="hold" nodeType="withEffect">
                                  <p:stCondLst>
                                    <p:cond delay="0"/>
                                  </p:stCondLst>
                                  <p:childTnLst>
                                    <p:animMotion origin="layout" path="M 0.06701 -0.75417 L 5.55556E-7 3.33333E-6 " pathEditMode="relative" rAng="0" ptsTypes="AA">
                                      <p:cBhvr>
                                        <p:cTn id="43" dur="500" fill="hold"/>
                                        <p:tgtEl>
                                          <p:spTgt spid="431"/>
                                        </p:tgtEl>
                                        <p:attrNameLst>
                                          <p:attrName>ppt_x</p:attrName>
                                          <p:attrName>ppt_y</p:attrName>
                                        </p:attrNameLst>
                                      </p:cBhvr>
                                      <p:rCtr x="-3351" y="37708"/>
                                    </p:animMotion>
                                  </p:childTnLst>
                                </p:cTn>
                              </p:par>
                              <p:par>
                                <p:cTn id="44" presetID="8" presetClass="emph" presetSubtype="0" decel="100000" autoRev="1" fill="hold" nodeType="withEffect">
                                  <p:stCondLst>
                                    <p:cond delay="400"/>
                                  </p:stCondLst>
                                  <p:childTnLst>
                                    <p:animRot by="-360000">
                                      <p:cBhvr>
                                        <p:cTn id="45" dur="100" fill="hold"/>
                                        <p:tgtEl>
                                          <p:spTgt spid="431"/>
                                        </p:tgtEl>
                                        <p:attrNameLst>
                                          <p:attrName>r</p:attrName>
                                        </p:attrNameLst>
                                      </p:cBhvr>
                                    </p:animRot>
                                  </p:childTnLst>
                                </p:cTn>
                              </p:par>
                              <p:par>
                                <p:cTn id="46" presetID="53" presetClass="entr" presetSubtype="16" fill="hold" nodeType="withEffect">
                                  <p:stCondLst>
                                    <p:cond delay="400"/>
                                  </p:stCondLst>
                                  <p:childTnLst>
                                    <p:set>
                                      <p:cBhvr>
                                        <p:cTn id="47" dur="1" fill="hold">
                                          <p:stCondLst>
                                            <p:cond delay="0"/>
                                          </p:stCondLst>
                                        </p:cTn>
                                        <p:tgtEl>
                                          <p:spTgt spid="403"/>
                                        </p:tgtEl>
                                        <p:attrNameLst>
                                          <p:attrName>style.visibility</p:attrName>
                                        </p:attrNameLst>
                                      </p:cBhvr>
                                      <p:to>
                                        <p:strVal val="visible"/>
                                      </p:to>
                                    </p:set>
                                    <p:anim calcmode="lin" valueType="num">
                                      <p:cBhvr>
                                        <p:cTn id="48" dur="500" fill="hold"/>
                                        <p:tgtEl>
                                          <p:spTgt spid="403"/>
                                        </p:tgtEl>
                                        <p:attrNameLst>
                                          <p:attrName>ppt_w</p:attrName>
                                        </p:attrNameLst>
                                      </p:cBhvr>
                                      <p:tavLst>
                                        <p:tav tm="0">
                                          <p:val>
                                            <p:fltVal val="0"/>
                                          </p:val>
                                        </p:tav>
                                        <p:tav tm="100000">
                                          <p:val>
                                            <p:strVal val="#ppt_w"/>
                                          </p:val>
                                        </p:tav>
                                      </p:tavLst>
                                    </p:anim>
                                    <p:anim calcmode="lin" valueType="num">
                                      <p:cBhvr>
                                        <p:cTn id="49" dur="500" fill="hold"/>
                                        <p:tgtEl>
                                          <p:spTgt spid="403"/>
                                        </p:tgtEl>
                                        <p:attrNameLst>
                                          <p:attrName>ppt_h</p:attrName>
                                        </p:attrNameLst>
                                      </p:cBhvr>
                                      <p:tavLst>
                                        <p:tav tm="0">
                                          <p:val>
                                            <p:fltVal val="0"/>
                                          </p:val>
                                        </p:tav>
                                        <p:tav tm="100000">
                                          <p:val>
                                            <p:strVal val="#ppt_h"/>
                                          </p:val>
                                        </p:tav>
                                      </p:tavLst>
                                    </p:anim>
                                    <p:animEffect transition="in" filter="fade">
                                      <p:cBhvr>
                                        <p:cTn id="50" dur="500"/>
                                        <p:tgtEl>
                                          <p:spTgt spid="403"/>
                                        </p:tgtEl>
                                      </p:cBhvr>
                                    </p:animEffect>
                                  </p:childTnLst>
                                </p:cTn>
                              </p:par>
                              <p:par>
                                <p:cTn id="51" presetID="22" presetClass="entr" presetSubtype="1" fill="hold" grpId="0" nodeType="withEffect">
                                  <p:stCondLst>
                                    <p:cond delay="400"/>
                                  </p:stCondLst>
                                  <p:childTnLst>
                                    <p:set>
                                      <p:cBhvr>
                                        <p:cTn id="52" dur="1" fill="hold">
                                          <p:stCondLst>
                                            <p:cond delay="0"/>
                                          </p:stCondLst>
                                        </p:cTn>
                                        <p:tgtEl>
                                          <p:spTgt spid="406"/>
                                        </p:tgtEl>
                                        <p:attrNameLst>
                                          <p:attrName>style.visibility</p:attrName>
                                        </p:attrNameLst>
                                      </p:cBhvr>
                                      <p:to>
                                        <p:strVal val="visible"/>
                                      </p:to>
                                    </p:set>
                                    <p:animEffect transition="in" filter="wipe(up)">
                                      <p:cBhvr>
                                        <p:cTn id="53" dur="500"/>
                                        <p:tgtEl>
                                          <p:spTgt spid="406"/>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423"/>
                                        </p:tgtEl>
                                        <p:attrNameLst>
                                          <p:attrName>style.visibility</p:attrName>
                                        </p:attrNameLst>
                                      </p:cBhvr>
                                      <p:to>
                                        <p:strVal val="visible"/>
                                      </p:to>
                                    </p:set>
                                    <p:animEffect transition="in" filter="fade">
                                      <p:cBhvr>
                                        <p:cTn id="58" dur="300"/>
                                        <p:tgtEl>
                                          <p:spTgt spid="423"/>
                                        </p:tgtEl>
                                      </p:cBhvr>
                                    </p:animEffect>
                                  </p:childTnLst>
                                </p:cTn>
                              </p:par>
                              <p:par>
                                <p:cTn id="59" presetID="42" presetClass="path" presetSubtype="0" accel="100000" fill="hold" nodeType="withEffect">
                                  <p:stCondLst>
                                    <p:cond delay="0"/>
                                  </p:stCondLst>
                                  <p:childTnLst>
                                    <p:animMotion origin="layout" path="M 0.10868 -0.71759 L -2.77778E-7 -2.59259E-6 " pathEditMode="relative" rAng="0" ptsTypes="AA">
                                      <p:cBhvr>
                                        <p:cTn id="60" dur="500" fill="hold"/>
                                        <p:tgtEl>
                                          <p:spTgt spid="423"/>
                                        </p:tgtEl>
                                        <p:attrNameLst>
                                          <p:attrName>ppt_x</p:attrName>
                                          <p:attrName>ppt_y</p:attrName>
                                        </p:attrNameLst>
                                      </p:cBhvr>
                                      <p:rCtr x="-5434" y="35880"/>
                                    </p:animMotion>
                                  </p:childTnLst>
                                </p:cTn>
                              </p:par>
                              <p:par>
                                <p:cTn id="61" presetID="8" presetClass="emph" presetSubtype="0" decel="100000" autoRev="1" fill="hold" nodeType="withEffect">
                                  <p:stCondLst>
                                    <p:cond delay="400"/>
                                  </p:stCondLst>
                                  <p:childTnLst>
                                    <p:animRot by="-360000">
                                      <p:cBhvr>
                                        <p:cTn id="62" dur="100" fill="hold"/>
                                        <p:tgtEl>
                                          <p:spTgt spid="423"/>
                                        </p:tgtEl>
                                        <p:attrNameLst>
                                          <p:attrName>r</p:attrName>
                                        </p:attrNameLst>
                                      </p:cBhvr>
                                    </p:animRot>
                                  </p:childTnLst>
                                </p:cTn>
                              </p:par>
                              <p:par>
                                <p:cTn id="63" presetID="53" presetClass="entr" presetSubtype="16" fill="hold" nodeType="withEffect">
                                  <p:stCondLst>
                                    <p:cond delay="400"/>
                                  </p:stCondLst>
                                  <p:childTnLst>
                                    <p:set>
                                      <p:cBhvr>
                                        <p:cTn id="64" dur="1" fill="hold">
                                          <p:stCondLst>
                                            <p:cond delay="0"/>
                                          </p:stCondLst>
                                        </p:cTn>
                                        <p:tgtEl>
                                          <p:spTgt spid="445"/>
                                        </p:tgtEl>
                                        <p:attrNameLst>
                                          <p:attrName>style.visibility</p:attrName>
                                        </p:attrNameLst>
                                      </p:cBhvr>
                                      <p:to>
                                        <p:strVal val="visible"/>
                                      </p:to>
                                    </p:set>
                                    <p:anim calcmode="lin" valueType="num">
                                      <p:cBhvr>
                                        <p:cTn id="65" dur="500" fill="hold"/>
                                        <p:tgtEl>
                                          <p:spTgt spid="445"/>
                                        </p:tgtEl>
                                        <p:attrNameLst>
                                          <p:attrName>ppt_w</p:attrName>
                                        </p:attrNameLst>
                                      </p:cBhvr>
                                      <p:tavLst>
                                        <p:tav tm="0">
                                          <p:val>
                                            <p:fltVal val="0"/>
                                          </p:val>
                                        </p:tav>
                                        <p:tav tm="100000">
                                          <p:val>
                                            <p:strVal val="#ppt_w"/>
                                          </p:val>
                                        </p:tav>
                                      </p:tavLst>
                                    </p:anim>
                                    <p:anim calcmode="lin" valueType="num">
                                      <p:cBhvr>
                                        <p:cTn id="66" dur="500" fill="hold"/>
                                        <p:tgtEl>
                                          <p:spTgt spid="445"/>
                                        </p:tgtEl>
                                        <p:attrNameLst>
                                          <p:attrName>ppt_h</p:attrName>
                                        </p:attrNameLst>
                                      </p:cBhvr>
                                      <p:tavLst>
                                        <p:tav tm="0">
                                          <p:val>
                                            <p:fltVal val="0"/>
                                          </p:val>
                                        </p:tav>
                                        <p:tav tm="100000">
                                          <p:val>
                                            <p:strVal val="#ppt_h"/>
                                          </p:val>
                                        </p:tav>
                                      </p:tavLst>
                                    </p:anim>
                                    <p:animEffect transition="in" filter="fade">
                                      <p:cBhvr>
                                        <p:cTn id="67" dur="500"/>
                                        <p:tgtEl>
                                          <p:spTgt spid="445"/>
                                        </p:tgtEl>
                                      </p:cBhvr>
                                    </p:animEffect>
                                  </p:childTnLst>
                                </p:cTn>
                              </p:par>
                              <p:par>
                                <p:cTn id="68" presetID="22" presetClass="entr" presetSubtype="8" fill="hold" grpId="0" nodeType="withEffect">
                                  <p:stCondLst>
                                    <p:cond delay="400"/>
                                  </p:stCondLst>
                                  <p:childTnLst>
                                    <p:set>
                                      <p:cBhvr>
                                        <p:cTn id="69" dur="1" fill="hold">
                                          <p:stCondLst>
                                            <p:cond delay="0"/>
                                          </p:stCondLst>
                                        </p:cTn>
                                        <p:tgtEl>
                                          <p:spTgt spid="407"/>
                                        </p:tgtEl>
                                        <p:attrNameLst>
                                          <p:attrName>style.visibility</p:attrName>
                                        </p:attrNameLst>
                                      </p:cBhvr>
                                      <p:to>
                                        <p:strVal val="visible"/>
                                      </p:to>
                                    </p:set>
                                    <p:animEffect transition="in" filter="wipe(left)">
                                      <p:cBhvr>
                                        <p:cTn id="70" dur="500"/>
                                        <p:tgtEl>
                                          <p:spTgt spid="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 grpId="0" animBg="1"/>
      <p:bldP spid="412" grpId="0" animBg="1"/>
      <p:bldP spid="407" grpId="0" animBg="1"/>
      <p:bldP spid="40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prstGeom prst="rect">
            <a:avLst/>
          </a:prstGeom>
        </p:spPr>
        <p:txBody>
          <a:bodyPr wrap="square" lIns="0" tIns="0" rIns="0" bIns="0">
            <a:spAutoFit/>
          </a:bodyPr>
          <a:lstStyle>
            <a:defPPr>
              <a:defRPr lang="en-US"/>
            </a:defPPr>
            <a:lvl1pPr marL="0" algn="r" defTabSz="914400" rtl="0" eaLnBrk="1" latinLnBrk="0" hangingPunct="1">
              <a:defRPr sz="1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12</a:t>
            </a:fld>
            <a:endParaRPr lang="en-MY"/>
          </a:p>
        </p:txBody>
      </p:sp>
      <p:grpSp>
        <p:nvGrpSpPr>
          <p:cNvPr id="79" name="Group 78"/>
          <p:cNvGrpSpPr/>
          <p:nvPr/>
        </p:nvGrpSpPr>
        <p:grpSpPr>
          <a:xfrm>
            <a:off x="1535517" y="1770642"/>
            <a:ext cx="9466458" cy="4420288"/>
            <a:chOff x="317500" y="1952625"/>
            <a:chExt cx="10439400" cy="4874595"/>
          </a:xfrm>
        </p:grpSpPr>
        <p:grpSp>
          <p:nvGrpSpPr>
            <p:cNvPr id="47" name="Group 46"/>
            <p:cNvGrpSpPr/>
            <p:nvPr/>
          </p:nvGrpSpPr>
          <p:grpSpPr>
            <a:xfrm>
              <a:off x="1087590" y="1952625"/>
              <a:ext cx="8728234" cy="4572003"/>
              <a:chOff x="540056" y="1921865"/>
              <a:chExt cx="8064392" cy="3821205"/>
            </a:xfrm>
          </p:grpSpPr>
          <p:sp>
            <p:nvSpPr>
              <p:cNvPr id="26" name="Ellipse 2"/>
              <p:cNvSpPr/>
              <p:nvPr/>
            </p:nvSpPr>
            <p:spPr bwMode="gray">
              <a:xfrm>
                <a:off x="540056" y="2424182"/>
                <a:ext cx="8064392" cy="3318888"/>
              </a:xfrm>
              <a:prstGeom prst="ellipse">
                <a:avLst/>
              </a:prstGeom>
              <a:solidFill>
                <a:srgbClr val="E6E6E6"/>
              </a:solidFill>
              <a:ln w="12700">
                <a:noFill/>
                <a:round/>
                <a:headEnd/>
                <a:tailEnd/>
              </a:ln>
            </p:spPr>
            <p:txBody>
              <a:bodyPr rtlCol="0" anchor="ctr"/>
              <a:lstStyle/>
              <a:p>
                <a:pPr algn="ctr"/>
                <a:endParaRPr lang="en-US" sz="1632" noProof="1">
                  <a:solidFill>
                    <a:srgbClr val="000000"/>
                  </a:solidFill>
                  <a:latin typeface="Arial"/>
                </a:endParaRPr>
              </a:p>
            </p:txBody>
          </p:sp>
          <p:sp>
            <p:nvSpPr>
              <p:cNvPr id="27" name="Ellipse 70"/>
              <p:cNvSpPr/>
              <p:nvPr/>
            </p:nvSpPr>
            <p:spPr bwMode="gray">
              <a:xfrm>
                <a:off x="1456771" y="2618636"/>
                <a:ext cx="6230962" cy="2564342"/>
              </a:xfrm>
              <a:prstGeom prst="ellipse">
                <a:avLst/>
              </a:prstGeom>
              <a:solidFill>
                <a:srgbClr val="FFFFFF"/>
              </a:solidFill>
              <a:ln w="12700">
                <a:noFill/>
                <a:round/>
                <a:headEnd/>
                <a:tailEnd/>
              </a:ln>
            </p:spPr>
            <p:txBody>
              <a:bodyPr rtlCol="0" anchor="ctr"/>
              <a:lstStyle/>
              <a:p>
                <a:pPr algn="ctr"/>
                <a:endParaRPr lang="en-US" sz="1632" noProof="1">
                  <a:solidFill>
                    <a:srgbClr val="000000"/>
                  </a:solidFill>
                  <a:latin typeface="Arial"/>
                </a:endParaRPr>
              </a:p>
            </p:txBody>
          </p:sp>
          <p:grpSp>
            <p:nvGrpSpPr>
              <p:cNvPr id="28" name="Group 27"/>
              <p:cNvGrpSpPr/>
              <p:nvPr/>
            </p:nvGrpSpPr>
            <p:grpSpPr>
              <a:xfrm>
                <a:off x="2430441" y="2778874"/>
                <a:ext cx="4288140" cy="1863755"/>
                <a:chOff x="2430441" y="2778874"/>
                <a:chExt cx="4288140" cy="1863755"/>
              </a:xfrm>
            </p:grpSpPr>
            <p:sp>
              <p:nvSpPr>
                <p:cNvPr id="29" name="Oval 28"/>
                <p:cNvSpPr/>
                <p:nvPr/>
              </p:nvSpPr>
              <p:spPr>
                <a:xfrm>
                  <a:off x="2430441" y="2906809"/>
                  <a:ext cx="4288140" cy="1735820"/>
                </a:xfrm>
                <a:prstGeom prst="ellipse">
                  <a:avLst/>
                </a:prstGeom>
                <a:solidFill>
                  <a:schemeClr val="accent2">
                    <a:lumMod val="50000"/>
                  </a:schemeClr>
                </a:solidFill>
                <a:ln w="9525" cap="flat" cmpd="sng" algn="ctr">
                  <a:noFill/>
                  <a:prstDash val="solid"/>
                </a:ln>
                <a:effectLst/>
              </p:spPr>
              <p:txBody>
                <a:bodyPr rtlCol="0" anchor="t" anchorCtr="0"/>
                <a:lstStyle/>
                <a:p>
                  <a:pPr algn="ctr" defTabSz="829178">
                    <a:defRPr/>
                  </a:pPr>
                  <a:endParaRPr lang="en-IN" sz="1088" kern="0" dirty="0">
                    <a:solidFill>
                      <a:srgbClr val="000000"/>
                    </a:solidFill>
                    <a:latin typeface="Arial"/>
                  </a:endParaRPr>
                </a:p>
              </p:txBody>
            </p:sp>
            <p:sp>
              <p:nvSpPr>
                <p:cNvPr id="30" name="Oval 29"/>
                <p:cNvSpPr/>
                <p:nvPr/>
              </p:nvSpPr>
              <p:spPr>
                <a:xfrm>
                  <a:off x="2965940" y="2778874"/>
                  <a:ext cx="3212120" cy="1300253"/>
                </a:xfrm>
                <a:prstGeom prst="ellipse">
                  <a:avLst/>
                </a:prstGeom>
                <a:solidFill>
                  <a:schemeClr val="accent2">
                    <a:lumMod val="20000"/>
                    <a:lumOff val="80000"/>
                  </a:schemeClr>
                </a:solidFill>
                <a:ln w="9525" cap="flat" cmpd="sng" algn="ctr">
                  <a:noFill/>
                  <a:prstDash val="solid"/>
                </a:ln>
                <a:effectLst/>
              </p:spPr>
              <p:txBody>
                <a:bodyPr rtlCol="0" anchor="t" anchorCtr="0"/>
                <a:lstStyle/>
                <a:p>
                  <a:pPr algn="ctr" defTabSz="829178">
                    <a:defRPr/>
                  </a:pPr>
                  <a:endParaRPr lang="en-IN" sz="1088" kern="0" dirty="0">
                    <a:solidFill>
                      <a:srgbClr val="000000"/>
                    </a:solidFill>
                    <a:latin typeface="Arial"/>
                  </a:endParaRPr>
                </a:p>
              </p:txBody>
            </p:sp>
          </p:grpSp>
          <p:sp>
            <p:nvSpPr>
              <p:cNvPr id="31" name="Textfeld 14"/>
              <p:cNvSpPr txBox="1"/>
              <p:nvPr/>
            </p:nvSpPr>
            <p:spPr bwMode="gray">
              <a:xfrm>
                <a:off x="3489569" y="3035039"/>
                <a:ext cx="2263903" cy="805394"/>
              </a:xfrm>
              <a:prstGeom prst="rect">
                <a:avLst/>
              </a:prstGeom>
              <a:noFill/>
            </p:spPr>
            <p:txBody>
              <a:bodyPr wrap="square" rtlCol="0">
                <a:spAutoFit/>
              </a:bodyPr>
              <a:lstStyle/>
              <a:p>
                <a:pPr algn="ctr"/>
                <a:r>
                  <a:rPr lang="en-US" sz="2539" noProof="1">
                    <a:ln w="18415" cmpd="sng">
                      <a:noFill/>
                      <a:prstDash val="solid"/>
                    </a:ln>
                    <a:latin typeface="Arial"/>
                  </a:rPr>
                  <a:t>~900++ Slickline jobs</a:t>
                </a:r>
              </a:p>
            </p:txBody>
          </p:sp>
          <p:sp>
            <p:nvSpPr>
              <p:cNvPr id="46" name="Rechteck 3"/>
              <p:cNvSpPr/>
              <p:nvPr/>
            </p:nvSpPr>
            <p:spPr bwMode="gray">
              <a:xfrm>
                <a:off x="3559973" y="1921865"/>
                <a:ext cx="1689707" cy="316591"/>
              </a:xfrm>
              <a:prstGeom prst="rect">
                <a:avLst/>
              </a:prstGeom>
              <a:effectLst/>
            </p:spPr>
            <p:txBody>
              <a:bodyPr wrap="square">
                <a:spAutoFit/>
              </a:bodyPr>
              <a:lstStyle/>
              <a:p>
                <a:pPr algn="ctr"/>
                <a:r>
                  <a:rPr lang="en-US" sz="1632" b="1" noProof="1">
                    <a:solidFill>
                      <a:srgbClr val="646464"/>
                    </a:solidFill>
                    <a:latin typeface="Arial"/>
                  </a:rPr>
                  <a:t>MPLT / Survey</a:t>
                </a:r>
              </a:p>
            </p:txBody>
          </p:sp>
        </p:grpSp>
        <p:sp>
          <p:nvSpPr>
            <p:cNvPr id="48" name="Oval 47"/>
            <p:cNvSpPr/>
            <p:nvPr/>
          </p:nvSpPr>
          <p:spPr>
            <a:xfrm flipH="1">
              <a:off x="4737100" y="2333625"/>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374</a:t>
              </a:r>
              <a:endParaRPr lang="en-IN" sz="1814" b="1" kern="0" dirty="0">
                <a:latin typeface="Arial"/>
              </a:endParaRPr>
            </a:p>
          </p:txBody>
        </p:sp>
        <p:sp>
          <p:nvSpPr>
            <p:cNvPr id="49" name="Rechteck 3"/>
            <p:cNvSpPr/>
            <p:nvPr/>
          </p:nvSpPr>
          <p:spPr bwMode="gray">
            <a:xfrm>
              <a:off x="7556500" y="2144494"/>
              <a:ext cx="1828800" cy="655767"/>
            </a:xfrm>
            <a:prstGeom prst="rect">
              <a:avLst/>
            </a:prstGeom>
            <a:effectLst/>
          </p:spPr>
          <p:txBody>
            <a:bodyPr wrap="square">
              <a:spAutoFit/>
            </a:bodyPr>
            <a:lstStyle/>
            <a:p>
              <a:pPr algn="ctr"/>
              <a:r>
                <a:rPr lang="en-US" sz="1632" b="1" noProof="1">
                  <a:solidFill>
                    <a:srgbClr val="646464"/>
                  </a:solidFill>
                  <a:latin typeface="Arial"/>
                </a:rPr>
                <a:t>Plug / Valve Set / Retrieval</a:t>
              </a:r>
            </a:p>
          </p:txBody>
        </p:sp>
        <p:sp>
          <p:nvSpPr>
            <p:cNvPr id="50" name="Oval 49"/>
            <p:cNvSpPr/>
            <p:nvPr/>
          </p:nvSpPr>
          <p:spPr>
            <a:xfrm flipH="1">
              <a:off x="6808900" y="2555625"/>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316</a:t>
              </a:r>
              <a:endParaRPr lang="en-IN" sz="1814" b="1" kern="0" dirty="0">
                <a:latin typeface="Arial"/>
              </a:endParaRPr>
            </a:p>
          </p:txBody>
        </p:sp>
        <p:sp>
          <p:nvSpPr>
            <p:cNvPr id="51" name="Rechteck 3"/>
            <p:cNvSpPr/>
            <p:nvPr/>
          </p:nvSpPr>
          <p:spPr bwMode="gray">
            <a:xfrm>
              <a:off x="8762189" y="3019425"/>
              <a:ext cx="1828800" cy="378795"/>
            </a:xfrm>
            <a:prstGeom prst="rect">
              <a:avLst/>
            </a:prstGeom>
            <a:effectLst/>
          </p:spPr>
          <p:txBody>
            <a:bodyPr wrap="square">
              <a:spAutoFit/>
            </a:bodyPr>
            <a:lstStyle/>
            <a:p>
              <a:pPr algn="ctr"/>
              <a:r>
                <a:rPr lang="en-US" sz="1632" b="1" noProof="1">
                  <a:solidFill>
                    <a:srgbClr val="646464"/>
                  </a:solidFill>
                  <a:latin typeface="Arial"/>
                </a:rPr>
                <a:t>Well Integrity</a:t>
              </a:r>
            </a:p>
          </p:txBody>
        </p:sp>
        <p:sp>
          <p:nvSpPr>
            <p:cNvPr id="52" name="Oval 51"/>
            <p:cNvSpPr/>
            <p:nvPr/>
          </p:nvSpPr>
          <p:spPr>
            <a:xfrm flipH="1">
              <a:off x="8547100" y="3388757"/>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80</a:t>
              </a:r>
              <a:endParaRPr lang="en-IN" sz="1814" b="1" kern="0" dirty="0">
                <a:latin typeface="Arial"/>
              </a:endParaRPr>
            </a:p>
          </p:txBody>
        </p:sp>
        <p:sp>
          <p:nvSpPr>
            <p:cNvPr id="53" name="Rechteck 3"/>
            <p:cNvSpPr/>
            <p:nvPr/>
          </p:nvSpPr>
          <p:spPr bwMode="gray">
            <a:xfrm>
              <a:off x="8928100" y="4478893"/>
              <a:ext cx="1828800" cy="378795"/>
            </a:xfrm>
            <a:prstGeom prst="rect">
              <a:avLst/>
            </a:prstGeom>
            <a:effectLst/>
          </p:spPr>
          <p:txBody>
            <a:bodyPr wrap="square">
              <a:spAutoFit/>
            </a:bodyPr>
            <a:lstStyle/>
            <a:p>
              <a:pPr algn="ctr"/>
              <a:r>
                <a:rPr lang="en-US" sz="1632" b="1" noProof="1">
                  <a:solidFill>
                    <a:srgbClr val="646464"/>
                  </a:solidFill>
                  <a:latin typeface="Arial"/>
                </a:rPr>
                <a:t>SSD Exercise</a:t>
              </a:r>
            </a:p>
          </p:txBody>
        </p:sp>
        <p:sp>
          <p:nvSpPr>
            <p:cNvPr id="54" name="Oval 53"/>
            <p:cNvSpPr/>
            <p:nvPr/>
          </p:nvSpPr>
          <p:spPr>
            <a:xfrm flipH="1">
              <a:off x="8561500" y="4765425"/>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44</a:t>
              </a:r>
              <a:endParaRPr lang="en-IN" sz="1814" b="1" kern="0" dirty="0">
                <a:latin typeface="Arial"/>
              </a:endParaRPr>
            </a:p>
          </p:txBody>
        </p:sp>
        <p:sp>
          <p:nvSpPr>
            <p:cNvPr id="55" name="Rechteck 3"/>
            <p:cNvSpPr/>
            <p:nvPr/>
          </p:nvSpPr>
          <p:spPr bwMode="gray">
            <a:xfrm>
              <a:off x="7629700" y="6052425"/>
              <a:ext cx="1908000" cy="378795"/>
            </a:xfrm>
            <a:prstGeom prst="rect">
              <a:avLst/>
            </a:prstGeom>
            <a:effectLst/>
          </p:spPr>
          <p:txBody>
            <a:bodyPr wrap="square">
              <a:spAutoFit/>
            </a:bodyPr>
            <a:lstStyle/>
            <a:p>
              <a:pPr algn="ctr"/>
              <a:r>
                <a:rPr lang="en-US" sz="1632" b="1" noProof="1">
                  <a:solidFill>
                    <a:srgbClr val="646464"/>
                  </a:solidFill>
                  <a:latin typeface="Arial"/>
                </a:rPr>
                <a:t>GL Change Out</a:t>
              </a:r>
            </a:p>
          </p:txBody>
        </p:sp>
        <p:sp>
          <p:nvSpPr>
            <p:cNvPr id="56" name="Oval 55"/>
            <p:cNvSpPr/>
            <p:nvPr/>
          </p:nvSpPr>
          <p:spPr>
            <a:xfrm flipH="1">
              <a:off x="7034500" y="5664825"/>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38</a:t>
              </a:r>
              <a:endParaRPr lang="en-IN" sz="1814" b="1" kern="0" dirty="0">
                <a:latin typeface="Arial"/>
              </a:endParaRPr>
            </a:p>
          </p:txBody>
        </p:sp>
        <p:sp>
          <p:nvSpPr>
            <p:cNvPr id="57" name="Rechteck 3"/>
            <p:cNvSpPr/>
            <p:nvPr/>
          </p:nvSpPr>
          <p:spPr bwMode="gray">
            <a:xfrm>
              <a:off x="4356100" y="6448425"/>
              <a:ext cx="1908000" cy="378795"/>
            </a:xfrm>
            <a:prstGeom prst="rect">
              <a:avLst/>
            </a:prstGeom>
            <a:effectLst/>
          </p:spPr>
          <p:txBody>
            <a:bodyPr wrap="square">
              <a:spAutoFit/>
            </a:bodyPr>
            <a:lstStyle/>
            <a:p>
              <a:pPr algn="ctr"/>
              <a:r>
                <a:rPr lang="en-US" sz="1632" b="1" noProof="1">
                  <a:solidFill>
                    <a:srgbClr val="646464"/>
                  </a:solidFill>
                  <a:latin typeface="Arial"/>
                </a:rPr>
                <a:t>Bailing</a:t>
              </a:r>
            </a:p>
          </p:txBody>
        </p:sp>
        <p:sp>
          <p:nvSpPr>
            <p:cNvPr id="58" name="Oval 57"/>
            <p:cNvSpPr/>
            <p:nvPr/>
          </p:nvSpPr>
          <p:spPr>
            <a:xfrm flipH="1">
              <a:off x="4903900" y="5926693"/>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20</a:t>
              </a:r>
              <a:endParaRPr lang="en-IN" sz="1814" b="1" kern="0" dirty="0">
                <a:latin typeface="Arial"/>
              </a:endParaRPr>
            </a:p>
          </p:txBody>
        </p:sp>
        <p:sp>
          <p:nvSpPr>
            <p:cNvPr id="59" name="Rechteck 3"/>
            <p:cNvSpPr/>
            <p:nvPr/>
          </p:nvSpPr>
          <p:spPr bwMode="gray">
            <a:xfrm>
              <a:off x="1457500" y="6002893"/>
              <a:ext cx="1908000" cy="378795"/>
            </a:xfrm>
            <a:prstGeom prst="rect">
              <a:avLst/>
            </a:prstGeom>
            <a:effectLst/>
          </p:spPr>
          <p:txBody>
            <a:bodyPr wrap="square">
              <a:spAutoFit/>
            </a:bodyPr>
            <a:lstStyle/>
            <a:p>
              <a:pPr algn="ctr"/>
              <a:r>
                <a:rPr lang="en-US" sz="1632" b="1" noProof="1">
                  <a:solidFill>
                    <a:srgbClr val="646464"/>
                  </a:solidFill>
                  <a:latin typeface="Arial"/>
                </a:rPr>
                <a:t>Well Diagnostic</a:t>
              </a:r>
            </a:p>
          </p:txBody>
        </p:sp>
        <p:sp>
          <p:nvSpPr>
            <p:cNvPr id="60" name="Oval 59"/>
            <p:cNvSpPr/>
            <p:nvPr/>
          </p:nvSpPr>
          <p:spPr>
            <a:xfrm flipH="1">
              <a:off x="2770300" y="5527425"/>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20</a:t>
              </a:r>
              <a:endParaRPr lang="en-IN" sz="1814" b="1" kern="0" dirty="0">
                <a:latin typeface="Arial"/>
              </a:endParaRPr>
            </a:p>
          </p:txBody>
        </p:sp>
        <p:sp>
          <p:nvSpPr>
            <p:cNvPr id="61" name="Rechteck 3"/>
            <p:cNvSpPr/>
            <p:nvPr/>
          </p:nvSpPr>
          <p:spPr bwMode="gray">
            <a:xfrm>
              <a:off x="546100" y="4086225"/>
              <a:ext cx="1066801" cy="378795"/>
            </a:xfrm>
            <a:prstGeom prst="rect">
              <a:avLst/>
            </a:prstGeom>
            <a:effectLst/>
          </p:spPr>
          <p:txBody>
            <a:bodyPr wrap="square">
              <a:spAutoFit/>
            </a:bodyPr>
            <a:lstStyle/>
            <a:p>
              <a:pPr algn="ctr"/>
              <a:r>
                <a:rPr lang="en-US" sz="1632" b="1" noProof="1">
                  <a:solidFill>
                    <a:srgbClr val="646464"/>
                  </a:solidFill>
                  <a:latin typeface="Arial"/>
                </a:rPr>
                <a:t>Fishing</a:t>
              </a:r>
            </a:p>
          </p:txBody>
        </p:sp>
        <p:sp>
          <p:nvSpPr>
            <p:cNvPr id="62" name="Oval 61"/>
            <p:cNvSpPr/>
            <p:nvPr/>
          </p:nvSpPr>
          <p:spPr>
            <a:xfrm flipH="1">
              <a:off x="1322500" y="4460625"/>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19</a:t>
              </a:r>
              <a:endParaRPr lang="en-IN" sz="1814" b="1" kern="0" dirty="0">
                <a:latin typeface="Arial"/>
              </a:endParaRPr>
            </a:p>
          </p:txBody>
        </p:sp>
        <p:sp>
          <p:nvSpPr>
            <p:cNvPr id="63" name="Rechteck 3"/>
            <p:cNvSpPr/>
            <p:nvPr/>
          </p:nvSpPr>
          <p:spPr bwMode="gray">
            <a:xfrm>
              <a:off x="317500" y="3248025"/>
              <a:ext cx="1440000" cy="378795"/>
            </a:xfrm>
            <a:prstGeom prst="rect">
              <a:avLst/>
            </a:prstGeom>
            <a:effectLst/>
          </p:spPr>
          <p:txBody>
            <a:bodyPr wrap="square">
              <a:spAutoFit/>
            </a:bodyPr>
            <a:lstStyle/>
            <a:p>
              <a:pPr algn="ctr"/>
              <a:r>
                <a:rPr lang="en-US" sz="1632" b="1" noProof="1">
                  <a:solidFill>
                    <a:srgbClr val="646464"/>
                  </a:solidFill>
                  <a:latin typeface="Arial"/>
                </a:rPr>
                <a:t>Perforation</a:t>
              </a:r>
            </a:p>
          </p:txBody>
        </p:sp>
        <p:sp>
          <p:nvSpPr>
            <p:cNvPr id="64" name="Oval 63"/>
            <p:cNvSpPr/>
            <p:nvPr/>
          </p:nvSpPr>
          <p:spPr>
            <a:xfrm flipH="1">
              <a:off x="1543300" y="3437156"/>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15</a:t>
              </a:r>
              <a:endParaRPr lang="en-IN" sz="1814" b="1" kern="0" dirty="0">
                <a:latin typeface="Arial"/>
              </a:endParaRPr>
            </a:p>
          </p:txBody>
        </p:sp>
        <p:sp>
          <p:nvSpPr>
            <p:cNvPr id="75" name="Rechteck 3"/>
            <p:cNvSpPr/>
            <p:nvPr/>
          </p:nvSpPr>
          <p:spPr bwMode="gray">
            <a:xfrm>
              <a:off x="1773099" y="2137894"/>
              <a:ext cx="1440000" cy="655767"/>
            </a:xfrm>
            <a:prstGeom prst="rect">
              <a:avLst/>
            </a:prstGeom>
            <a:effectLst/>
          </p:spPr>
          <p:txBody>
            <a:bodyPr wrap="square">
              <a:spAutoFit/>
            </a:bodyPr>
            <a:lstStyle/>
            <a:p>
              <a:pPr algn="ctr"/>
              <a:r>
                <a:rPr lang="en-US" sz="1632" b="1" noProof="1">
                  <a:solidFill>
                    <a:srgbClr val="646464"/>
                  </a:solidFill>
                  <a:latin typeface="Arial"/>
                </a:rPr>
                <a:t>Downhole Sampling</a:t>
              </a:r>
            </a:p>
          </p:txBody>
        </p:sp>
        <p:sp>
          <p:nvSpPr>
            <p:cNvPr id="76" name="Oval 75"/>
            <p:cNvSpPr/>
            <p:nvPr/>
          </p:nvSpPr>
          <p:spPr>
            <a:xfrm flipH="1">
              <a:off x="2922700" y="2631825"/>
              <a:ext cx="900000" cy="540000"/>
            </a:xfrm>
            <a:prstGeom prst="ellipse">
              <a:avLst/>
            </a:prstGeom>
            <a:solidFill>
              <a:srgbClr val="FFFF00"/>
            </a:solidFill>
            <a:ln w="57150" cap="flat" cmpd="sng" algn="ctr">
              <a:solidFill>
                <a:srgbClr val="FFFFFF"/>
              </a:solidFill>
              <a:prstDash val="solid"/>
            </a:ln>
            <a:effectLst/>
          </p:spPr>
          <p:txBody>
            <a:bodyPr lIns="0" tIns="0" rIns="0" bIns="0" rtlCol="0" anchor="ctr" anchorCtr="0"/>
            <a:lstStyle/>
            <a:p>
              <a:pPr algn="ctr" defTabSz="829178">
                <a:defRPr/>
              </a:pPr>
              <a:r>
                <a:rPr lang="en-US" sz="1814" b="1" kern="0" dirty="0">
                  <a:latin typeface="Arial"/>
                </a:rPr>
                <a:t>4</a:t>
              </a:r>
              <a:endParaRPr lang="en-IN" sz="1814" b="1" kern="0" dirty="0">
                <a:latin typeface="Arial"/>
              </a:endParaRPr>
            </a:p>
          </p:txBody>
        </p:sp>
      </p:grpSp>
      <p:sp>
        <p:nvSpPr>
          <p:cNvPr id="78" name="Rectangle 77"/>
          <p:cNvSpPr/>
          <p:nvPr/>
        </p:nvSpPr>
        <p:spPr>
          <a:xfrm>
            <a:off x="1544269" y="1159339"/>
            <a:ext cx="3264484" cy="343492"/>
          </a:xfrm>
          <a:prstGeom prst="rect">
            <a:avLst/>
          </a:prstGeom>
          <a:solidFill>
            <a:schemeClr val="accent2">
              <a:lumMod val="75000"/>
            </a:schemeClr>
          </a:solidFill>
        </p:spPr>
        <p:txBody>
          <a:bodyPr wrap="square">
            <a:spAutoFit/>
          </a:bodyPr>
          <a:lstStyle/>
          <a:p>
            <a:pPr algn="ctr"/>
            <a:r>
              <a:rPr lang="en-GB" sz="1632" b="1" dirty="0">
                <a:solidFill>
                  <a:schemeClr val="bg1"/>
                </a:solidFill>
                <a:latin typeface="Arial" panose="020B0604020202020204" pitchFamily="34" charset="0"/>
                <a:cs typeface="Arial" panose="020B0604020202020204" pitchFamily="34" charset="0"/>
              </a:rPr>
              <a:t>No. of Jobs (2012 – 2017)</a:t>
            </a:r>
          </a:p>
        </p:txBody>
      </p:sp>
      <p:sp>
        <p:nvSpPr>
          <p:cNvPr id="33" name="Rectangle 32"/>
          <p:cNvSpPr/>
          <p:nvPr/>
        </p:nvSpPr>
        <p:spPr>
          <a:xfrm>
            <a:off x="1742811" y="250481"/>
            <a:ext cx="1934751" cy="34549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32" b="1" dirty="0">
                <a:solidFill>
                  <a:schemeClr val="tx1"/>
                </a:solidFill>
              </a:rPr>
              <a:t>SLICKLINE SERVICES</a:t>
            </a:r>
          </a:p>
        </p:txBody>
      </p:sp>
    </p:spTree>
    <p:extLst>
      <p:ext uri="{BB962C8B-B14F-4D97-AF65-F5344CB8AC3E}">
        <p14:creationId xmlns:p14="http://schemas.microsoft.com/office/powerpoint/2010/main" val="2971958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F74B9-1C58-4C40-B0DC-206A2463A0C5}"/>
              </a:ext>
            </a:extLst>
          </p:cNvPr>
          <p:cNvSpPr>
            <a:spLocks noGrp="1"/>
          </p:cNvSpPr>
          <p:nvPr>
            <p:ph type="title"/>
          </p:nvPr>
        </p:nvSpPr>
        <p:spPr>
          <a:xfrm>
            <a:off x="838200" y="2766218"/>
            <a:ext cx="10515600" cy="1325563"/>
          </a:xfrm>
        </p:spPr>
        <p:txBody>
          <a:bodyPr/>
          <a:lstStyle/>
          <a:p>
            <a:pPr algn="ctr"/>
            <a:r>
              <a:rPr lang="en-US" sz="6600" dirty="0"/>
              <a:t>Well Intervention</a:t>
            </a:r>
          </a:p>
        </p:txBody>
      </p:sp>
      <p:sp>
        <p:nvSpPr>
          <p:cNvPr id="4" name="Footer Placeholder 3">
            <a:extLst>
              <a:ext uri="{FF2B5EF4-FFF2-40B4-BE49-F238E27FC236}">
                <a16:creationId xmlns:a16="http://schemas.microsoft.com/office/drawing/2014/main" id="{B47EC4DC-40F5-42F2-BABA-78F69F022D11}"/>
              </a:ext>
            </a:extLst>
          </p:cNvPr>
          <p:cNvSpPr>
            <a:spLocks noGrp="1"/>
          </p:cNvSpPr>
          <p:nvPr>
            <p:ph type="ftr" sz="quarter" idx="11"/>
          </p:nvPr>
        </p:nvSpPr>
        <p:spPr/>
        <p:txBody>
          <a:bodyPr/>
          <a:lstStyle/>
          <a:p>
            <a:r>
              <a:rPr lang="en-US"/>
              <a:t>Dimension Bid Private</a:t>
            </a:r>
          </a:p>
        </p:txBody>
      </p:sp>
    </p:spTree>
    <p:extLst>
      <p:ext uri="{BB962C8B-B14F-4D97-AF65-F5344CB8AC3E}">
        <p14:creationId xmlns:p14="http://schemas.microsoft.com/office/powerpoint/2010/main" val="676833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69171" y="2824107"/>
            <a:ext cx="1791653" cy="36635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SLICKLINE</a:t>
            </a:r>
            <a:endParaRPr lang="en-MY" b="1" dirty="0">
              <a:ln w="0"/>
              <a:solidFill>
                <a:schemeClr val="tx1"/>
              </a:solidFill>
              <a:effectLst>
                <a:outerShdw blurRad="38100" dist="19050" dir="2700000" algn="tl" rotWithShape="0">
                  <a:schemeClr val="dk1">
                    <a:alpha val="40000"/>
                  </a:schemeClr>
                </a:outerShdw>
              </a:effectLst>
            </a:endParaRPr>
          </a:p>
        </p:txBody>
      </p:sp>
      <p:sp>
        <p:nvSpPr>
          <p:cNvPr id="5" name="Rounded Rectangle 4"/>
          <p:cNvSpPr/>
          <p:nvPr/>
        </p:nvSpPr>
        <p:spPr>
          <a:xfrm>
            <a:off x="6490520" y="2834047"/>
            <a:ext cx="1815548" cy="366357"/>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COILED TUBING</a:t>
            </a:r>
          </a:p>
        </p:txBody>
      </p:sp>
      <p:sp>
        <p:nvSpPr>
          <p:cNvPr id="6" name="Rounded Rectangle 5"/>
          <p:cNvSpPr/>
          <p:nvPr/>
        </p:nvSpPr>
        <p:spPr>
          <a:xfrm>
            <a:off x="3717505" y="2841379"/>
            <a:ext cx="1678257" cy="359025"/>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E-LINE</a:t>
            </a:r>
            <a:endParaRPr lang="en-MY" b="1" dirty="0">
              <a:ln w="0"/>
              <a:solidFill>
                <a:schemeClr val="tx1"/>
              </a:solidFill>
              <a:effectLst>
                <a:outerShdw blurRad="38100" dist="19050" dir="2700000" algn="tl" rotWithShape="0">
                  <a:schemeClr val="dk1">
                    <a:alpha val="40000"/>
                  </a:schemeClr>
                </a:outerShdw>
              </a:effectLst>
            </a:endParaRPr>
          </a:p>
        </p:txBody>
      </p:sp>
      <p:sp>
        <p:nvSpPr>
          <p:cNvPr id="7" name="Title 1"/>
          <p:cNvSpPr>
            <a:spLocks noGrp="1"/>
          </p:cNvSpPr>
          <p:nvPr>
            <p:ph type="title"/>
          </p:nvPr>
        </p:nvSpPr>
        <p:spPr>
          <a:xfrm>
            <a:off x="623556" y="458552"/>
            <a:ext cx="11158330" cy="1325563"/>
          </a:xfrm>
        </p:spPr>
        <p:txBody>
          <a:bodyPr/>
          <a:lstStyle/>
          <a:p>
            <a:r>
              <a:rPr lang="en-US" dirty="0">
                <a:solidFill>
                  <a:schemeClr val="tx1"/>
                </a:solidFill>
              </a:rPr>
              <a:t>TYPES OF WELL INTERVENTION CONVEYANCE</a:t>
            </a:r>
            <a:endParaRPr lang="en-MY" dirty="0">
              <a:solidFill>
                <a:schemeClr val="tx1"/>
              </a:solidFill>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4183" y="3531178"/>
            <a:ext cx="2080161" cy="14209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3"/>
          <p:cNvPicPr>
            <a:picLocks noChangeAspect="1" noChangeArrowheads="1"/>
          </p:cNvPicPr>
          <p:nvPr/>
        </p:nvPicPr>
        <p:blipFill>
          <a:blip r:embed="rId3" cstate="print"/>
          <a:srcRect/>
          <a:stretch>
            <a:fillRect/>
          </a:stretch>
        </p:blipFill>
        <p:spPr bwMode="auto">
          <a:xfrm>
            <a:off x="3537921" y="3522451"/>
            <a:ext cx="2165868" cy="14063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3556" y="3528722"/>
            <a:ext cx="2165868" cy="13669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Rounded Rectangle 4">
            <a:extLst>
              <a:ext uri="{FF2B5EF4-FFF2-40B4-BE49-F238E27FC236}">
                <a16:creationId xmlns:a16="http://schemas.microsoft.com/office/drawing/2014/main" id="{51613370-7FAE-4D9D-80AD-C9D3104B9F04}"/>
              </a:ext>
            </a:extLst>
          </p:cNvPr>
          <p:cNvSpPr/>
          <p:nvPr/>
        </p:nvSpPr>
        <p:spPr>
          <a:xfrm>
            <a:off x="9462749" y="2824106"/>
            <a:ext cx="1815548" cy="366357"/>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WORKOVER</a:t>
            </a:r>
          </a:p>
        </p:txBody>
      </p:sp>
      <p:pic>
        <p:nvPicPr>
          <p:cNvPr id="1026" name="Picture 2" descr="Image result for WORKOVER RIG OFFSHORE">
            <a:extLst>
              <a:ext uri="{FF2B5EF4-FFF2-40B4-BE49-F238E27FC236}">
                <a16:creationId xmlns:a16="http://schemas.microsoft.com/office/drawing/2014/main" id="{C451BD0A-14C1-4199-B005-70CD319284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6773" y="3522451"/>
            <a:ext cx="2287500" cy="14296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5765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F3266-9709-4F1E-8C9A-3D1F31F9ACBE}"/>
              </a:ext>
            </a:extLst>
          </p:cNvPr>
          <p:cNvSpPr>
            <a:spLocks noGrp="1"/>
          </p:cNvSpPr>
          <p:nvPr>
            <p:ph type="title"/>
          </p:nvPr>
        </p:nvSpPr>
        <p:spPr/>
        <p:txBody>
          <a:bodyPr/>
          <a:lstStyle/>
          <a:p>
            <a:r>
              <a:rPr lang="en-US" dirty="0"/>
              <a:t>Wireline Classification</a:t>
            </a:r>
          </a:p>
        </p:txBody>
      </p:sp>
      <p:graphicFrame>
        <p:nvGraphicFramePr>
          <p:cNvPr id="5" name="Content Placeholder 4">
            <a:extLst>
              <a:ext uri="{FF2B5EF4-FFF2-40B4-BE49-F238E27FC236}">
                <a16:creationId xmlns:a16="http://schemas.microsoft.com/office/drawing/2014/main" id="{06B70A61-22F0-461C-9580-CED7A5A38D4A}"/>
              </a:ext>
            </a:extLst>
          </p:cNvPr>
          <p:cNvGraphicFramePr>
            <a:graphicFrameLocks noGrp="1"/>
          </p:cNvGraphicFramePr>
          <p:nvPr>
            <p:ph idx="1"/>
            <p:extLst>
              <p:ext uri="{D42A27DB-BD31-4B8C-83A1-F6EECF244321}">
                <p14:modId xmlns:p14="http://schemas.microsoft.com/office/powerpoint/2010/main" val="3348592049"/>
              </p:ext>
            </p:extLst>
          </p:nvPr>
        </p:nvGraphicFramePr>
        <p:xfrm>
          <a:off x="838200" y="125333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D4A70D1C-B62A-4ACF-9353-E1286E4511DD}"/>
              </a:ext>
            </a:extLst>
          </p:cNvPr>
          <p:cNvSpPr>
            <a:spLocks noGrp="1"/>
          </p:cNvSpPr>
          <p:nvPr>
            <p:ph type="ftr" sz="quarter" idx="11"/>
          </p:nvPr>
        </p:nvSpPr>
        <p:spPr/>
        <p:txBody>
          <a:bodyPr/>
          <a:lstStyle/>
          <a:p>
            <a:r>
              <a:rPr lang="en-US"/>
              <a:t>Dimension Bid Private</a:t>
            </a:r>
          </a:p>
        </p:txBody>
      </p:sp>
      <p:pic>
        <p:nvPicPr>
          <p:cNvPr id="1026" name="Picture 2" descr="Image result for slickline WIRE">
            <a:extLst>
              <a:ext uri="{FF2B5EF4-FFF2-40B4-BE49-F238E27FC236}">
                <a16:creationId xmlns:a16="http://schemas.microsoft.com/office/drawing/2014/main" id="{EB467233-A00B-469A-9C49-89FCE7FC93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86931" y="4650846"/>
            <a:ext cx="2274005" cy="17055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coSeal Greaseless EMC">
            <a:extLst>
              <a:ext uri="{FF2B5EF4-FFF2-40B4-BE49-F238E27FC236}">
                <a16:creationId xmlns:a16="http://schemas.microsoft.com/office/drawing/2014/main" id="{4B0DF7DC-5185-42D3-A0D1-A5948B0CCFF2}"/>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3922" b="96435" l="0" r="94535">
                        <a14:foregroundMark x1="8027" y1="81462" x2="25875" y2="68271"/>
                        <a14:foregroundMark x1="1452" y1="84670" x2="28864" y2="47594"/>
                        <a14:foregroundMark x1="30658" y1="86096" x2="46371" y2="86809"/>
                      </a14:backgroundRemoval>
                    </a14:imgEffect>
                  </a14:imgLayer>
                </a14:imgProps>
              </a:ext>
              <a:ext uri="{28A0092B-C50C-407E-A947-70E740481C1C}">
                <a14:useLocalDpi xmlns:a14="http://schemas.microsoft.com/office/drawing/2010/main" val="0"/>
              </a:ext>
            </a:extLst>
          </a:blip>
          <a:srcRect/>
          <a:stretch>
            <a:fillRect/>
          </a:stretch>
        </p:blipFill>
        <p:spPr bwMode="auto">
          <a:xfrm>
            <a:off x="4549247" y="4650845"/>
            <a:ext cx="3093331" cy="170550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BRAIDED LINE CABLE WIRELINE">
            <a:extLst>
              <a:ext uri="{FF2B5EF4-FFF2-40B4-BE49-F238E27FC236}">
                <a16:creationId xmlns:a16="http://schemas.microsoft.com/office/drawing/2014/main" id="{2B5446DB-66D8-44E6-8050-6D39E81B6819}"/>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0" b="94231" l="4264" r="100000"/>
                    </a14:imgEffect>
                  </a14:imgLayer>
                </a14:imgProps>
              </a:ext>
              <a:ext uri="{28A0092B-C50C-407E-A947-70E740481C1C}">
                <a14:useLocalDpi xmlns:a14="http://schemas.microsoft.com/office/drawing/2010/main" val="0"/>
              </a:ext>
            </a:extLst>
          </a:blip>
          <a:srcRect/>
          <a:stretch>
            <a:fillRect/>
          </a:stretch>
        </p:blipFill>
        <p:spPr bwMode="auto">
          <a:xfrm rot="18236514" flipH="1">
            <a:off x="8919988" y="4650845"/>
            <a:ext cx="2433637" cy="1438275"/>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4574C8BF-478A-45E4-AEA3-C09F0B34E77F}"/>
              </a:ext>
            </a:extLst>
          </p:cNvPr>
          <p:cNvGrpSpPr/>
          <p:nvPr/>
        </p:nvGrpSpPr>
        <p:grpSpPr>
          <a:xfrm>
            <a:off x="6972060" y="4207500"/>
            <a:ext cx="353880" cy="615960"/>
            <a:chOff x="6972060" y="4207500"/>
            <a:chExt cx="353880" cy="615960"/>
          </a:xfrm>
        </p:grpSpPr>
        <mc:AlternateContent xmlns:mc="http://schemas.openxmlformats.org/markup-compatibility/2006">
          <mc:Choice xmlns:p14="http://schemas.microsoft.com/office/powerpoint/2010/main" Requires="p14">
            <p:contentPart p14:bwMode="auto" r:id="rId12">
              <p14:nvContentPartPr>
                <p14:cNvPr id="3" name="Ink 2">
                  <a:extLst>
                    <a:ext uri="{FF2B5EF4-FFF2-40B4-BE49-F238E27FC236}">
                      <a16:creationId xmlns:a16="http://schemas.microsoft.com/office/drawing/2014/main" id="{0E20B8DA-C81C-4810-9127-F438C17F2D46}"/>
                    </a:ext>
                  </a:extLst>
                </p14:cNvPr>
                <p14:cNvContentPartPr/>
                <p14:nvPr/>
              </p14:nvContentPartPr>
              <p14:xfrm>
                <a:off x="6987540" y="4207500"/>
                <a:ext cx="338400" cy="615960"/>
              </p14:xfrm>
            </p:contentPart>
          </mc:Choice>
          <mc:Fallback>
            <p:pic>
              <p:nvPicPr>
                <p:cNvPr id="3" name="Ink 2">
                  <a:extLst>
                    <a:ext uri="{FF2B5EF4-FFF2-40B4-BE49-F238E27FC236}">
                      <a16:creationId xmlns:a16="http://schemas.microsoft.com/office/drawing/2014/main" id="{0E20B8DA-C81C-4810-9127-F438C17F2D46}"/>
                    </a:ext>
                  </a:extLst>
                </p:cNvPr>
                <p:cNvPicPr/>
                <p:nvPr/>
              </p:nvPicPr>
              <p:blipFill>
                <a:blip r:embed="rId13"/>
                <a:stretch>
                  <a:fillRect/>
                </a:stretch>
              </p:blipFill>
              <p:spPr>
                <a:xfrm>
                  <a:off x="6978900" y="4198860"/>
                  <a:ext cx="356040" cy="63360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6" name="Ink 5">
                  <a:extLst>
                    <a:ext uri="{FF2B5EF4-FFF2-40B4-BE49-F238E27FC236}">
                      <a16:creationId xmlns:a16="http://schemas.microsoft.com/office/drawing/2014/main" id="{32DC77EE-84D2-4547-BCFD-25A678E38D41}"/>
                    </a:ext>
                  </a:extLst>
                </p14:cNvPr>
                <p14:cNvContentPartPr/>
                <p14:nvPr/>
              </p14:nvContentPartPr>
              <p14:xfrm>
                <a:off x="6972060" y="4518540"/>
                <a:ext cx="237240" cy="269640"/>
              </p14:xfrm>
            </p:contentPart>
          </mc:Choice>
          <mc:Fallback>
            <p:pic>
              <p:nvPicPr>
                <p:cNvPr id="6" name="Ink 5">
                  <a:extLst>
                    <a:ext uri="{FF2B5EF4-FFF2-40B4-BE49-F238E27FC236}">
                      <a16:creationId xmlns:a16="http://schemas.microsoft.com/office/drawing/2014/main" id="{32DC77EE-84D2-4547-BCFD-25A678E38D41}"/>
                    </a:ext>
                  </a:extLst>
                </p:cNvPr>
                <p:cNvPicPr/>
                <p:nvPr/>
              </p:nvPicPr>
              <p:blipFill>
                <a:blip r:embed="rId15"/>
                <a:stretch>
                  <a:fillRect/>
                </a:stretch>
              </p:blipFill>
              <p:spPr>
                <a:xfrm>
                  <a:off x="6963060" y="4509540"/>
                  <a:ext cx="254880" cy="287280"/>
                </a:xfrm>
                <a:prstGeom prst="rect">
                  <a:avLst/>
                </a:prstGeom>
              </p:spPr>
            </p:pic>
          </mc:Fallback>
        </mc:AlternateContent>
      </p:grpSp>
      <p:grpSp>
        <p:nvGrpSpPr>
          <p:cNvPr id="10" name="Group 9">
            <a:extLst>
              <a:ext uri="{FF2B5EF4-FFF2-40B4-BE49-F238E27FC236}">
                <a16:creationId xmlns:a16="http://schemas.microsoft.com/office/drawing/2014/main" id="{1E14C21A-D10C-4178-B75D-A59CCF6DCF46}"/>
              </a:ext>
            </a:extLst>
          </p:cNvPr>
          <p:cNvGrpSpPr/>
          <p:nvPr/>
        </p:nvGrpSpPr>
        <p:grpSpPr>
          <a:xfrm>
            <a:off x="5821500" y="4540860"/>
            <a:ext cx="266760" cy="651960"/>
            <a:chOff x="5821500" y="4540860"/>
            <a:chExt cx="266760" cy="651960"/>
          </a:xfrm>
        </p:grpSpPr>
        <mc:AlternateContent xmlns:mc="http://schemas.openxmlformats.org/markup-compatibility/2006">
          <mc:Choice xmlns:p14="http://schemas.microsoft.com/office/powerpoint/2010/main" Requires="p14">
            <p:contentPart p14:bwMode="auto" r:id="rId16">
              <p14:nvContentPartPr>
                <p14:cNvPr id="8" name="Ink 7">
                  <a:extLst>
                    <a:ext uri="{FF2B5EF4-FFF2-40B4-BE49-F238E27FC236}">
                      <a16:creationId xmlns:a16="http://schemas.microsoft.com/office/drawing/2014/main" id="{8E5ADD35-386B-45F1-92EB-DCA276425851}"/>
                    </a:ext>
                  </a:extLst>
                </p14:cNvPr>
                <p14:cNvContentPartPr/>
                <p14:nvPr/>
              </p14:nvContentPartPr>
              <p14:xfrm>
                <a:off x="5912940" y="4540860"/>
                <a:ext cx="112680" cy="641160"/>
              </p14:xfrm>
            </p:contentPart>
          </mc:Choice>
          <mc:Fallback>
            <p:pic>
              <p:nvPicPr>
                <p:cNvPr id="8" name="Ink 7">
                  <a:extLst>
                    <a:ext uri="{FF2B5EF4-FFF2-40B4-BE49-F238E27FC236}">
                      <a16:creationId xmlns:a16="http://schemas.microsoft.com/office/drawing/2014/main" id="{8E5ADD35-386B-45F1-92EB-DCA276425851}"/>
                    </a:ext>
                  </a:extLst>
                </p:cNvPr>
                <p:cNvPicPr/>
                <p:nvPr/>
              </p:nvPicPr>
              <p:blipFill>
                <a:blip r:embed="rId17"/>
                <a:stretch>
                  <a:fillRect/>
                </a:stretch>
              </p:blipFill>
              <p:spPr>
                <a:xfrm>
                  <a:off x="5903940" y="4531860"/>
                  <a:ext cx="130320" cy="65880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9" name="Ink 8">
                  <a:extLst>
                    <a:ext uri="{FF2B5EF4-FFF2-40B4-BE49-F238E27FC236}">
                      <a16:creationId xmlns:a16="http://schemas.microsoft.com/office/drawing/2014/main" id="{9BB2E43E-6F7C-4DD5-A2B4-8EC37AF10D08}"/>
                    </a:ext>
                  </a:extLst>
                </p14:cNvPr>
                <p14:cNvContentPartPr/>
                <p14:nvPr/>
              </p14:nvContentPartPr>
              <p14:xfrm>
                <a:off x="5821500" y="4952700"/>
                <a:ext cx="266760" cy="240120"/>
              </p14:xfrm>
            </p:contentPart>
          </mc:Choice>
          <mc:Fallback>
            <p:pic>
              <p:nvPicPr>
                <p:cNvPr id="9" name="Ink 8">
                  <a:extLst>
                    <a:ext uri="{FF2B5EF4-FFF2-40B4-BE49-F238E27FC236}">
                      <a16:creationId xmlns:a16="http://schemas.microsoft.com/office/drawing/2014/main" id="{9BB2E43E-6F7C-4DD5-A2B4-8EC37AF10D08}"/>
                    </a:ext>
                  </a:extLst>
                </p:cNvPr>
                <p:cNvPicPr/>
                <p:nvPr/>
              </p:nvPicPr>
              <p:blipFill>
                <a:blip r:embed="rId19"/>
                <a:stretch>
                  <a:fillRect/>
                </a:stretch>
              </p:blipFill>
              <p:spPr>
                <a:xfrm>
                  <a:off x="5812500" y="4943700"/>
                  <a:ext cx="284400" cy="257760"/>
                </a:xfrm>
                <a:prstGeom prst="rect">
                  <a:avLst/>
                </a:prstGeom>
              </p:spPr>
            </p:pic>
          </mc:Fallback>
        </mc:AlternateContent>
      </p:grpSp>
      <p:sp>
        <p:nvSpPr>
          <p:cNvPr id="11" name="TextBox 10">
            <a:extLst>
              <a:ext uri="{FF2B5EF4-FFF2-40B4-BE49-F238E27FC236}">
                <a16:creationId xmlns:a16="http://schemas.microsoft.com/office/drawing/2014/main" id="{2B0569EF-B798-4683-A7EF-4F98A6E4515E}"/>
              </a:ext>
            </a:extLst>
          </p:cNvPr>
          <p:cNvSpPr txBox="1"/>
          <p:nvPr/>
        </p:nvSpPr>
        <p:spPr>
          <a:xfrm>
            <a:off x="1624547" y="4296633"/>
            <a:ext cx="2385120" cy="369332"/>
          </a:xfrm>
          <a:prstGeom prst="rect">
            <a:avLst/>
          </a:prstGeom>
          <a:noFill/>
        </p:spPr>
        <p:txBody>
          <a:bodyPr wrap="square" rtlCol="0">
            <a:spAutoFit/>
          </a:bodyPr>
          <a:lstStyle/>
          <a:p>
            <a:r>
              <a:rPr lang="en-US" dirty="0"/>
              <a:t>Mechanical only</a:t>
            </a:r>
            <a:endParaRPr lang="en-MY" dirty="0"/>
          </a:p>
        </p:txBody>
      </p:sp>
      <p:sp>
        <p:nvSpPr>
          <p:cNvPr id="12" name="TextBox 11">
            <a:extLst>
              <a:ext uri="{FF2B5EF4-FFF2-40B4-BE49-F238E27FC236}">
                <a16:creationId xmlns:a16="http://schemas.microsoft.com/office/drawing/2014/main" id="{9AB473CD-B85D-4DFD-BF71-6B9B73DE3FDB}"/>
              </a:ext>
            </a:extLst>
          </p:cNvPr>
          <p:cNvSpPr txBox="1"/>
          <p:nvPr/>
        </p:nvSpPr>
        <p:spPr>
          <a:xfrm>
            <a:off x="5219700" y="4518540"/>
            <a:ext cx="1248740" cy="369332"/>
          </a:xfrm>
          <a:prstGeom prst="rect">
            <a:avLst/>
          </a:prstGeom>
          <a:noFill/>
        </p:spPr>
        <p:txBody>
          <a:bodyPr wrap="none" rtlCol="0">
            <a:spAutoFit/>
          </a:bodyPr>
          <a:lstStyle/>
          <a:p>
            <a:r>
              <a:rPr lang="en-US" dirty="0"/>
              <a:t>mechanical</a:t>
            </a:r>
            <a:endParaRPr lang="en-MY" dirty="0"/>
          </a:p>
        </p:txBody>
      </p:sp>
      <p:sp>
        <p:nvSpPr>
          <p:cNvPr id="13" name="TextBox 12">
            <a:extLst>
              <a:ext uri="{FF2B5EF4-FFF2-40B4-BE49-F238E27FC236}">
                <a16:creationId xmlns:a16="http://schemas.microsoft.com/office/drawing/2014/main" id="{1417BF8F-BE1F-40B5-936D-DED8EC065770}"/>
              </a:ext>
            </a:extLst>
          </p:cNvPr>
          <p:cNvSpPr txBox="1"/>
          <p:nvPr/>
        </p:nvSpPr>
        <p:spPr>
          <a:xfrm>
            <a:off x="6766560" y="4130040"/>
            <a:ext cx="1035540" cy="369332"/>
          </a:xfrm>
          <a:prstGeom prst="rect">
            <a:avLst/>
          </a:prstGeom>
          <a:noFill/>
        </p:spPr>
        <p:txBody>
          <a:bodyPr wrap="none" rtlCol="0">
            <a:spAutoFit/>
          </a:bodyPr>
          <a:lstStyle/>
          <a:p>
            <a:r>
              <a:rPr lang="en-US" dirty="0"/>
              <a:t>electrical</a:t>
            </a:r>
            <a:endParaRPr lang="en-MY" dirty="0"/>
          </a:p>
        </p:txBody>
      </p:sp>
      <p:sp>
        <p:nvSpPr>
          <p:cNvPr id="14" name="TextBox 13">
            <a:extLst>
              <a:ext uri="{FF2B5EF4-FFF2-40B4-BE49-F238E27FC236}">
                <a16:creationId xmlns:a16="http://schemas.microsoft.com/office/drawing/2014/main" id="{4DFC7C28-6CA9-4EB1-89DD-440740688792}"/>
              </a:ext>
            </a:extLst>
          </p:cNvPr>
          <p:cNvSpPr txBox="1"/>
          <p:nvPr/>
        </p:nvSpPr>
        <p:spPr>
          <a:xfrm>
            <a:off x="10083537" y="4342233"/>
            <a:ext cx="1248740" cy="369332"/>
          </a:xfrm>
          <a:prstGeom prst="rect">
            <a:avLst/>
          </a:prstGeom>
          <a:noFill/>
        </p:spPr>
        <p:txBody>
          <a:bodyPr wrap="none" rtlCol="0">
            <a:spAutoFit/>
          </a:bodyPr>
          <a:lstStyle/>
          <a:p>
            <a:r>
              <a:rPr lang="en-US" dirty="0"/>
              <a:t>mechanical</a:t>
            </a:r>
            <a:endParaRPr lang="en-MY" dirty="0"/>
          </a:p>
        </p:txBody>
      </p:sp>
    </p:spTree>
    <p:extLst>
      <p:ext uri="{BB962C8B-B14F-4D97-AF65-F5344CB8AC3E}">
        <p14:creationId xmlns:p14="http://schemas.microsoft.com/office/powerpoint/2010/main" val="826569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C747F-8B39-4408-BF01-0FAFF5107FDA}"/>
              </a:ext>
            </a:extLst>
          </p:cNvPr>
          <p:cNvSpPr>
            <a:spLocks noGrp="1"/>
          </p:cNvSpPr>
          <p:nvPr>
            <p:ph type="title"/>
          </p:nvPr>
        </p:nvSpPr>
        <p:spPr/>
        <p:txBody>
          <a:bodyPr/>
          <a:lstStyle/>
          <a:p>
            <a:r>
              <a:rPr lang="en-US" dirty="0"/>
              <a:t>What is Wireline?</a:t>
            </a:r>
          </a:p>
        </p:txBody>
      </p:sp>
      <p:sp>
        <p:nvSpPr>
          <p:cNvPr id="3" name="Content Placeholder 2">
            <a:extLst>
              <a:ext uri="{FF2B5EF4-FFF2-40B4-BE49-F238E27FC236}">
                <a16:creationId xmlns:a16="http://schemas.microsoft.com/office/drawing/2014/main" id="{C5B653E4-F38F-466E-A856-E8CC91C664BE}"/>
              </a:ext>
            </a:extLst>
          </p:cNvPr>
          <p:cNvSpPr>
            <a:spLocks noGrp="1"/>
          </p:cNvSpPr>
          <p:nvPr>
            <p:ph idx="1"/>
          </p:nvPr>
        </p:nvSpPr>
        <p:spPr/>
        <p:txBody>
          <a:bodyPr/>
          <a:lstStyle/>
          <a:p>
            <a:pPr marL="0" indent="0">
              <a:buNone/>
            </a:pPr>
            <a:r>
              <a:rPr lang="en-US" dirty="0"/>
              <a:t>“ A technique to convey tools downhole using Wire or Cable”</a:t>
            </a:r>
          </a:p>
          <a:p>
            <a:pPr marL="0" indent="0">
              <a:buNone/>
            </a:pPr>
            <a:endParaRPr lang="en-US" dirty="0"/>
          </a:p>
          <a:p>
            <a:pPr marL="0" indent="0">
              <a:buNone/>
            </a:pPr>
            <a:r>
              <a:rPr lang="en-US" dirty="0"/>
              <a:t>“ Wireline is a cabling technology used to lower equipment or measuring devices into a well for the purposes of well interventions and reservoir evaluation. </a:t>
            </a:r>
          </a:p>
          <a:p>
            <a:pPr marL="0" indent="0">
              <a:buNone/>
            </a:pPr>
            <a:endParaRPr lang="en-US" dirty="0"/>
          </a:p>
          <a:p>
            <a:pPr marL="0" indent="0">
              <a:buNone/>
            </a:pPr>
            <a:r>
              <a:rPr lang="en-US" dirty="0"/>
              <a:t>“ First developed by Conrad and Marcel Schlumberger in 1923.”</a:t>
            </a:r>
          </a:p>
        </p:txBody>
      </p:sp>
    </p:spTree>
    <p:extLst>
      <p:ext uri="{BB962C8B-B14F-4D97-AF65-F5344CB8AC3E}">
        <p14:creationId xmlns:p14="http://schemas.microsoft.com/office/powerpoint/2010/main" val="4300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6A5454-72A3-4160-B2FD-D30EAB2AA61A}"/>
              </a:ext>
            </a:extLst>
          </p:cNvPr>
          <p:cNvSpPr>
            <a:spLocks noGrp="1"/>
          </p:cNvSpPr>
          <p:nvPr>
            <p:ph idx="1"/>
          </p:nvPr>
        </p:nvSpPr>
        <p:spPr>
          <a:xfrm>
            <a:off x="838200" y="405114"/>
            <a:ext cx="10515600" cy="5771849"/>
          </a:xfrm>
        </p:spPr>
        <p:txBody>
          <a:bodyPr>
            <a:normAutofit fontScale="62500" lnSpcReduction="20000"/>
          </a:bodyPr>
          <a:lstStyle/>
          <a:p>
            <a:pPr marL="0" indent="0">
              <a:buNone/>
            </a:pPr>
            <a:r>
              <a:rPr lang="en-US" b="1" dirty="0"/>
              <a:t>Methods</a:t>
            </a:r>
          </a:p>
          <a:p>
            <a:r>
              <a:rPr lang="en-US" dirty="0"/>
              <a:t>Can be performed in live or dead well.</a:t>
            </a:r>
          </a:p>
          <a:p>
            <a:r>
              <a:rPr lang="en-US" dirty="0"/>
              <a:t>Depending on the well’s fluid pressure, tool weight and gravity for lowering the tools downhole. </a:t>
            </a:r>
          </a:p>
          <a:p>
            <a:endParaRPr lang="en-US" dirty="0"/>
          </a:p>
          <a:p>
            <a:pPr marL="0" indent="0">
              <a:buNone/>
            </a:pPr>
            <a:r>
              <a:rPr lang="en-US" b="1" dirty="0"/>
              <a:t>Advantage</a:t>
            </a:r>
          </a:p>
          <a:p>
            <a:r>
              <a:rPr lang="en-US" dirty="0"/>
              <a:t>Small OD cable used. </a:t>
            </a:r>
          </a:p>
          <a:p>
            <a:r>
              <a:rPr lang="en-US" dirty="0"/>
              <a:t>Depth accuracy</a:t>
            </a:r>
          </a:p>
          <a:p>
            <a:r>
              <a:rPr lang="en-US" dirty="0"/>
              <a:t>Less space required for operation</a:t>
            </a:r>
          </a:p>
          <a:p>
            <a:r>
              <a:rPr lang="en-US" dirty="0"/>
              <a:t>Less manpower required. </a:t>
            </a:r>
          </a:p>
          <a:p>
            <a:r>
              <a:rPr lang="en-US" dirty="0"/>
              <a:t>Cost effective. </a:t>
            </a:r>
          </a:p>
          <a:p>
            <a:r>
              <a:rPr lang="en-US" dirty="0"/>
              <a:t>Real time downhole information. (E-Line Only)</a:t>
            </a:r>
          </a:p>
          <a:p>
            <a:endParaRPr lang="en-US" dirty="0"/>
          </a:p>
          <a:p>
            <a:pPr marL="0" indent="0">
              <a:buNone/>
            </a:pPr>
            <a:r>
              <a:rPr lang="en-US" b="1" dirty="0"/>
              <a:t>Application</a:t>
            </a:r>
          </a:p>
          <a:p>
            <a:r>
              <a:rPr lang="en-US" dirty="0"/>
              <a:t>Formation Evaluation (resistivity, conductivity, pressure, temperature, etc.)</a:t>
            </a:r>
          </a:p>
          <a:p>
            <a:r>
              <a:rPr lang="en-US" dirty="0"/>
              <a:t>Pipe recovery (tubing cut, wellbore clean up, etc.)</a:t>
            </a:r>
          </a:p>
          <a:p>
            <a:r>
              <a:rPr lang="en-US" dirty="0"/>
              <a:t>Water Shut-Off (plug setting)</a:t>
            </a:r>
          </a:p>
          <a:p>
            <a:r>
              <a:rPr lang="en-US" dirty="0"/>
              <a:t>Perforation (creating the path for reservoir fluid to flow into tubing).</a:t>
            </a:r>
          </a:p>
        </p:txBody>
      </p:sp>
    </p:spTree>
    <p:extLst>
      <p:ext uri="{BB962C8B-B14F-4D97-AF65-F5344CB8AC3E}">
        <p14:creationId xmlns:p14="http://schemas.microsoft.com/office/powerpoint/2010/main" val="2503651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0176D-7F87-4A57-BD28-F6F6B2F9B717}"/>
              </a:ext>
            </a:extLst>
          </p:cNvPr>
          <p:cNvSpPr>
            <a:spLocks noGrp="1"/>
          </p:cNvSpPr>
          <p:nvPr>
            <p:ph type="title"/>
          </p:nvPr>
        </p:nvSpPr>
        <p:spPr>
          <a:xfrm>
            <a:off x="838200" y="2766218"/>
            <a:ext cx="10515600" cy="1325563"/>
          </a:xfrm>
        </p:spPr>
        <p:txBody>
          <a:bodyPr/>
          <a:lstStyle/>
          <a:p>
            <a:pPr algn="ctr"/>
            <a:r>
              <a:rPr lang="en-US" sz="6000" dirty="0"/>
              <a:t>SLICKLINE SERVICE (SLS)</a:t>
            </a:r>
          </a:p>
        </p:txBody>
      </p:sp>
      <p:sp>
        <p:nvSpPr>
          <p:cNvPr id="4" name="Footer Placeholder 3">
            <a:extLst>
              <a:ext uri="{FF2B5EF4-FFF2-40B4-BE49-F238E27FC236}">
                <a16:creationId xmlns:a16="http://schemas.microsoft.com/office/drawing/2014/main" id="{4AD42E25-418C-4138-8F8C-58684FDDB779}"/>
              </a:ext>
            </a:extLst>
          </p:cNvPr>
          <p:cNvSpPr>
            <a:spLocks noGrp="1"/>
          </p:cNvSpPr>
          <p:nvPr>
            <p:ph type="ftr" sz="quarter" idx="11"/>
          </p:nvPr>
        </p:nvSpPr>
        <p:spPr/>
        <p:txBody>
          <a:bodyPr/>
          <a:lstStyle/>
          <a:p>
            <a:r>
              <a:rPr lang="en-US"/>
              <a:t>Dimension Bid Private</a:t>
            </a:r>
          </a:p>
        </p:txBody>
      </p:sp>
    </p:spTree>
    <p:extLst>
      <p:ext uri="{BB962C8B-B14F-4D97-AF65-F5344CB8AC3E}">
        <p14:creationId xmlns:p14="http://schemas.microsoft.com/office/powerpoint/2010/main" val="33093957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4E8BF-F45C-404E-BDF3-44CFD114DC2D}"/>
              </a:ext>
            </a:extLst>
          </p:cNvPr>
          <p:cNvSpPr>
            <a:spLocks noGrp="1"/>
          </p:cNvSpPr>
          <p:nvPr>
            <p:ph type="title"/>
          </p:nvPr>
        </p:nvSpPr>
        <p:spPr/>
        <p:txBody>
          <a:bodyPr/>
          <a:lstStyle/>
          <a:p>
            <a:r>
              <a:rPr lang="en-US" dirty="0"/>
              <a:t>What is Slickline?</a:t>
            </a:r>
          </a:p>
        </p:txBody>
      </p:sp>
      <p:sp>
        <p:nvSpPr>
          <p:cNvPr id="3" name="Content Placeholder 2">
            <a:extLst>
              <a:ext uri="{FF2B5EF4-FFF2-40B4-BE49-F238E27FC236}">
                <a16:creationId xmlns:a16="http://schemas.microsoft.com/office/drawing/2014/main" id="{19E56460-3877-48AF-8FBE-EEBA16E0E47A}"/>
              </a:ext>
            </a:extLst>
          </p:cNvPr>
          <p:cNvSpPr>
            <a:spLocks noGrp="1"/>
          </p:cNvSpPr>
          <p:nvPr>
            <p:ph idx="1"/>
          </p:nvPr>
        </p:nvSpPr>
        <p:spPr>
          <a:xfrm>
            <a:off x="838200" y="1825625"/>
            <a:ext cx="7808843" cy="4863410"/>
          </a:xfrm>
        </p:spPr>
        <p:txBody>
          <a:bodyPr>
            <a:normAutofit fontScale="55000" lnSpcReduction="20000"/>
          </a:bodyPr>
          <a:lstStyle/>
          <a:p>
            <a:pPr>
              <a:lnSpc>
                <a:spcPct val="120000"/>
              </a:lnSpc>
            </a:pPr>
            <a:r>
              <a:rPr lang="en-US" dirty="0"/>
              <a:t>The term Slickline relates to the use of a </a:t>
            </a:r>
            <a:r>
              <a:rPr lang="en-US" b="1" dirty="0"/>
              <a:t>wire</a:t>
            </a:r>
            <a:r>
              <a:rPr lang="en-US" dirty="0"/>
              <a:t> or </a:t>
            </a:r>
            <a:r>
              <a:rPr lang="en-US" b="1" dirty="0"/>
              <a:t>braided line </a:t>
            </a:r>
            <a:r>
              <a:rPr lang="en-US" dirty="0"/>
              <a:t>to convey downhole tools or equipment in a wellbore</a:t>
            </a:r>
          </a:p>
          <a:p>
            <a:pPr>
              <a:lnSpc>
                <a:spcPct val="120000"/>
              </a:lnSpc>
            </a:pPr>
            <a:endParaRPr lang="en-US" dirty="0"/>
          </a:p>
          <a:p>
            <a:pPr>
              <a:lnSpc>
                <a:spcPct val="120000"/>
              </a:lnSpc>
            </a:pPr>
            <a:r>
              <a:rPr lang="en-US" dirty="0"/>
              <a:t>Using a single stand of cable (no armor or core) and it’s a downhole </a:t>
            </a:r>
            <a:r>
              <a:rPr lang="en-US" b="1" dirty="0"/>
              <a:t>mechanical operations.</a:t>
            </a:r>
          </a:p>
          <a:p>
            <a:pPr>
              <a:lnSpc>
                <a:spcPct val="120000"/>
              </a:lnSpc>
            </a:pPr>
            <a:endParaRPr lang="en-US" dirty="0"/>
          </a:p>
          <a:p>
            <a:pPr>
              <a:lnSpc>
                <a:spcPct val="120000"/>
              </a:lnSpc>
            </a:pPr>
            <a:r>
              <a:rPr lang="en-US" dirty="0"/>
              <a:t>Limited to </a:t>
            </a:r>
            <a:r>
              <a:rPr lang="en-US" b="1" dirty="0"/>
              <a:t>well deviation </a:t>
            </a:r>
            <a:r>
              <a:rPr lang="en-US" dirty="0"/>
              <a:t>as it greatly depends on gravity.</a:t>
            </a:r>
          </a:p>
          <a:p>
            <a:pPr>
              <a:lnSpc>
                <a:spcPct val="120000"/>
              </a:lnSpc>
            </a:pPr>
            <a:endParaRPr lang="en-US" dirty="0"/>
          </a:p>
          <a:p>
            <a:pPr>
              <a:lnSpc>
                <a:spcPct val="120000"/>
              </a:lnSpc>
            </a:pPr>
            <a:r>
              <a:rPr lang="en-US" b="1" dirty="0"/>
              <a:t>Small diameter wire </a:t>
            </a:r>
            <a:r>
              <a:rPr lang="en-US" dirty="0"/>
              <a:t>with sufficient strength to accomplish the operation without breaking.</a:t>
            </a:r>
          </a:p>
          <a:p>
            <a:pPr>
              <a:lnSpc>
                <a:spcPct val="120000"/>
              </a:lnSpc>
            </a:pPr>
            <a:endParaRPr lang="en-US" dirty="0"/>
          </a:p>
          <a:p>
            <a:pPr>
              <a:lnSpc>
                <a:spcPct val="120000"/>
              </a:lnSpc>
            </a:pPr>
            <a:r>
              <a:rPr lang="en-US" dirty="0"/>
              <a:t>Minimize the load of its own weight and Minimizing the cross-sectional area reduces the effect of wellhead pressure</a:t>
            </a:r>
          </a:p>
        </p:txBody>
      </p:sp>
      <p:pic>
        <p:nvPicPr>
          <p:cNvPr id="8" name="Picture 7" descr="A picture containing sky, outdoor, ground&#10;&#10;Description automatically generated">
            <a:extLst>
              <a:ext uri="{FF2B5EF4-FFF2-40B4-BE49-F238E27FC236}">
                <a16:creationId xmlns:a16="http://schemas.microsoft.com/office/drawing/2014/main" id="{DED25395-1AC5-4D85-B549-9052DA01F1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6156" y="4087467"/>
            <a:ext cx="3375991" cy="2531993"/>
          </a:xfrm>
          <a:prstGeom prst="rect">
            <a:avLst/>
          </a:prstGeom>
        </p:spPr>
      </p:pic>
      <p:pic>
        <p:nvPicPr>
          <p:cNvPr id="2050" name="Picture 2" descr="Related image">
            <a:extLst>
              <a:ext uri="{FF2B5EF4-FFF2-40B4-BE49-F238E27FC236}">
                <a16:creationId xmlns:a16="http://schemas.microsoft.com/office/drawing/2014/main" id="{E1E7280C-55F7-4FA2-AA3B-B5A12C6B7D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9907" y="1323975"/>
            <a:ext cx="2619375"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7817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98351-7E36-47F1-97F0-9E47DFE88521}"/>
              </a:ext>
            </a:extLst>
          </p:cNvPr>
          <p:cNvSpPr>
            <a:spLocks noGrp="1"/>
          </p:cNvSpPr>
          <p:nvPr>
            <p:ph type="title"/>
          </p:nvPr>
        </p:nvSpPr>
        <p:spPr>
          <a:xfrm>
            <a:off x="838200" y="18255"/>
            <a:ext cx="10515600" cy="1325563"/>
          </a:xfrm>
        </p:spPr>
        <p:txBody>
          <a:bodyPr/>
          <a:lstStyle/>
          <a:p>
            <a:r>
              <a:rPr lang="en-US" dirty="0"/>
              <a:t>Slickline Basic Surface Equipment</a:t>
            </a:r>
          </a:p>
        </p:txBody>
      </p:sp>
      <p:sp>
        <p:nvSpPr>
          <p:cNvPr id="3" name="Content Placeholder 2">
            <a:extLst>
              <a:ext uri="{FF2B5EF4-FFF2-40B4-BE49-F238E27FC236}">
                <a16:creationId xmlns:a16="http://schemas.microsoft.com/office/drawing/2014/main" id="{D0FD0B4B-8BC0-44F2-9727-C57BA7A59147}"/>
              </a:ext>
            </a:extLst>
          </p:cNvPr>
          <p:cNvSpPr>
            <a:spLocks noGrp="1"/>
          </p:cNvSpPr>
          <p:nvPr>
            <p:ph idx="1"/>
          </p:nvPr>
        </p:nvSpPr>
        <p:spPr>
          <a:xfrm>
            <a:off x="838200" y="1343818"/>
            <a:ext cx="6983896" cy="4833145"/>
          </a:xfrm>
        </p:spPr>
        <p:txBody>
          <a:bodyPr>
            <a:normAutofit/>
          </a:bodyPr>
          <a:lstStyle/>
          <a:p>
            <a:pPr marL="0" indent="0">
              <a:lnSpc>
                <a:spcPct val="100000"/>
              </a:lnSpc>
              <a:buNone/>
            </a:pPr>
            <a:r>
              <a:rPr lang="en-US" dirty="0"/>
              <a:t>Basic surface equipment for wireline are:</a:t>
            </a:r>
          </a:p>
          <a:p>
            <a:pPr lvl="1">
              <a:lnSpc>
                <a:spcPct val="100000"/>
              </a:lnSpc>
            </a:pPr>
            <a:r>
              <a:rPr lang="en-US" sz="2800" dirty="0"/>
              <a:t>Wireline Reel Skid Unit</a:t>
            </a:r>
          </a:p>
          <a:p>
            <a:pPr lvl="1">
              <a:lnSpc>
                <a:spcPct val="100000"/>
              </a:lnSpc>
            </a:pPr>
            <a:r>
              <a:rPr lang="en-US" sz="2800" dirty="0"/>
              <a:t>Wireline Drum</a:t>
            </a:r>
          </a:p>
          <a:p>
            <a:pPr lvl="1">
              <a:lnSpc>
                <a:spcPct val="100000"/>
              </a:lnSpc>
            </a:pPr>
            <a:r>
              <a:rPr lang="en-US" sz="2800" dirty="0"/>
              <a:t>Power Pack</a:t>
            </a:r>
          </a:p>
          <a:p>
            <a:pPr lvl="1">
              <a:lnSpc>
                <a:spcPct val="100000"/>
              </a:lnSpc>
            </a:pPr>
            <a:r>
              <a:rPr lang="en-US" sz="2800" dirty="0"/>
              <a:t>Air Compressor</a:t>
            </a:r>
          </a:p>
          <a:p>
            <a:pPr lvl="1">
              <a:lnSpc>
                <a:spcPct val="100000"/>
              </a:lnSpc>
            </a:pPr>
            <a:r>
              <a:rPr lang="en-US" sz="2800" dirty="0"/>
              <a:t>Pressure Controlled Equipment (PCE)</a:t>
            </a:r>
          </a:p>
          <a:p>
            <a:pPr lvl="1">
              <a:lnSpc>
                <a:spcPct val="100000"/>
              </a:lnSpc>
            </a:pPr>
            <a:r>
              <a:rPr lang="en-US" sz="2800" dirty="0" err="1"/>
              <a:t>Toolhouse</a:t>
            </a:r>
            <a:endParaRPr lang="en-US" sz="2800" dirty="0"/>
          </a:p>
          <a:p>
            <a:pPr lvl="1">
              <a:lnSpc>
                <a:spcPct val="100000"/>
              </a:lnSpc>
            </a:pPr>
            <a:r>
              <a:rPr lang="en-US" sz="2800" dirty="0"/>
              <a:t>Wellhead Control Panel</a:t>
            </a:r>
          </a:p>
          <a:p>
            <a:pPr lvl="1">
              <a:lnSpc>
                <a:spcPct val="100000"/>
              </a:lnSpc>
            </a:pPr>
            <a:r>
              <a:rPr lang="en-US" sz="2800" dirty="0"/>
              <a:t>Mast / </a:t>
            </a:r>
            <a:r>
              <a:rPr lang="en-US" sz="2800" dirty="0" err="1"/>
              <a:t>Ginpole</a:t>
            </a:r>
            <a:r>
              <a:rPr lang="en-US" sz="2800" dirty="0"/>
              <a:t> complete with hoisting unit</a:t>
            </a:r>
          </a:p>
        </p:txBody>
      </p:sp>
      <p:pic>
        <p:nvPicPr>
          <p:cNvPr id="12" name="Picture 11" descr="A picture containing sky, outdoor, ground, green&#10;&#10;Description automatically generated">
            <a:extLst>
              <a:ext uri="{FF2B5EF4-FFF2-40B4-BE49-F238E27FC236}">
                <a16:creationId xmlns:a16="http://schemas.microsoft.com/office/drawing/2014/main" id="{CBBDEE09-4B9E-45CE-B479-0ECACD8117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58131" y="4012561"/>
            <a:ext cx="3103174" cy="2327380"/>
          </a:xfrm>
          <a:prstGeom prst="rect">
            <a:avLst/>
          </a:prstGeom>
        </p:spPr>
      </p:pic>
      <p:pic>
        <p:nvPicPr>
          <p:cNvPr id="14" name="Picture 13" descr="A picture containing sky, outdoor, ground, person&#10;&#10;Description automatically generated">
            <a:extLst>
              <a:ext uri="{FF2B5EF4-FFF2-40B4-BE49-F238E27FC236}">
                <a16:creationId xmlns:a16="http://schemas.microsoft.com/office/drawing/2014/main" id="{49168A61-5EF2-4F08-81FA-E24AE93F12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8131" y="1433010"/>
            <a:ext cx="3103174" cy="2327380"/>
          </a:xfrm>
          <a:prstGeom prst="rect">
            <a:avLst/>
          </a:prstGeom>
        </p:spPr>
      </p:pic>
    </p:spTree>
    <p:extLst>
      <p:ext uri="{BB962C8B-B14F-4D97-AF65-F5344CB8AC3E}">
        <p14:creationId xmlns:p14="http://schemas.microsoft.com/office/powerpoint/2010/main" val="219066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0EB47CE-08E1-4FA0-B850-7CB66F65BC23}"/>
              </a:ext>
            </a:extLst>
          </p:cNvPr>
          <p:cNvSpPr>
            <a:spLocks noGrp="1"/>
          </p:cNvSpPr>
          <p:nvPr>
            <p:ph type="title"/>
          </p:nvPr>
        </p:nvSpPr>
        <p:spPr>
          <a:xfrm>
            <a:off x="838200" y="14676"/>
            <a:ext cx="10515600" cy="1325563"/>
          </a:xfrm>
        </p:spPr>
        <p:txBody>
          <a:bodyPr/>
          <a:lstStyle/>
          <a:p>
            <a:r>
              <a:rPr lang="en-US" dirty="0"/>
              <a:t>Slickline Basic Surface Equipment</a:t>
            </a:r>
          </a:p>
        </p:txBody>
      </p:sp>
      <p:sp>
        <p:nvSpPr>
          <p:cNvPr id="4" name="Slide Number Placeholder 3"/>
          <p:cNvSpPr>
            <a:spLocks noGrp="1"/>
          </p:cNvSpPr>
          <p:nvPr>
            <p:ph type="sldNum" sz="quarter" idx="12"/>
          </p:nvPr>
        </p:nvSpPr>
        <p:spPr>
          <a:prstGeom prst="rect">
            <a:avLst/>
          </a:prstGeom>
        </p:spPr>
        <p:txBody>
          <a:bodyPr wrap="square" lIns="0" tIns="0" rIns="0" bIns="0">
            <a:spAutoFit/>
          </a:bodyPr>
          <a:lstStyle>
            <a:defPPr>
              <a:defRPr lang="en-US"/>
            </a:defPPr>
            <a:lvl1pPr marL="0" algn="r" defTabSz="914400" rtl="0" eaLnBrk="1" latinLnBrk="0" hangingPunct="1">
              <a:defRPr sz="1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6F15528-21DE-4FAA-801E-634DDDAF4B2B}" type="slidenum">
              <a:rPr lang="en-US" smtClean="0"/>
              <a:pPr/>
              <a:t>21</a:t>
            </a:fld>
            <a:endParaRPr lang="en-MY"/>
          </a:p>
        </p:txBody>
      </p:sp>
      <p:grpSp>
        <p:nvGrpSpPr>
          <p:cNvPr id="2" name="Group 1"/>
          <p:cNvGrpSpPr/>
          <p:nvPr/>
        </p:nvGrpSpPr>
        <p:grpSpPr>
          <a:xfrm>
            <a:off x="1313532" y="1367858"/>
            <a:ext cx="9564936" cy="4122284"/>
            <a:chOff x="72700" y="1508443"/>
            <a:chExt cx="10547999" cy="4545963"/>
          </a:xfrm>
        </p:grpSpPr>
        <p:sp>
          <p:nvSpPr>
            <p:cNvPr id="3" name="Freeform 2"/>
            <p:cNvSpPr/>
            <p:nvPr/>
          </p:nvSpPr>
          <p:spPr>
            <a:xfrm>
              <a:off x="1784640" y="4346488"/>
              <a:ext cx="1989352" cy="1707918"/>
            </a:xfrm>
            <a:custGeom>
              <a:avLst/>
              <a:gdLst>
                <a:gd name="connsiteX0" fmla="*/ 0 w 1989352"/>
                <a:gd name="connsiteY0" fmla="*/ 853959 h 1707918"/>
                <a:gd name="connsiteX1" fmla="*/ 426980 w 1989352"/>
                <a:gd name="connsiteY1" fmla="*/ 0 h 1707918"/>
                <a:gd name="connsiteX2" fmla="*/ 1562373 w 1989352"/>
                <a:gd name="connsiteY2" fmla="*/ 0 h 1707918"/>
                <a:gd name="connsiteX3" fmla="*/ 1989352 w 1989352"/>
                <a:gd name="connsiteY3" fmla="*/ 853959 h 1707918"/>
                <a:gd name="connsiteX4" fmla="*/ 1562373 w 1989352"/>
                <a:gd name="connsiteY4" fmla="*/ 1707918 h 1707918"/>
                <a:gd name="connsiteX5" fmla="*/ 426980 w 1989352"/>
                <a:gd name="connsiteY5" fmla="*/ 1707918 h 1707918"/>
                <a:gd name="connsiteX6" fmla="*/ 0 w 1989352"/>
                <a:gd name="connsiteY6" fmla="*/ 853959 h 170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89352" h="1707918">
                  <a:moveTo>
                    <a:pt x="0" y="853959"/>
                  </a:moveTo>
                  <a:lnTo>
                    <a:pt x="426980" y="0"/>
                  </a:lnTo>
                  <a:lnTo>
                    <a:pt x="1562373" y="0"/>
                  </a:lnTo>
                  <a:lnTo>
                    <a:pt x="1989352" y="853959"/>
                  </a:lnTo>
                  <a:lnTo>
                    <a:pt x="1562373" y="1707918"/>
                  </a:lnTo>
                  <a:lnTo>
                    <a:pt x="426980" y="1707918"/>
                  </a:lnTo>
                  <a:lnTo>
                    <a:pt x="0" y="853959"/>
                  </a:lnTo>
                  <a:close/>
                </a:path>
              </a:pathLst>
            </a:custGeom>
            <a:solidFill>
              <a:sysClr val="window" lastClr="FFFFFF">
                <a:hueOff val="0"/>
                <a:satOff val="0"/>
                <a:lumOff val="0"/>
                <a:alphaOff val="0"/>
              </a:sysClr>
            </a:solidFill>
            <a:ln w="12700" cap="flat" cmpd="sng" algn="ctr">
              <a:solidFill>
                <a:srgbClr val="A5A5A5">
                  <a:shade val="80000"/>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279391" tIns="267504" rIns="279391" bIns="267504" numCol="1" spcCol="1270" anchor="ctr" anchorCtr="0">
              <a:noAutofit/>
            </a:bodyPr>
            <a:lstStyle/>
            <a:p>
              <a:pPr algn="ctr" defTabSz="967374">
                <a:lnSpc>
                  <a:spcPct val="90000"/>
                </a:lnSpc>
                <a:spcBef>
                  <a:spcPct val="0"/>
                </a:spcBef>
                <a:spcAft>
                  <a:spcPct val="35000"/>
                </a:spcAft>
              </a:pPr>
              <a:r>
                <a:rPr lang="en-MY" sz="1814" dirty="0" err="1">
                  <a:solidFill>
                    <a:sysClr val="windowText" lastClr="000000">
                      <a:hueOff val="0"/>
                      <a:satOff val="0"/>
                      <a:lumOff val="0"/>
                      <a:alphaOff val="0"/>
                    </a:sysClr>
                  </a:solidFill>
                  <a:latin typeface="Arial" panose="020B0604020202020204" pitchFamily="34" charset="0"/>
                  <a:cs typeface="Arial" panose="020B0604020202020204" pitchFamily="34" charset="0"/>
                </a:rPr>
                <a:t>Slickline</a:t>
              </a:r>
              <a:r>
                <a:rPr lang="en-MY" sz="1814" dirty="0">
                  <a:solidFill>
                    <a:sysClr val="windowText" lastClr="000000">
                      <a:hueOff val="0"/>
                      <a:satOff val="0"/>
                      <a:lumOff val="0"/>
                      <a:alphaOff val="0"/>
                    </a:sysClr>
                  </a:solidFill>
                  <a:latin typeface="Arial" panose="020B0604020202020204" pitchFamily="34" charset="0"/>
                  <a:cs typeface="Arial" panose="020B0604020202020204" pitchFamily="34" charset="0"/>
                </a:rPr>
                <a:t> Reel Skid Unit</a:t>
              </a:r>
            </a:p>
          </p:txBody>
        </p:sp>
        <p:sp>
          <p:nvSpPr>
            <p:cNvPr id="6" name="Hexagon 5"/>
            <p:cNvSpPr/>
            <p:nvPr/>
          </p:nvSpPr>
          <p:spPr>
            <a:xfrm>
              <a:off x="1832106" y="5110210"/>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7" name="Hexagon 6"/>
            <p:cNvSpPr/>
            <p:nvPr/>
          </p:nvSpPr>
          <p:spPr>
            <a:xfrm>
              <a:off x="72700" y="3402292"/>
              <a:ext cx="1989352" cy="1707918"/>
            </a:xfrm>
            <a:prstGeom prst="hexagon">
              <a:avLst>
                <a:gd name="adj" fmla="val 25000"/>
                <a:gd name="vf" fmla="val 115470"/>
              </a:avLst>
            </a:prstGeom>
            <a:blipFill rotWithShape="1">
              <a:blip r:embed="rId2"/>
              <a:stretch>
                <a:fillRect/>
              </a:stretch>
            </a:blip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8" name="Hexagon 7"/>
            <p:cNvSpPr/>
            <p:nvPr/>
          </p:nvSpPr>
          <p:spPr>
            <a:xfrm>
              <a:off x="1435501" y="4883367"/>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9" name="Freeform 8"/>
            <p:cNvSpPr/>
            <p:nvPr/>
          </p:nvSpPr>
          <p:spPr>
            <a:xfrm>
              <a:off x="3496580" y="3396836"/>
              <a:ext cx="1989352" cy="1707918"/>
            </a:xfrm>
            <a:custGeom>
              <a:avLst/>
              <a:gdLst>
                <a:gd name="connsiteX0" fmla="*/ 0 w 1989352"/>
                <a:gd name="connsiteY0" fmla="*/ 853959 h 1707918"/>
                <a:gd name="connsiteX1" fmla="*/ 426980 w 1989352"/>
                <a:gd name="connsiteY1" fmla="*/ 0 h 1707918"/>
                <a:gd name="connsiteX2" fmla="*/ 1562373 w 1989352"/>
                <a:gd name="connsiteY2" fmla="*/ 0 h 1707918"/>
                <a:gd name="connsiteX3" fmla="*/ 1989352 w 1989352"/>
                <a:gd name="connsiteY3" fmla="*/ 853959 h 1707918"/>
                <a:gd name="connsiteX4" fmla="*/ 1562373 w 1989352"/>
                <a:gd name="connsiteY4" fmla="*/ 1707918 h 1707918"/>
                <a:gd name="connsiteX5" fmla="*/ 426980 w 1989352"/>
                <a:gd name="connsiteY5" fmla="*/ 1707918 h 1707918"/>
                <a:gd name="connsiteX6" fmla="*/ 0 w 1989352"/>
                <a:gd name="connsiteY6" fmla="*/ 853959 h 170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89352" h="1707918">
                  <a:moveTo>
                    <a:pt x="0" y="853959"/>
                  </a:moveTo>
                  <a:lnTo>
                    <a:pt x="426980" y="0"/>
                  </a:lnTo>
                  <a:lnTo>
                    <a:pt x="1562373" y="0"/>
                  </a:lnTo>
                  <a:lnTo>
                    <a:pt x="1989352" y="853959"/>
                  </a:lnTo>
                  <a:lnTo>
                    <a:pt x="1562373" y="1707918"/>
                  </a:lnTo>
                  <a:lnTo>
                    <a:pt x="426980" y="1707918"/>
                  </a:lnTo>
                  <a:lnTo>
                    <a:pt x="0" y="853959"/>
                  </a:lnTo>
                  <a:close/>
                </a:path>
              </a:pathLst>
            </a:custGeom>
            <a:solidFill>
              <a:sysClr val="window" lastClr="FFFFFF">
                <a:hueOff val="0"/>
                <a:satOff val="0"/>
                <a:lumOff val="0"/>
                <a:alphaOff val="0"/>
              </a:sysClr>
            </a:solidFill>
            <a:ln w="12700" cap="flat" cmpd="sng" algn="ctr">
              <a:solidFill>
                <a:srgbClr val="A5A5A5">
                  <a:shade val="80000"/>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279391" tIns="267504" rIns="279391" bIns="267504" numCol="1" spcCol="1270" anchor="ctr" anchorCtr="0">
              <a:noAutofit/>
            </a:bodyPr>
            <a:lstStyle/>
            <a:p>
              <a:pPr algn="ctr" defTabSz="967374">
                <a:lnSpc>
                  <a:spcPct val="90000"/>
                </a:lnSpc>
                <a:spcBef>
                  <a:spcPct val="0"/>
                </a:spcBef>
                <a:spcAft>
                  <a:spcPct val="35000"/>
                </a:spcAft>
              </a:pPr>
              <a:r>
                <a:rPr lang="en-MY" sz="1814" dirty="0">
                  <a:solidFill>
                    <a:sysClr val="windowText" lastClr="000000">
                      <a:hueOff val="0"/>
                      <a:satOff val="0"/>
                      <a:lumOff val="0"/>
                      <a:alphaOff val="0"/>
                    </a:sysClr>
                  </a:solidFill>
                  <a:latin typeface="Arial" panose="020B0604020202020204" pitchFamily="34" charset="0"/>
                  <a:cs typeface="Arial" panose="020B0604020202020204" pitchFamily="34" charset="0"/>
                </a:rPr>
                <a:t>Power pack</a:t>
              </a:r>
            </a:p>
          </p:txBody>
        </p:sp>
        <p:sp>
          <p:nvSpPr>
            <p:cNvPr id="10" name="Hexagon 9"/>
            <p:cNvSpPr/>
            <p:nvPr/>
          </p:nvSpPr>
          <p:spPr>
            <a:xfrm>
              <a:off x="4865711" y="4874275"/>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1" name="Hexagon 10"/>
            <p:cNvSpPr/>
            <p:nvPr/>
          </p:nvSpPr>
          <p:spPr>
            <a:xfrm>
              <a:off x="5207466" y="4342852"/>
              <a:ext cx="1989352" cy="1707918"/>
            </a:xfrm>
            <a:prstGeom prst="hexagon">
              <a:avLst>
                <a:gd name="adj" fmla="val 25000"/>
                <a:gd name="vf" fmla="val 115470"/>
              </a:avLst>
            </a:prstGeom>
            <a:blipFill rotWithShape="0">
              <a:blip r:embed="rId3" cstate="email">
                <a:extLst>
                  <a:ext uri="{28A0092B-C50C-407E-A947-70E740481C1C}">
                    <a14:useLocalDpi xmlns:a14="http://schemas.microsoft.com/office/drawing/2010/main"/>
                  </a:ext>
                </a:extLst>
              </a:blip>
              <a:srcRect/>
              <a:stretch>
                <a:fillRect/>
              </a:stretch>
            </a:blip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2" name="Hexagon 11"/>
            <p:cNvSpPr/>
            <p:nvPr/>
          </p:nvSpPr>
          <p:spPr>
            <a:xfrm>
              <a:off x="5255987" y="5102937"/>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3" name="Freeform 12"/>
            <p:cNvSpPr/>
            <p:nvPr/>
          </p:nvSpPr>
          <p:spPr>
            <a:xfrm>
              <a:off x="1784640" y="2458095"/>
              <a:ext cx="1989352" cy="1707918"/>
            </a:xfrm>
            <a:custGeom>
              <a:avLst/>
              <a:gdLst>
                <a:gd name="connsiteX0" fmla="*/ 0 w 1989352"/>
                <a:gd name="connsiteY0" fmla="*/ 853959 h 1707918"/>
                <a:gd name="connsiteX1" fmla="*/ 426980 w 1989352"/>
                <a:gd name="connsiteY1" fmla="*/ 0 h 1707918"/>
                <a:gd name="connsiteX2" fmla="*/ 1562373 w 1989352"/>
                <a:gd name="connsiteY2" fmla="*/ 0 h 1707918"/>
                <a:gd name="connsiteX3" fmla="*/ 1989352 w 1989352"/>
                <a:gd name="connsiteY3" fmla="*/ 853959 h 1707918"/>
                <a:gd name="connsiteX4" fmla="*/ 1562373 w 1989352"/>
                <a:gd name="connsiteY4" fmla="*/ 1707918 h 1707918"/>
                <a:gd name="connsiteX5" fmla="*/ 426980 w 1989352"/>
                <a:gd name="connsiteY5" fmla="*/ 1707918 h 1707918"/>
                <a:gd name="connsiteX6" fmla="*/ 0 w 1989352"/>
                <a:gd name="connsiteY6" fmla="*/ 853959 h 170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89352" h="1707918">
                  <a:moveTo>
                    <a:pt x="0" y="853959"/>
                  </a:moveTo>
                  <a:lnTo>
                    <a:pt x="426980" y="0"/>
                  </a:lnTo>
                  <a:lnTo>
                    <a:pt x="1562373" y="0"/>
                  </a:lnTo>
                  <a:lnTo>
                    <a:pt x="1989352" y="853959"/>
                  </a:lnTo>
                  <a:lnTo>
                    <a:pt x="1562373" y="1707918"/>
                  </a:lnTo>
                  <a:lnTo>
                    <a:pt x="426980" y="1707918"/>
                  </a:lnTo>
                  <a:lnTo>
                    <a:pt x="0" y="853959"/>
                  </a:lnTo>
                  <a:close/>
                </a:path>
              </a:pathLst>
            </a:custGeom>
            <a:solidFill>
              <a:sysClr val="window" lastClr="FFFFFF">
                <a:hueOff val="0"/>
                <a:satOff val="0"/>
                <a:lumOff val="0"/>
                <a:alphaOff val="0"/>
              </a:sysClr>
            </a:solidFill>
            <a:ln w="12700" cap="flat" cmpd="sng" algn="ctr">
              <a:solidFill>
                <a:srgbClr val="A5A5A5">
                  <a:shade val="80000"/>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279391" tIns="267504" rIns="279391" bIns="267504" numCol="1" spcCol="1270" anchor="ctr" anchorCtr="0">
              <a:noAutofit/>
            </a:bodyPr>
            <a:lstStyle/>
            <a:p>
              <a:pPr algn="ctr" defTabSz="967374">
                <a:lnSpc>
                  <a:spcPct val="90000"/>
                </a:lnSpc>
                <a:spcBef>
                  <a:spcPct val="0"/>
                </a:spcBef>
                <a:spcAft>
                  <a:spcPct val="35000"/>
                </a:spcAft>
              </a:pPr>
              <a:r>
                <a:rPr lang="en-MY" sz="1814" dirty="0">
                  <a:solidFill>
                    <a:sysClr val="windowText" lastClr="000000">
                      <a:hueOff val="0"/>
                      <a:satOff val="0"/>
                      <a:lumOff val="0"/>
                      <a:alphaOff val="0"/>
                    </a:sysClr>
                  </a:solidFill>
                  <a:latin typeface="Arial" panose="020B0604020202020204" pitchFamily="34" charset="0"/>
                  <a:cs typeface="Arial" panose="020B0604020202020204" pitchFamily="34" charset="0"/>
                </a:rPr>
                <a:t>40’ / 70’ mast</a:t>
              </a:r>
            </a:p>
          </p:txBody>
        </p:sp>
        <p:sp>
          <p:nvSpPr>
            <p:cNvPr id="15" name="Hexagon 14"/>
            <p:cNvSpPr/>
            <p:nvPr/>
          </p:nvSpPr>
          <p:spPr>
            <a:xfrm>
              <a:off x="3147442" y="2490371"/>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6" name="Hexagon 15"/>
            <p:cNvSpPr/>
            <p:nvPr/>
          </p:nvSpPr>
          <p:spPr>
            <a:xfrm>
              <a:off x="3496580" y="1508443"/>
              <a:ext cx="1989352" cy="1707918"/>
            </a:xfrm>
            <a:prstGeom prst="hexagon">
              <a:avLst>
                <a:gd name="adj" fmla="val 25000"/>
                <a:gd name="vf" fmla="val 115470"/>
              </a:avLst>
            </a:prstGeom>
            <a:blipFill rotWithShape="0">
              <a:blip r:embed="rId4" cstate="email">
                <a:extLst>
                  <a:ext uri="{28A0092B-C50C-407E-A947-70E740481C1C}">
                    <a14:useLocalDpi xmlns:a14="http://schemas.microsoft.com/office/drawing/2010/main"/>
                  </a:ext>
                </a:extLst>
              </a:blip>
              <a:srcRect/>
              <a:stretch>
                <a:fillRect/>
              </a:stretch>
            </a:blip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7" name="Hexagon 16"/>
            <p:cNvSpPr/>
            <p:nvPr/>
          </p:nvSpPr>
          <p:spPr>
            <a:xfrm>
              <a:off x="3552485" y="2265346"/>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18" name="Freeform 17"/>
            <p:cNvSpPr/>
            <p:nvPr/>
          </p:nvSpPr>
          <p:spPr>
            <a:xfrm>
              <a:off x="5207466" y="2454458"/>
              <a:ext cx="1989352" cy="1707918"/>
            </a:xfrm>
            <a:custGeom>
              <a:avLst/>
              <a:gdLst>
                <a:gd name="connsiteX0" fmla="*/ 0 w 1989352"/>
                <a:gd name="connsiteY0" fmla="*/ 853959 h 1707918"/>
                <a:gd name="connsiteX1" fmla="*/ 426980 w 1989352"/>
                <a:gd name="connsiteY1" fmla="*/ 0 h 1707918"/>
                <a:gd name="connsiteX2" fmla="*/ 1562373 w 1989352"/>
                <a:gd name="connsiteY2" fmla="*/ 0 h 1707918"/>
                <a:gd name="connsiteX3" fmla="*/ 1989352 w 1989352"/>
                <a:gd name="connsiteY3" fmla="*/ 853959 h 1707918"/>
                <a:gd name="connsiteX4" fmla="*/ 1562373 w 1989352"/>
                <a:gd name="connsiteY4" fmla="*/ 1707918 h 1707918"/>
                <a:gd name="connsiteX5" fmla="*/ 426980 w 1989352"/>
                <a:gd name="connsiteY5" fmla="*/ 1707918 h 1707918"/>
                <a:gd name="connsiteX6" fmla="*/ 0 w 1989352"/>
                <a:gd name="connsiteY6" fmla="*/ 853959 h 170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89352" h="1707918">
                  <a:moveTo>
                    <a:pt x="0" y="853959"/>
                  </a:moveTo>
                  <a:lnTo>
                    <a:pt x="426980" y="0"/>
                  </a:lnTo>
                  <a:lnTo>
                    <a:pt x="1562373" y="0"/>
                  </a:lnTo>
                  <a:lnTo>
                    <a:pt x="1989352" y="853959"/>
                  </a:lnTo>
                  <a:lnTo>
                    <a:pt x="1562373" y="1707918"/>
                  </a:lnTo>
                  <a:lnTo>
                    <a:pt x="426980" y="1707918"/>
                  </a:lnTo>
                  <a:lnTo>
                    <a:pt x="0" y="853959"/>
                  </a:lnTo>
                  <a:close/>
                </a:path>
              </a:pathLst>
            </a:custGeom>
            <a:solidFill>
              <a:sysClr val="window" lastClr="FFFFFF">
                <a:hueOff val="0"/>
                <a:satOff val="0"/>
                <a:lumOff val="0"/>
                <a:alphaOff val="0"/>
              </a:sysClr>
            </a:solidFill>
            <a:ln w="12700" cap="flat" cmpd="sng" algn="ctr">
              <a:solidFill>
                <a:srgbClr val="A5A5A5">
                  <a:shade val="80000"/>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279391" tIns="267504" rIns="279391" bIns="267504" numCol="1" spcCol="1270" anchor="ctr" anchorCtr="0">
              <a:noAutofit/>
            </a:bodyPr>
            <a:lstStyle/>
            <a:p>
              <a:pPr algn="ctr" defTabSz="967374">
                <a:lnSpc>
                  <a:spcPct val="90000"/>
                </a:lnSpc>
                <a:spcBef>
                  <a:spcPct val="0"/>
                </a:spcBef>
                <a:spcAft>
                  <a:spcPct val="35000"/>
                </a:spcAft>
              </a:pPr>
              <a:r>
                <a:rPr lang="en-MY" sz="1814" dirty="0">
                  <a:solidFill>
                    <a:sysClr val="windowText" lastClr="000000">
                      <a:hueOff val="0"/>
                      <a:satOff val="0"/>
                      <a:lumOff val="0"/>
                      <a:alphaOff val="0"/>
                    </a:sysClr>
                  </a:solidFill>
                  <a:latin typeface="Arial" panose="020B0604020202020204" pitchFamily="34" charset="0"/>
                  <a:cs typeface="Arial" panose="020B0604020202020204" pitchFamily="34" charset="0"/>
                </a:rPr>
                <a:t>Well control equipment</a:t>
              </a:r>
            </a:p>
          </p:txBody>
        </p:sp>
        <p:sp>
          <p:nvSpPr>
            <p:cNvPr id="19" name="Hexagon 18"/>
            <p:cNvSpPr/>
            <p:nvPr/>
          </p:nvSpPr>
          <p:spPr>
            <a:xfrm>
              <a:off x="6928900" y="3211361"/>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0" name="Hexagon 19"/>
            <p:cNvSpPr/>
            <p:nvPr/>
          </p:nvSpPr>
          <p:spPr>
            <a:xfrm>
              <a:off x="6919406" y="3414566"/>
              <a:ext cx="1989352" cy="1707918"/>
            </a:xfrm>
            <a:prstGeom prst="hexagon">
              <a:avLst>
                <a:gd name="adj" fmla="val 25000"/>
                <a:gd name="vf" fmla="val 115470"/>
              </a:avLst>
            </a:prstGeom>
            <a:blipFill rotWithShape="1">
              <a:blip r:embed="rId5" cstate="email">
                <a:extLst>
                  <a:ext uri="{28A0092B-C50C-407E-A947-70E740481C1C}">
                    <a14:useLocalDpi xmlns:a14="http://schemas.microsoft.com/office/drawing/2010/main"/>
                  </a:ext>
                </a:extLst>
              </a:blip>
              <a:stretch>
                <a:fillRect/>
              </a:stretch>
            </a:blip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1" name="Hexagon 20"/>
            <p:cNvSpPr/>
            <p:nvPr/>
          </p:nvSpPr>
          <p:spPr>
            <a:xfrm>
              <a:off x="7307573" y="3445478"/>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2" name="Freeform 21"/>
            <p:cNvSpPr/>
            <p:nvPr/>
          </p:nvSpPr>
          <p:spPr>
            <a:xfrm>
              <a:off x="6919406" y="1526627"/>
              <a:ext cx="1989352" cy="1707918"/>
            </a:xfrm>
            <a:custGeom>
              <a:avLst/>
              <a:gdLst>
                <a:gd name="connsiteX0" fmla="*/ 0 w 1989352"/>
                <a:gd name="connsiteY0" fmla="*/ 853959 h 1707918"/>
                <a:gd name="connsiteX1" fmla="*/ 426980 w 1989352"/>
                <a:gd name="connsiteY1" fmla="*/ 0 h 1707918"/>
                <a:gd name="connsiteX2" fmla="*/ 1562373 w 1989352"/>
                <a:gd name="connsiteY2" fmla="*/ 0 h 1707918"/>
                <a:gd name="connsiteX3" fmla="*/ 1989352 w 1989352"/>
                <a:gd name="connsiteY3" fmla="*/ 853959 h 1707918"/>
                <a:gd name="connsiteX4" fmla="*/ 1562373 w 1989352"/>
                <a:gd name="connsiteY4" fmla="*/ 1707918 h 1707918"/>
                <a:gd name="connsiteX5" fmla="*/ 426980 w 1989352"/>
                <a:gd name="connsiteY5" fmla="*/ 1707918 h 1707918"/>
                <a:gd name="connsiteX6" fmla="*/ 0 w 1989352"/>
                <a:gd name="connsiteY6" fmla="*/ 853959 h 1707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89352" h="1707918">
                  <a:moveTo>
                    <a:pt x="0" y="853959"/>
                  </a:moveTo>
                  <a:lnTo>
                    <a:pt x="426980" y="0"/>
                  </a:lnTo>
                  <a:lnTo>
                    <a:pt x="1562373" y="0"/>
                  </a:lnTo>
                  <a:lnTo>
                    <a:pt x="1989352" y="853959"/>
                  </a:lnTo>
                  <a:lnTo>
                    <a:pt x="1562373" y="1707918"/>
                  </a:lnTo>
                  <a:lnTo>
                    <a:pt x="426980" y="1707918"/>
                  </a:lnTo>
                  <a:lnTo>
                    <a:pt x="0" y="853959"/>
                  </a:lnTo>
                  <a:close/>
                </a:path>
              </a:pathLst>
            </a:custGeom>
            <a:solidFill>
              <a:sysClr val="window" lastClr="FFFFFF">
                <a:hueOff val="0"/>
                <a:satOff val="0"/>
                <a:lumOff val="0"/>
                <a:alphaOff val="0"/>
              </a:sysClr>
            </a:solidFill>
            <a:ln w="12700" cap="flat" cmpd="sng" algn="ctr">
              <a:solidFill>
                <a:srgbClr val="A5A5A5">
                  <a:shade val="80000"/>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279391" tIns="267504" rIns="279391" bIns="267504" numCol="1" spcCol="1270" anchor="ctr" anchorCtr="0">
              <a:noAutofit/>
            </a:bodyPr>
            <a:lstStyle/>
            <a:p>
              <a:pPr algn="ctr" defTabSz="967374">
                <a:lnSpc>
                  <a:spcPct val="90000"/>
                </a:lnSpc>
                <a:spcBef>
                  <a:spcPct val="0"/>
                </a:spcBef>
                <a:spcAft>
                  <a:spcPct val="35000"/>
                </a:spcAft>
              </a:pPr>
              <a:r>
                <a:rPr lang="en-MY" sz="1814" dirty="0">
                  <a:solidFill>
                    <a:sysClr val="windowText" lastClr="000000">
                      <a:hueOff val="0"/>
                      <a:satOff val="0"/>
                      <a:lumOff val="0"/>
                      <a:alphaOff val="0"/>
                    </a:sysClr>
                  </a:solidFill>
                  <a:latin typeface="Arial" panose="020B0604020202020204" pitchFamily="34" charset="0"/>
                  <a:cs typeface="Arial" panose="020B0604020202020204" pitchFamily="34" charset="0"/>
                </a:rPr>
                <a:t>Slick / Braided line</a:t>
              </a:r>
            </a:p>
          </p:txBody>
        </p:sp>
        <p:sp>
          <p:nvSpPr>
            <p:cNvPr id="23" name="Hexagon 22"/>
            <p:cNvSpPr/>
            <p:nvPr/>
          </p:nvSpPr>
          <p:spPr>
            <a:xfrm>
              <a:off x="8640840" y="2292167"/>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4" name="Hexagon 23"/>
            <p:cNvSpPr/>
            <p:nvPr/>
          </p:nvSpPr>
          <p:spPr>
            <a:xfrm>
              <a:off x="8631347" y="2479461"/>
              <a:ext cx="1989352" cy="1707918"/>
            </a:xfrm>
            <a:prstGeom prst="hexagon">
              <a:avLst>
                <a:gd name="adj" fmla="val 25000"/>
                <a:gd name="vf" fmla="val 115470"/>
              </a:avLst>
            </a:prstGeom>
            <a:blipFill rotWithShape="0">
              <a:blip r:embed="rId6" cstate="email">
                <a:extLst>
                  <a:ext uri="{28A0092B-C50C-407E-A947-70E740481C1C}">
                    <a14:useLocalDpi xmlns:a14="http://schemas.microsoft.com/office/drawing/2010/main"/>
                  </a:ext>
                </a:extLst>
              </a:blip>
              <a:srcRect/>
              <a:stretch>
                <a:fillRect/>
              </a:stretch>
            </a:blip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5" name="Hexagon 24"/>
            <p:cNvSpPr/>
            <p:nvPr/>
          </p:nvSpPr>
          <p:spPr>
            <a:xfrm>
              <a:off x="9027952" y="2517647"/>
              <a:ext cx="232056" cy="200022"/>
            </a:xfrm>
            <a:prstGeom prst="hexagon">
              <a:avLst>
                <a:gd name="adj" fmla="val 25000"/>
                <a:gd name="vf" fmla="val 115470"/>
              </a:avLst>
            </a:prstGeom>
            <a:solidFill>
              <a:sysClr val="window" lastClr="FFFFFF">
                <a:hueOff val="0"/>
                <a:satOff val="0"/>
                <a:lumOff val="0"/>
                <a:alphaOff val="0"/>
              </a:sysClr>
            </a:solidFill>
            <a:ln w="12700" cap="flat" cmpd="sng" algn="ctr">
              <a:solidFill>
                <a:srgbClr val="A5A5A5">
                  <a:hueOff val="0"/>
                  <a:satOff val="0"/>
                  <a:lumOff val="0"/>
                  <a:alphaOff val="0"/>
                </a:srgbClr>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sp>
      </p:grpSp>
    </p:spTree>
    <p:extLst>
      <p:ext uri="{BB962C8B-B14F-4D97-AF65-F5344CB8AC3E}">
        <p14:creationId xmlns:p14="http://schemas.microsoft.com/office/powerpoint/2010/main" val="16354684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EF1E9-290E-4385-873A-D592BA9D697B}"/>
              </a:ext>
            </a:extLst>
          </p:cNvPr>
          <p:cNvSpPr>
            <a:spLocks noGrp="1"/>
          </p:cNvSpPr>
          <p:nvPr>
            <p:ph type="title"/>
          </p:nvPr>
        </p:nvSpPr>
        <p:spPr/>
        <p:txBody>
          <a:bodyPr/>
          <a:lstStyle/>
          <a:p>
            <a:r>
              <a:rPr lang="en-US" dirty="0"/>
              <a:t>Slickline Application</a:t>
            </a:r>
          </a:p>
        </p:txBody>
      </p:sp>
      <p:sp>
        <p:nvSpPr>
          <p:cNvPr id="3" name="Content Placeholder 2">
            <a:extLst>
              <a:ext uri="{FF2B5EF4-FFF2-40B4-BE49-F238E27FC236}">
                <a16:creationId xmlns:a16="http://schemas.microsoft.com/office/drawing/2014/main" id="{7E412ECA-AADE-494E-9BFF-0141949DC372}"/>
              </a:ext>
            </a:extLst>
          </p:cNvPr>
          <p:cNvSpPr>
            <a:spLocks noGrp="1"/>
          </p:cNvSpPr>
          <p:nvPr>
            <p:ph idx="1"/>
          </p:nvPr>
        </p:nvSpPr>
        <p:spPr>
          <a:xfrm>
            <a:off x="838200" y="1825625"/>
            <a:ext cx="10515600" cy="4667250"/>
          </a:xfrm>
        </p:spPr>
        <p:txBody>
          <a:bodyPr>
            <a:normAutofit fontScale="47500" lnSpcReduction="20000"/>
          </a:bodyPr>
          <a:lstStyle/>
          <a:p>
            <a:pPr marL="0" indent="0">
              <a:lnSpc>
                <a:spcPct val="120000"/>
              </a:lnSpc>
              <a:buNone/>
            </a:pPr>
            <a:r>
              <a:rPr lang="en-US" sz="3800" b="1" dirty="0"/>
              <a:t>Slickline operations involve routine wellbore maintenance, such as:</a:t>
            </a:r>
          </a:p>
          <a:p>
            <a:pPr>
              <a:lnSpc>
                <a:spcPct val="120000"/>
              </a:lnSpc>
            </a:pPr>
            <a:r>
              <a:rPr lang="en-US" sz="3800" dirty="0"/>
              <a:t>Checking the production tubing drift</a:t>
            </a:r>
          </a:p>
          <a:p>
            <a:pPr>
              <a:lnSpc>
                <a:spcPct val="120000"/>
              </a:lnSpc>
            </a:pPr>
            <a:r>
              <a:rPr lang="en-US" sz="3800" dirty="0"/>
              <a:t>Checking the build up of wax, Scale or wellbore deposits</a:t>
            </a:r>
          </a:p>
          <a:p>
            <a:pPr>
              <a:lnSpc>
                <a:spcPct val="120000"/>
              </a:lnSpc>
            </a:pPr>
            <a:r>
              <a:rPr lang="en-US" sz="3800" dirty="0"/>
              <a:t>Confirming the well depth or clearance to perforations</a:t>
            </a:r>
          </a:p>
          <a:p>
            <a:pPr>
              <a:lnSpc>
                <a:spcPct val="120000"/>
              </a:lnSpc>
            </a:pPr>
            <a:r>
              <a:rPr lang="en-US" sz="3800" dirty="0"/>
              <a:t>Running and pulling plugs or flow control devices.</a:t>
            </a:r>
          </a:p>
          <a:p>
            <a:pPr>
              <a:lnSpc>
                <a:spcPct val="120000"/>
              </a:lnSpc>
            </a:pPr>
            <a:r>
              <a:rPr lang="en-US" sz="3800" dirty="0"/>
              <a:t>Zone Isolation (Opening and Closing SSD or similar completion equipment) </a:t>
            </a:r>
          </a:p>
          <a:p>
            <a:pPr>
              <a:lnSpc>
                <a:spcPct val="120000"/>
              </a:lnSpc>
            </a:pPr>
            <a:r>
              <a:rPr lang="en-US" sz="3800" dirty="0"/>
              <a:t>Gauge Cutting</a:t>
            </a:r>
          </a:p>
          <a:p>
            <a:pPr>
              <a:lnSpc>
                <a:spcPct val="120000"/>
              </a:lnSpc>
            </a:pPr>
            <a:r>
              <a:rPr lang="en-US" sz="3800" dirty="0"/>
              <a:t>Memory Logging using Memory Production Logging Tools (MPLT) </a:t>
            </a:r>
          </a:p>
          <a:p>
            <a:pPr>
              <a:lnSpc>
                <a:spcPct val="120000"/>
              </a:lnSpc>
            </a:pPr>
            <a:r>
              <a:rPr lang="en-US" sz="3800" dirty="0"/>
              <a:t>Set and remove a variety of flow control devices such as plugs, subsurface chokes, regulators, GLV, and etc.</a:t>
            </a:r>
          </a:p>
          <a:p>
            <a:pPr>
              <a:lnSpc>
                <a:spcPct val="120000"/>
              </a:lnSpc>
            </a:pPr>
            <a:r>
              <a:rPr lang="en-US" sz="3800" dirty="0"/>
              <a:t>Downhole Mechanical Data Acquisitions (Pressure and Temperature Surveys)</a:t>
            </a:r>
          </a:p>
          <a:p>
            <a:pPr>
              <a:lnSpc>
                <a:spcPct val="120000"/>
              </a:lnSpc>
            </a:pPr>
            <a:r>
              <a:rPr lang="en-US" sz="3800" dirty="0"/>
              <a:t>Perforating</a:t>
            </a:r>
          </a:p>
          <a:p>
            <a:endParaRPr lang="en-US" dirty="0"/>
          </a:p>
        </p:txBody>
      </p:sp>
    </p:spTree>
    <p:extLst>
      <p:ext uri="{BB962C8B-B14F-4D97-AF65-F5344CB8AC3E}">
        <p14:creationId xmlns:p14="http://schemas.microsoft.com/office/powerpoint/2010/main" val="30684731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A650909-0A3A-45C5-B0FB-642C0EF5CDD5}"/>
              </a:ext>
            </a:extLst>
          </p:cNvPr>
          <p:cNvSpPr>
            <a:spLocks noGrp="1"/>
          </p:cNvSpPr>
          <p:nvPr>
            <p:ph type="ftr" sz="quarter" idx="11"/>
          </p:nvPr>
        </p:nvSpPr>
        <p:spPr/>
        <p:txBody>
          <a:bodyPr/>
          <a:lstStyle/>
          <a:p>
            <a:r>
              <a:rPr lang="en-US"/>
              <a:t>Dimension Bid Private</a:t>
            </a:r>
          </a:p>
        </p:txBody>
      </p:sp>
      <p:sp>
        <p:nvSpPr>
          <p:cNvPr id="5" name="Title 1">
            <a:extLst>
              <a:ext uri="{FF2B5EF4-FFF2-40B4-BE49-F238E27FC236}">
                <a16:creationId xmlns:a16="http://schemas.microsoft.com/office/drawing/2014/main" id="{F4C0F9B0-3BB8-4DED-8144-6612ADEE16E6}"/>
              </a:ext>
            </a:extLst>
          </p:cNvPr>
          <p:cNvSpPr>
            <a:spLocks noGrp="1"/>
          </p:cNvSpPr>
          <p:nvPr>
            <p:ph type="title"/>
          </p:nvPr>
        </p:nvSpPr>
        <p:spPr>
          <a:xfrm>
            <a:off x="838200" y="2766218"/>
            <a:ext cx="10515600" cy="1325563"/>
          </a:xfrm>
        </p:spPr>
        <p:txBody>
          <a:bodyPr/>
          <a:lstStyle/>
          <a:p>
            <a:pPr algn="ctr"/>
            <a:r>
              <a:rPr lang="en-US" sz="6000" dirty="0"/>
              <a:t>BRAIDED LINE SERVICE</a:t>
            </a:r>
          </a:p>
        </p:txBody>
      </p:sp>
    </p:spTree>
    <p:extLst>
      <p:ext uri="{BB962C8B-B14F-4D97-AF65-F5344CB8AC3E}">
        <p14:creationId xmlns:p14="http://schemas.microsoft.com/office/powerpoint/2010/main" val="36631557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D866B-0024-4679-AD0C-10C12D91E366}"/>
              </a:ext>
            </a:extLst>
          </p:cNvPr>
          <p:cNvSpPr>
            <a:spLocks noGrp="1"/>
          </p:cNvSpPr>
          <p:nvPr>
            <p:ph type="title"/>
          </p:nvPr>
        </p:nvSpPr>
        <p:spPr/>
        <p:txBody>
          <a:bodyPr/>
          <a:lstStyle/>
          <a:p>
            <a:r>
              <a:rPr lang="en-US" dirty="0"/>
              <a:t>What is Braided Line?</a:t>
            </a:r>
          </a:p>
        </p:txBody>
      </p:sp>
      <p:sp>
        <p:nvSpPr>
          <p:cNvPr id="3" name="Content Placeholder 2">
            <a:extLst>
              <a:ext uri="{FF2B5EF4-FFF2-40B4-BE49-F238E27FC236}">
                <a16:creationId xmlns:a16="http://schemas.microsoft.com/office/drawing/2014/main" id="{BE5664CC-BF63-40C5-B06A-75D372AF735A}"/>
              </a:ext>
            </a:extLst>
          </p:cNvPr>
          <p:cNvSpPr>
            <a:spLocks noGrp="1"/>
          </p:cNvSpPr>
          <p:nvPr>
            <p:ph idx="1"/>
          </p:nvPr>
        </p:nvSpPr>
        <p:spPr>
          <a:xfrm>
            <a:off x="838200" y="1825625"/>
            <a:ext cx="10515600" cy="4028524"/>
          </a:xfrm>
        </p:spPr>
        <p:txBody>
          <a:bodyPr>
            <a:normAutofit fontScale="70000" lnSpcReduction="20000"/>
          </a:bodyPr>
          <a:lstStyle/>
          <a:p>
            <a:pPr>
              <a:lnSpc>
                <a:spcPct val="120000"/>
              </a:lnSpc>
            </a:pPr>
            <a:r>
              <a:rPr lang="en-US" dirty="0"/>
              <a:t>Made up of multi-strands of cable consisting of outer </a:t>
            </a:r>
            <a:r>
              <a:rPr lang="en-US" dirty="0" err="1"/>
              <a:t>armour</a:t>
            </a:r>
            <a:r>
              <a:rPr lang="en-US" dirty="0"/>
              <a:t>, inner </a:t>
            </a:r>
            <a:r>
              <a:rPr lang="en-US" dirty="0" err="1"/>
              <a:t>armour</a:t>
            </a:r>
            <a:r>
              <a:rPr lang="en-US" dirty="0"/>
              <a:t> and non-electrical core</a:t>
            </a:r>
          </a:p>
          <a:p>
            <a:pPr>
              <a:lnSpc>
                <a:spcPct val="120000"/>
              </a:lnSpc>
            </a:pPr>
            <a:endParaRPr lang="en-US" dirty="0"/>
          </a:p>
          <a:p>
            <a:pPr>
              <a:lnSpc>
                <a:spcPct val="120000"/>
              </a:lnSpc>
            </a:pPr>
            <a:r>
              <a:rPr lang="en-US" dirty="0"/>
              <a:t>Greater breaking strength compared to single strand slickline cable. </a:t>
            </a:r>
          </a:p>
          <a:p>
            <a:pPr>
              <a:lnSpc>
                <a:spcPct val="120000"/>
              </a:lnSpc>
            </a:pPr>
            <a:endParaRPr lang="en-US" dirty="0"/>
          </a:p>
          <a:p>
            <a:pPr>
              <a:lnSpc>
                <a:spcPct val="120000"/>
              </a:lnSpc>
            </a:pPr>
            <a:r>
              <a:rPr lang="en-US" dirty="0"/>
              <a:t>This type of wire has once become popular for “heavy” fishing jobs over last few years worldwide, because of the forces involved</a:t>
            </a:r>
          </a:p>
          <a:p>
            <a:pPr>
              <a:lnSpc>
                <a:spcPct val="120000"/>
              </a:lnSpc>
            </a:pPr>
            <a:endParaRPr lang="en-US" dirty="0"/>
          </a:p>
          <a:p>
            <a:pPr>
              <a:lnSpc>
                <a:spcPct val="120000"/>
              </a:lnSpc>
            </a:pPr>
            <a:r>
              <a:rPr lang="en-US" dirty="0"/>
              <a:t>A well is sometimes killed before the fishing job is attempted.</a:t>
            </a:r>
          </a:p>
        </p:txBody>
      </p:sp>
      <mc:AlternateContent xmlns:mc="http://schemas.openxmlformats.org/markup-compatibility/2006">
        <mc:Choice xmlns:p14="http://schemas.microsoft.com/office/powerpoint/2010/main" Requires="p14">
          <p:contentPart p14:bwMode="auto" r:id="rId2">
            <p14:nvContentPartPr>
              <p14:cNvPr id="4" name="Ink 3">
                <a:extLst>
                  <a:ext uri="{FF2B5EF4-FFF2-40B4-BE49-F238E27FC236}">
                    <a16:creationId xmlns:a16="http://schemas.microsoft.com/office/drawing/2014/main" id="{CFFC4767-68BF-43E5-91C7-AA9F5C2FE322}"/>
                  </a:ext>
                </a:extLst>
              </p14:cNvPr>
              <p14:cNvContentPartPr/>
              <p14:nvPr/>
            </p14:nvContentPartPr>
            <p14:xfrm>
              <a:off x="6267600" y="3892680"/>
              <a:ext cx="2178360" cy="660600"/>
            </p14:xfrm>
          </p:contentPart>
        </mc:Choice>
        <mc:Fallback>
          <p:pic>
            <p:nvPicPr>
              <p:cNvPr id="4" name="Ink 3">
                <a:extLst>
                  <a:ext uri="{FF2B5EF4-FFF2-40B4-BE49-F238E27FC236}">
                    <a16:creationId xmlns:a16="http://schemas.microsoft.com/office/drawing/2014/main" id="{CFFC4767-68BF-43E5-91C7-AA9F5C2FE322}"/>
                  </a:ext>
                </a:extLst>
              </p:cNvPr>
              <p:cNvPicPr/>
              <p:nvPr/>
            </p:nvPicPr>
            <p:blipFill>
              <a:blip r:embed="rId3"/>
              <a:stretch>
                <a:fillRect/>
              </a:stretch>
            </p:blipFill>
            <p:spPr>
              <a:xfrm>
                <a:off x="6258240" y="3883320"/>
                <a:ext cx="2197080" cy="679320"/>
              </a:xfrm>
              <a:prstGeom prst="rect">
                <a:avLst/>
              </a:prstGeom>
            </p:spPr>
          </p:pic>
        </mc:Fallback>
      </mc:AlternateContent>
    </p:spTree>
    <p:extLst>
      <p:ext uri="{BB962C8B-B14F-4D97-AF65-F5344CB8AC3E}">
        <p14:creationId xmlns:p14="http://schemas.microsoft.com/office/powerpoint/2010/main" val="12104027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7CCD5-9B0C-4EF4-94CC-E36E6E00EC3D}"/>
              </a:ext>
            </a:extLst>
          </p:cNvPr>
          <p:cNvSpPr>
            <a:spLocks noGrp="1"/>
          </p:cNvSpPr>
          <p:nvPr>
            <p:ph type="title"/>
          </p:nvPr>
        </p:nvSpPr>
        <p:spPr/>
        <p:txBody>
          <a:bodyPr/>
          <a:lstStyle/>
          <a:p>
            <a:r>
              <a:rPr lang="en-US" dirty="0"/>
              <a:t>Braided Line Application</a:t>
            </a:r>
          </a:p>
        </p:txBody>
      </p:sp>
      <p:sp>
        <p:nvSpPr>
          <p:cNvPr id="3" name="Content Placeholder 2">
            <a:extLst>
              <a:ext uri="{FF2B5EF4-FFF2-40B4-BE49-F238E27FC236}">
                <a16:creationId xmlns:a16="http://schemas.microsoft.com/office/drawing/2014/main" id="{4C5102C0-88AA-480D-855E-F9EA06AE90FB}"/>
              </a:ext>
            </a:extLst>
          </p:cNvPr>
          <p:cNvSpPr>
            <a:spLocks noGrp="1"/>
          </p:cNvSpPr>
          <p:nvPr>
            <p:ph idx="1"/>
          </p:nvPr>
        </p:nvSpPr>
        <p:spPr>
          <a:xfrm>
            <a:off x="838200" y="1825625"/>
            <a:ext cx="6099313" cy="4351338"/>
          </a:xfrm>
        </p:spPr>
        <p:txBody>
          <a:bodyPr>
            <a:normAutofit fontScale="55000" lnSpcReduction="20000"/>
          </a:bodyPr>
          <a:lstStyle/>
          <a:p>
            <a:pPr>
              <a:lnSpc>
                <a:spcPct val="120000"/>
              </a:lnSpc>
              <a:buFont typeface="Arial" panose="020B0604020202020204" pitchFamily="34" charset="0"/>
              <a:buChar char="•"/>
            </a:pPr>
            <a:r>
              <a:rPr lang="en-US" dirty="0"/>
              <a:t>Multi strand wireline is used for heavy work such as fishing jobs and swabbing operations. </a:t>
            </a:r>
          </a:p>
          <a:p>
            <a:pPr>
              <a:lnSpc>
                <a:spcPct val="120000"/>
              </a:lnSpc>
              <a:buFont typeface="Arial" panose="020B0604020202020204" pitchFamily="34" charset="0"/>
              <a:buChar char="•"/>
            </a:pPr>
            <a:r>
              <a:rPr lang="en-US" dirty="0"/>
              <a:t>Because the additional forces created by the well pressure acting on the larger cross-sectional area may be significant, a well is sometimes killed before the fishing job is attempted. </a:t>
            </a:r>
          </a:p>
          <a:p>
            <a:pPr>
              <a:lnSpc>
                <a:spcPct val="120000"/>
              </a:lnSpc>
              <a:buFont typeface="Arial" panose="020B0604020202020204" pitchFamily="34" charset="0"/>
              <a:buChar char="•"/>
            </a:pPr>
            <a:r>
              <a:rPr lang="en-US" dirty="0"/>
              <a:t>The most common size of wire used is 3/16 in., with the options of 1/4 in. and 5/16 in. for heavy-duty applications.</a:t>
            </a:r>
          </a:p>
          <a:p>
            <a:pPr>
              <a:lnSpc>
                <a:spcPct val="120000"/>
              </a:lnSpc>
              <a:buFont typeface="Arial" panose="020B0604020202020204" pitchFamily="34" charset="0"/>
              <a:buChar char="•"/>
            </a:pPr>
            <a:r>
              <a:rPr lang="en-US" dirty="0"/>
              <a:t>The conventional 3/16 in. cable comprises 16 (9 + 6 + 1) strands.</a:t>
            </a:r>
          </a:p>
          <a:p>
            <a:pPr>
              <a:lnSpc>
                <a:spcPct val="120000"/>
              </a:lnSpc>
              <a:buFont typeface="Arial" panose="020B0604020202020204" pitchFamily="34" charset="0"/>
              <a:buChar char="•"/>
            </a:pPr>
            <a:r>
              <a:rPr lang="en-US" dirty="0"/>
              <a:t>The core and right-lay inner wires are thinner than the left-lay outer wires. By using right and left-lay, the twisting tendency of the wire under load is prevented.</a:t>
            </a:r>
          </a:p>
          <a:p>
            <a:pPr marL="0" indent="0">
              <a:buNone/>
            </a:pPr>
            <a:endParaRPr lang="en-US" dirty="0"/>
          </a:p>
        </p:txBody>
      </p:sp>
      <p:pic>
        <p:nvPicPr>
          <p:cNvPr id="4" name="Picture 2">
            <a:extLst>
              <a:ext uri="{FF2B5EF4-FFF2-40B4-BE49-F238E27FC236}">
                <a16:creationId xmlns:a16="http://schemas.microsoft.com/office/drawing/2014/main" id="{D94F11A2-3B1E-4E27-9850-BB854F1D2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2957" y="1855442"/>
            <a:ext cx="4673877" cy="295192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6B24017F-5E0C-4E09-A0E9-FA3A9F8C41C1}"/>
              </a:ext>
            </a:extLst>
          </p:cNvPr>
          <p:cNvSpPr txBox="1"/>
          <p:nvPr/>
        </p:nvSpPr>
        <p:spPr>
          <a:xfrm>
            <a:off x="8585608" y="4972118"/>
            <a:ext cx="2048574" cy="307777"/>
          </a:xfrm>
          <a:prstGeom prst="rect">
            <a:avLst/>
          </a:prstGeom>
          <a:noFill/>
        </p:spPr>
        <p:txBody>
          <a:bodyPr wrap="none" rtlCol="0">
            <a:spAutoFit/>
          </a:bodyPr>
          <a:lstStyle/>
          <a:p>
            <a:r>
              <a:rPr lang="en-US" sz="1400" i="1" dirty="0"/>
              <a:t>Braided Line Construction</a:t>
            </a:r>
            <a:endParaRPr lang="en-US" i="1" dirty="0"/>
          </a:p>
        </p:txBody>
      </p:sp>
      <mc:AlternateContent xmlns:mc="http://schemas.openxmlformats.org/markup-compatibility/2006">
        <mc:Choice xmlns:p14="http://schemas.microsoft.com/office/powerpoint/2010/main" Requires="p14">
          <p:contentPart p14:bwMode="auto" r:id="rId3">
            <p14:nvContentPartPr>
              <p14:cNvPr id="5" name="Ink 4">
                <a:extLst>
                  <a:ext uri="{FF2B5EF4-FFF2-40B4-BE49-F238E27FC236}">
                    <a16:creationId xmlns:a16="http://schemas.microsoft.com/office/drawing/2014/main" id="{BCACA759-28BB-4B74-A6AC-389636860E34}"/>
                  </a:ext>
                </a:extLst>
              </p14:cNvPr>
              <p14:cNvContentPartPr/>
              <p14:nvPr/>
            </p14:nvContentPartPr>
            <p14:xfrm>
              <a:off x="9512280" y="1365120"/>
              <a:ext cx="1543320" cy="2153160"/>
            </p14:xfrm>
          </p:contentPart>
        </mc:Choice>
        <mc:Fallback>
          <p:pic>
            <p:nvPicPr>
              <p:cNvPr id="5" name="Ink 4">
                <a:extLst>
                  <a:ext uri="{FF2B5EF4-FFF2-40B4-BE49-F238E27FC236}">
                    <a16:creationId xmlns:a16="http://schemas.microsoft.com/office/drawing/2014/main" id="{BCACA759-28BB-4B74-A6AC-389636860E34}"/>
                  </a:ext>
                </a:extLst>
              </p:cNvPr>
              <p:cNvPicPr/>
              <p:nvPr/>
            </p:nvPicPr>
            <p:blipFill>
              <a:blip r:embed="rId4"/>
              <a:stretch>
                <a:fillRect/>
              </a:stretch>
            </p:blipFill>
            <p:spPr>
              <a:xfrm>
                <a:off x="9502920" y="1355760"/>
                <a:ext cx="1562040" cy="2171880"/>
              </a:xfrm>
              <a:prstGeom prst="rect">
                <a:avLst/>
              </a:prstGeom>
            </p:spPr>
          </p:pic>
        </mc:Fallback>
      </mc:AlternateContent>
    </p:spTree>
    <p:extLst>
      <p:ext uri="{BB962C8B-B14F-4D97-AF65-F5344CB8AC3E}">
        <p14:creationId xmlns:p14="http://schemas.microsoft.com/office/powerpoint/2010/main" val="14210056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A650909-0A3A-45C5-B0FB-642C0EF5CDD5}"/>
              </a:ext>
            </a:extLst>
          </p:cNvPr>
          <p:cNvSpPr>
            <a:spLocks noGrp="1"/>
          </p:cNvSpPr>
          <p:nvPr>
            <p:ph type="ftr" sz="quarter" idx="11"/>
          </p:nvPr>
        </p:nvSpPr>
        <p:spPr/>
        <p:txBody>
          <a:bodyPr/>
          <a:lstStyle/>
          <a:p>
            <a:r>
              <a:rPr lang="en-US"/>
              <a:t>Dimension Bid Private</a:t>
            </a:r>
          </a:p>
        </p:txBody>
      </p:sp>
      <p:sp>
        <p:nvSpPr>
          <p:cNvPr id="5" name="Title 1">
            <a:extLst>
              <a:ext uri="{FF2B5EF4-FFF2-40B4-BE49-F238E27FC236}">
                <a16:creationId xmlns:a16="http://schemas.microsoft.com/office/drawing/2014/main" id="{F4C0F9B0-3BB8-4DED-8144-6612ADEE16E6}"/>
              </a:ext>
            </a:extLst>
          </p:cNvPr>
          <p:cNvSpPr>
            <a:spLocks noGrp="1"/>
          </p:cNvSpPr>
          <p:nvPr>
            <p:ph type="title"/>
          </p:nvPr>
        </p:nvSpPr>
        <p:spPr>
          <a:xfrm>
            <a:off x="838200" y="2766218"/>
            <a:ext cx="10515600" cy="1325563"/>
          </a:xfrm>
        </p:spPr>
        <p:txBody>
          <a:bodyPr/>
          <a:lstStyle/>
          <a:p>
            <a:pPr algn="ctr"/>
            <a:r>
              <a:rPr lang="en-US" sz="6000" dirty="0"/>
              <a:t>E-LINE SERVICE (CHS)</a:t>
            </a:r>
          </a:p>
        </p:txBody>
      </p:sp>
    </p:spTree>
    <p:extLst>
      <p:ext uri="{BB962C8B-B14F-4D97-AF65-F5344CB8AC3E}">
        <p14:creationId xmlns:p14="http://schemas.microsoft.com/office/powerpoint/2010/main" val="3198367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99E08-A4DC-49DC-84A8-C61F93098BA3}"/>
              </a:ext>
            </a:extLst>
          </p:cNvPr>
          <p:cNvSpPr>
            <a:spLocks noGrp="1"/>
          </p:cNvSpPr>
          <p:nvPr>
            <p:ph type="title"/>
          </p:nvPr>
        </p:nvSpPr>
        <p:spPr/>
        <p:txBody>
          <a:bodyPr/>
          <a:lstStyle/>
          <a:p>
            <a:r>
              <a:rPr lang="en-US" dirty="0"/>
              <a:t>What is Electrical Line (E-Line)?</a:t>
            </a:r>
          </a:p>
        </p:txBody>
      </p:sp>
      <p:sp>
        <p:nvSpPr>
          <p:cNvPr id="3" name="Content Placeholder 2">
            <a:extLst>
              <a:ext uri="{FF2B5EF4-FFF2-40B4-BE49-F238E27FC236}">
                <a16:creationId xmlns:a16="http://schemas.microsoft.com/office/drawing/2014/main" id="{77FC9661-9807-40C3-92F5-F0CB53C6D6BE}"/>
              </a:ext>
            </a:extLst>
          </p:cNvPr>
          <p:cNvSpPr>
            <a:spLocks noGrp="1"/>
          </p:cNvSpPr>
          <p:nvPr>
            <p:ph idx="1"/>
          </p:nvPr>
        </p:nvSpPr>
        <p:spPr>
          <a:xfrm>
            <a:off x="838200" y="1690688"/>
            <a:ext cx="10515600" cy="4729990"/>
          </a:xfrm>
        </p:spPr>
        <p:txBody>
          <a:bodyPr>
            <a:normAutofit fontScale="92500" lnSpcReduction="20000"/>
          </a:bodyPr>
          <a:lstStyle/>
          <a:p>
            <a:pPr>
              <a:lnSpc>
                <a:spcPct val="110000"/>
              </a:lnSpc>
            </a:pPr>
            <a:r>
              <a:rPr lang="en-US" dirty="0"/>
              <a:t>Braided line with electrical conductor in the core.</a:t>
            </a:r>
          </a:p>
          <a:p>
            <a:pPr>
              <a:lnSpc>
                <a:spcPct val="110000"/>
              </a:lnSpc>
            </a:pPr>
            <a:r>
              <a:rPr lang="en-US" dirty="0"/>
              <a:t>Not limited to well deviation (using downhole tractor in high angle well)</a:t>
            </a:r>
          </a:p>
          <a:p>
            <a:pPr>
              <a:lnSpc>
                <a:spcPct val="110000"/>
              </a:lnSpc>
            </a:pPr>
            <a:r>
              <a:rPr lang="en-US" dirty="0"/>
              <a:t>Variety of cable size (e.g. 7/32, 9/32”)</a:t>
            </a:r>
          </a:p>
          <a:p>
            <a:pPr>
              <a:lnSpc>
                <a:spcPct val="110000"/>
              </a:lnSpc>
            </a:pPr>
            <a:r>
              <a:rPr lang="en-US" dirty="0"/>
              <a:t>Usually 2 types of cable:</a:t>
            </a:r>
          </a:p>
          <a:p>
            <a:pPr lvl="1">
              <a:lnSpc>
                <a:spcPct val="110000"/>
              </a:lnSpc>
            </a:pPr>
            <a:r>
              <a:rPr lang="en-US" sz="2800" dirty="0" err="1"/>
              <a:t>Monoconductor</a:t>
            </a:r>
            <a:r>
              <a:rPr lang="en-US" sz="2800" dirty="0"/>
              <a:t> cable</a:t>
            </a:r>
          </a:p>
          <a:p>
            <a:pPr lvl="2">
              <a:lnSpc>
                <a:spcPct val="110000"/>
              </a:lnSpc>
            </a:pPr>
            <a:r>
              <a:rPr lang="en-US" sz="2400" dirty="0"/>
              <a:t>Normally for cased hole operation</a:t>
            </a:r>
          </a:p>
          <a:p>
            <a:pPr lvl="2">
              <a:lnSpc>
                <a:spcPct val="110000"/>
              </a:lnSpc>
            </a:pPr>
            <a:r>
              <a:rPr lang="en-US" sz="2400" dirty="0"/>
              <a:t>Single electrical conductor inside the core</a:t>
            </a:r>
          </a:p>
          <a:p>
            <a:pPr lvl="1">
              <a:lnSpc>
                <a:spcPct val="110000"/>
              </a:lnSpc>
            </a:pPr>
            <a:r>
              <a:rPr lang="en-US" sz="2800" dirty="0" err="1"/>
              <a:t>Heptacable</a:t>
            </a:r>
            <a:endParaRPr lang="en-US" sz="2800" dirty="0"/>
          </a:p>
          <a:p>
            <a:pPr lvl="2">
              <a:lnSpc>
                <a:spcPct val="110000"/>
              </a:lnSpc>
            </a:pPr>
            <a:r>
              <a:rPr lang="en-US" sz="2400" dirty="0"/>
              <a:t>Normally for open hole operation</a:t>
            </a:r>
          </a:p>
        </p:txBody>
      </p:sp>
      <p:pic>
        <p:nvPicPr>
          <p:cNvPr id="4" name="Picture 3">
            <a:extLst>
              <a:ext uri="{FF2B5EF4-FFF2-40B4-BE49-F238E27FC236}">
                <a16:creationId xmlns:a16="http://schemas.microsoft.com/office/drawing/2014/main" id="{065EBD91-FCDF-425E-9581-353A9EAA7E5E}"/>
              </a:ext>
            </a:extLst>
          </p:cNvPr>
          <p:cNvPicPr/>
          <p:nvPr/>
        </p:nvPicPr>
        <p:blipFill rotWithShape="1">
          <a:blip r:embed="rId2"/>
          <a:srcRect l="33734" t="19675" r="32117" b="63366"/>
          <a:stretch/>
        </p:blipFill>
        <p:spPr bwMode="auto">
          <a:xfrm>
            <a:off x="6460490" y="5167312"/>
            <a:ext cx="5731510" cy="1600200"/>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DE7567A6-E9A8-4BDA-BE2D-2664FC2D1D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1518" y="2856889"/>
            <a:ext cx="3181181" cy="2168987"/>
          </a:xfrm>
          <a:prstGeom prst="rect">
            <a:avLst/>
          </a:prstGeom>
        </p:spPr>
      </p:pic>
      <mc:AlternateContent xmlns:mc="http://schemas.openxmlformats.org/markup-compatibility/2006">
        <mc:Choice xmlns:p14="http://schemas.microsoft.com/office/powerpoint/2010/main" Requires="p14">
          <p:contentPart p14:bwMode="auto" r:id="rId4">
            <p14:nvContentPartPr>
              <p14:cNvPr id="6" name="Ink 5">
                <a:extLst>
                  <a:ext uri="{FF2B5EF4-FFF2-40B4-BE49-F238E27FC236}">
                    <a16:creationId xmlns:a16="http://schemas.microsoft.com/office/drawing/2014/main" id="{A457B068-A7AA-4E2F-9FA5-EEB6EF80116F}"/>
                  </a:ext>
                </a:extLst>
              </p14:cNvPr>
              <p14:cNvContentPartPr/>
              <p14:nvPr/>
            </p14:nvContentPartPr>
            <p14:xfrm>
              <a:off x="1206360" y="2101680"/>
              <a:ext cx="3404160" cy="4115160"/>
            </p14:xfrm>
          </p:contentPart>
        </mc:Choice>
        <mc:Fallback>
          <p:pic>
            <p:nvPicPr>
              <p:cNvPr id="6" name="Ink 5">
                <a:extLst>
                  <a:ext uri="{FF2B5EF4-FFF2-40B4-BE49-F238E27FC236}">
                    <a16:creationId xmlns:a16="http://schemas.microsoft.com/office/drawing/2014/main" id="{A457B068-A7AA-4E2F-9FA5-EEB6EF80116F}"/>
                  </a:ext>
                </a:extLst>
              </p:cNvPr>
              <p:cNvPicPr/>
              <p:nvPr/>
            </p:nvPicPr>
            <p:blipFill>
              <a:blip r:embed="rId5"/>
              <a:stretch>
                <a:fillRect/>
              </a:stretch>
            </p:blipFill>
            <p:spPr>
              <a:xfrm>
                <a:off x="1197000" y="2092320"/>
                <a:ext cx="3422880" cy="4133880"/>
              </a:xfrm>
              <a:prstGeom prst="rect">
                <a:avLst/>
              </a:prstGeom>
            </p:spPr>
          </p:pic>
        </mc:Fallback>
      </mc:AlternateContent>
    </p:spTree>
    <p:extLst>
      <p:ext uri="{BB962C8B-B14F-4D97-AF65-F5344CB8AC3E}">
        <p14:creationId xmlns:p14="http://schemas.microsoft.com/office/powerpoint/2010/main" val="11232546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401C0-4E53-4688-A556-AA9CC72A0CA3}"/>
              </a:ext>
            </a:extLst>
          </p:cNvPr>
          <p:cNvSpPr>
            <a:spLocks noGrp="1"/>
          </p:cNvSpPr>
          <p:nvPr>
            <p:ph type="title"/>
          </p:nvPr>
        </p:nvSpPr>
        <p:spPr/>
        <p:txBody>
          <a:bodyPr/>
          <a:lstStyle/>
          <a:p>
            <a:r>
              <a:rPr lang="en-US" dirty="0"/>
              <a:t>E-Line Application:</a:t>
            </a:r>
          </a:p>
        </p:txBody>
      </p:sp>
      <p:sp>
        <p:nvSpPr>
          <p:cNvPr id="3" name="Content Placeholder 2">
            <a:extLst>
              <a:ext uri="{FF2B5EF4-FFF2-40B4-BE49-F238E27FC236}">
                <a16:creationId xmlns:a16="http://schemas.microsoft.com/office/drawing/2014/main" id="{86CC9533-C898-44B2-ADBB-AF24795CA6A5}"/>
              </a:ext>
            </a:extLst>
          </p:cNvPr>
          <p:cNvSpPr>
            <a:spLocks noGrp="1"/>
          </p:cNvSpPr>
          <p:nvPr>
            <p:ph idx="1"/>
          </p:nvPr>
        </p:nvSpPr>
        <p:spPr/>
        <p:txBody>
          <a:bodyPr/>
          <a:lstStyle/>
          <a:p>
            <a:pPr>
              <a:lnSpc>
                <a:spcPct val="100000"/>
              </a:lnSpc>
            </a:pPr>
            <a:r>
              <a:rPr lang="en-US" dirty="0"/>
              <a:t>Real Time Production Logging</a:t>
            </a:r>
          </a:p>
          <a:p>
            <a:pPr>
              <a:lnSpc>
                <a:spcPct val="100000"/>
              </a:lnSpc>
            </a:pPr>
            <a:r>
              <a:rPr lang="en-US" dirty="0"/>
              <a:t>Cement Bond Evaluation</a:t>
            </a:r>
          </a:p>
          <a:p>
            <a:pPr>
              <a:lnSpc>
                <a:spcPct val="100000"/>
              </a:lnSpc>
            </a:pPr>
            <a:r>
              <a:rPr lang="en-US" dirty="0"/>
              <a:t>Reservoir Monitoring</a:t>
            </a:r>
          </a:p>
          <a:p>
            <a:pPr>
              <a:lnSpc>
                <a:spcPct val="100000"/>
              </a:lnSpc>
            </a:pPr>
            <a:r>
              <a:rPr lang="en-US" dirty="0"/>
              <a:t>Packer/Plug Setting</a:t>
            </a:r>
          </a:p>
          <a:p>
            <a:pPr>
              <a:lnSpc>
                <a:spcPct val="100000"/>
              </a:lnSpc>
            </a:pPr>
            <a:r>
              <a:rPr lang="en-US" dirty="0"/>
              <a:t>Pipe Recovery</a:t>
            </a:r>
          </a:p>
          <a:p>
            <a:pPr>
              <a:lnSpc>
                <a:spcPct val="100000"/>
              </a:lnSpc>
            </a:pPr>
            <a:r>
              <a:rPr lang="en-US" dirty="0"/>
              <a:t>Perforation</a:t>
            </a:r>
          </a:p>
          <a:p>
            <a:pPr>
              <a:lnSpc>
                <a:spcPct val="100000"/>
              </a:lnSpc>
            </a:pPr>
            <a:r>
              <a:rPr lang="en-US" dirty="0"/>
              <a:t>Downhole Tractor Application (for very high angle well)</a:t>
            </a:r>
          </a:p>
        </p:txBody>
      </p:sp>
      <p:pic>
        <p:nvPicPr>
          <p:cNvPr id="4" name="Picture 3">
            <a:extLst>
              <a:ext uri="{FF2B5EF4-FFF2-40B4-BE49-F238E27FC236}">
                <a16:creationId xmlns:a16="http://schemas.microsoft.com/office/drawing/2014/main" id="{01E0AC94-203B-492F-9394-0071432A51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04114" y="1231289"/>
            <a:ext cx="3916540" cy="3208631"/>
          </a:xfrm>
          <a:prstGeom prst="rect">
            <a:avLst/>
          </a:prstGeom>
        </p:spPr>
      </p:pic>
      <mc:AlternateContent xmlns:mc="http://schemas.openxmlformats.org/markup-compatibility/2006">
        <mc:Choice xmlns:p14="http://schemas.microsoft.com/office/powerpoint/2010/main" Requires="p14">
          <p:contentPart p14:bwMode="auto" r:id="rId3">
            <p14:nvContentPartPr>
              <p14:cNvPr id="5" name="Ink 4">
                <a:extLst>
                  <a:ext uri="{FF2B5EF4-FFF2-40B4-BE49-F238E27FC236}">
                    <a16:creationId xmlns:a16="http://schemas.microsoft.com/office/drawing/2014/main" id="{375BEDA2-5878-4CB1-B30C-7723F21C6E05}"/>
                  </a:ext>
                </a:extLst>
              </p14:cNvPr>
              <p14:cNvContentPartPr/>
              <p14:nvPr/>
            </p14:nvContentPartPr>
            <p14:xfrm>
              <a:off x="1225440" y="1809720"/>
              <a:ext cx="3549960" cy="3048480"/>
            </p14:xfrm>
          </p:contentPart>
        </mc:Choice>
        <mc:Fallback>
          <p:pic>
            <p:nvPicPr>
              <p:cNvPr id="5" name="Ink 4">
                <a:extLst>
                  <a:ext uri="{FF2B5EF4-FFF2-40B4-BE49-F238E27FC236}">
                    <a16:creationId xmlns:a16="http://schemas.microsoft.com/office/drawing/2014/main" id="{375BEDA2-5878-4CB1-B30C-7723F21C6E05}"/>
                  </a:ext>
                </a:extLst>
              </p:cNvPr>
              <p:cNvPicPr/>
              <p:nvPr/>
            </p:nvPicPr>
            <p:blipFill>
              <a:blip r:embed="rId4"/>
              <a:stretch>
                <a:fillRect/>
              </a:stretch>
            </p:blipFill>
            <p:spPr>
              <a:xfrm>
                <a:off x="1216080" y="1800360"/>
                <a:ext cx="3568680" cy="3067200"/>
              </a:xfrm>
              <a:prstGeom prst="rect">
                <a:avLst/>
              </a:prstGeom>
            </p:spPr>
          </p:pic>
        </mc:Fallback>
      </mc:AlternateContent>
    </p:spTree>
    <p:extLst>
      <p:ext uri="{BB962C8B-B14F-4D97-AF65-F5344CB8AC3E}">
        <p14:creationId xmlns:p14="http://schemas.microsoft.com/office/powerpoint/2010/main" val="400995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6B3E0-B355-47EE-B350-D6D9C5D7FB47}"/>
              </a:ext>
            </a:extLst>
          </p:cNvPr>
          <p:cNvSpPr>
            <a:spLocks noGrp="1"/>
          </p:cNvSpPr>
          <p:nvPr>
            <p:ph type="title"/>
          </p:nvPr>
        </p:nvSpPr>
        <p:spPr/>
        <p:txBody>
          <a:bodyPr/>
          <a:lstStyle/>
          <a:p>
            <a:r>
              <a:rPr lang="en-US" dirty="0"/>
              <a:t>E-Line Operation</a:t>
            </a:r>
          </a:p>
        </p:txBody>
      </p:sp>
      <p:sp>
        <p:nvSpPr>
          <p:cNvPr id="3" name="Content Placeholder 2">
            <a:extLst>
              <a:ext uri="{FF2B5EF4-FFF2-40B4-BE49-F238E27FC236}">
                <a16:creationId xmlns:a16="http://schemas.microsoft.com/office/drawing/2014/main" id="{4284E71F-2C57-4850-8F0F-E14C8AFE2F19}"/>
              </a:ext>
            </a:extLst>
          </p:cNvPr>
          <p:cNvSpPr>
            <a:spLocks noGrp="1"/>
          </p:cNvSpPr>
          <p:nvPr>
            <p:ph idx="1"/>
          </p:nvPr>
        </p:nvSpPr>
        <p:spPr>
          <a:xfrm>
            <a:off x="838200" y="1825624"/>
            <a:ext cx="10515600" cy="4783897"/>
          </a:xfrm>
        </p:spPr>
        <p:txBody>
          <a:bodyPr>
            <a:normAutofit fontScale="55000" lnSpcReduction="20000"/>
          </a:bodyPr>
          <a:lstStyle/>
          <a:p>
            <a:pPr>
              <a:lnSpc>
                <a:spcPct val="120000"/>
              </a:lnSpc>
            </a:pPr>
            <a:r>
              <a:rPr lang="en-US" dirty="0"/>
              <a:t>Basically, E-Line works </a:t>
            </a:r>
            <a:r>
              <a:rPr lang="en-US" b="1" dirty="0"/>
              <a:t>by sending an amount of voltage </a:t>
            </a:r>
            <a:r>
              <a:rPr lang="en-US" dirty="0"/>
              <a:t>(depending on types of tool) to the downhole tool to power up them.</a:t>
            </a:r>
          </a:p>
          <a:p>
            <a:pPr>
              <a:lnSpc>
                <a:spcPct val="120000"/>
              </a:lnSpc>
            </a:pPr>
            <a:endParaRPr lang="en-US" dirty="0"/>
          </a:p>
          <a:p>
            <a:pPr>
              <a:lnSpc>
                <a:spcPct val="120000"/>
              </a:lnSpc>
            </a:pPr>
            <a:r>
              <a:rPr lang="en-US" dirty="0"/>
              <a:t>Once the tools are </a:t>
            </a:r>
            <a:r>
              <a:rPr lang="en-US" b="1" dirty="0"/>
              <a:t>powered up, </a:t>
            </a:r>
            <a:r>
              <a:rPr lang="en-US" dirty="0"/>
              <a:t>it will start </a:t>
            </a:r>
            <a:r>
              <a:rPr lang="en-US" b="1" dirty="0"/>
              <a:t>sense</a:t>
            </a:r>
            <a:r>
              <a:rPr lang="en-US" dirty="0"/>
              <a:t> the surrounding wellbore information depending on each tool function and send </a:t>
            </a:r>
            <a:r>
              <a:rPr lang="en-US" b="1" dirty="0"/>
              <a:t>the data </a:t>
            </a:r>
            <a:r>
              <a:rPr lang="en-US" dirty="0"/>
              <a:t>directly to the computer on the surface in terms of log. </a:t>
            </a:r>
          </a:p>
          <a:p>
            <a:pPr>
              <a:lnSpc>
                <a:spcPct val="120000"/>
              </a:lnSpc>
            </a:pPr>
            <a:endParaRPr lang="en-US" dirty="0"/>
          </a:p>
          <a:p>
            <a:pPr>
              <a:lnSpc>
                <a:spcPct val="120000"/>
              </a:lnSpc>
            </a:pPr>
            <a:r>
              <a:rPr lang="en-US" dirty="0"/>
              <a:t>Engineers then can </a:t>
            </a:r>
            <a:r>
              <a:rPr lang="en-US" b="1" dirty="0"/>
              <a:t>analyze the log </a:t>
            </a:r>
            <a:r>
              <a:rPr lang="en-US" dirty="0"/>
              <a:t>and advise the clients on what is happening inside their well.</a:t>
            </a:r>
          </a:p>
          <a:p>
            <a:pPr>
              <a:lnSpc>
                <a:spcPct val="120000"/>
              </a:lnSpc>
            </a:pPr>
            <a:endParaRPr lang="en-US" dirty="0"/>
          </a:p>
          <a:p>
            <a:pPr>
              <a:lnSpc>
                <a:spcPct val="120000"/>
              </a:lnSpc>
            </a:pPr>
            <a:r>
              <a:rPr lang="en-US" dirty="0"/>
              <a:t>E-Line </a:t>
            </a:r>
            <a:r>
              <a:rPr lang="en-US" dirty="0" err="1"/>
              <a:t>toolstring</a:t>
            </a:r>
            <a:r>
              <a:rPr lang="en-US" dirty="0"/>
              <a:t> consists of :</a:t>
            </a:r>
          </a:p>
          <a:p>
            <a:pPr lvl="1">
              <a:lnSpc>
                <a:spcPct val="120000"/>
              </a:lnSpc>
            </a:pPr>
            <a:r>
              <a:rPr lang="en-US" sz="2800" dirty="0"/>
              <a:t>Cable Head</a:t>
            </a:r>
          </a:p>
          <a:p>
            <a:pPr lvl="1">
              <a:lnSpc>
                <a:spcPct val="120000"/>
              </a:lnSpc>
            </a:pPr>
            <a:r>
              <a:rPr lang="en-US" sz="2800" dirty="0"/>
              <a:t>Crossover</a:t>
            </a:r>
          </a:p>
          <a:p>
            <a:pPr lvl="1">
              <a:lnSpc>
                <a:spcPct val="120000"/>
              </a:lnSpc>
            </a:pPr>
            <a:r>
              <a:rPr lang="en-US" sz="2800" dirty="0"/>
              <a:t>Weight/Sinker Bar</a:t>
            </a:r>
          </a:p>
          <a:p>
            <a:pPr lvl="1">
              <a:lnSpc>
                <a:spcPct val="120000"/>
              </a:lnSpc>
            </a:pPr>
            <a:r>
              <a:rPr lang="en-US" sz="2800" dirty="0"/>
              <a:t>Logging Tools</a:t>
            </a:r>
          </a:p>
        </p:txBody>
      </p:sp>
    </p:spTree>
    <p:extLst>
      <p:ext uri="{BB962C8B-B14F-4D97-AF65-F5344CB8AC3E}">
        <p14:creationId xmlns:p14="http://schemas.microsoft.com/office/powerpoint/2010/main" val="26821142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60" y="2067339"/>
            <a:ext cx="6865419" cy="4764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p:txBody>
          <a:bodyPr/>
          <a:lstStyle/>
          <a:p>
            <a:pPr marL="0" indent="0" algn="ctr">
              <a:buNone/>
            </a:pPr>
            <a:endParaRPr lang="en-MY" dirty="0"/>
          </a:p>
          <a:p>
            <a:pPr marL="0" indent="0" algn="ctr">
              <a:buNone/>
            </a:pPr>
            <a:endParaRPr lang="en-MY" dirty="0"/>
          </a:p>
        </p:txBody>
      </p:sp>
      <p:sp>
        <p:nvSpPr>
          <p:cNvPr id="4" name="Slide Number Placeholder 3"/>
          <p:cNvSpPr>
            <a:spLocks noGrp="1"/>
          </p:cNvSpPr>
          <p:nvPr>
            <p:ph type="sldNum" sz="quarter" idx="12"/>
          </p:nvPr>
        </p:nvSpPr>
        <p:spPr/>
        <p:txBody>
          <a:bodyPr/>
          <a:lstStyle/>
          <a:p>
            <a:fld id="{7067DC33-8416-46B9-BFB5-95A4BBC5BE18}" type="slidenum">
              <a:rPr lang="en-MY" smtClean="0"/>
              <a:t>30</a:t>
            </a:fld>
            <a:endParaRPr lang="en-MY"/>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2818" y="891580"/>
            <a:ext cx="7347812" cy="4581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82171" y="1712357"/>
            <a:ext cx="4818743" cy="369332"/>
          </a:xfrm>
          <a:prstGeom prst="rect">
            <a:avLst/>
          </a:prstGeom>
          <a:noFill/>
        </p:spPr>
        <p:txBody>
          <a:bodyPr wrap="square" rtlCol="0">
            <a:spAutoFit/>
          </a:bodyPr>
          <a:lstStyle/>
          <a:p>
            <a:pPr algn="ctr"/>
            <a:r>
              <a:rPr lang="en-US" b="1" dirty="0"/>
              <a:t>5-set E-LINE PACKAGE </a:t>
            </a:r>
          </a:p>
        </p:txBody>
      </p:sp>
      <p:sp>
        <p:nvSpPr>
          <p:cNvPr id="11" name="Title 2">
            <a:extLst>
              <a:ext uri="{FF2B5EF4-FFF2-40B4-BE49-F238E27FC236}">
                <a16:creationId xmlns:a16="http://schemas.microsoft.com/office/drawing/2014/main" id="{9EC3E7D6-1414-44D5-B1EB-EAAAA7312310}"/>
              </a:ext>
            </a:extLst>
          </p:cNvPr>
          <p:cNvSpPr>
            <a:spLocks noGrp="1"/>
          </p:cNvSpPr>
          <p:nvPr>
            <p:ph type="title"/>
          </p:nvPr>
        </p:nvSpPr>
        <p:spPr>
          <a:xfrm>
            <a:off x="838200" y="365125"/>
            <a:ext cx="10515600" cy="1325563"/>
          </a:xfrm>
        </p:spPr>
        <p:txBody>
          <a:bodyPr/>
          <a:lstStyle/>
          <a:p>
            <a:r>
              <a:rPr lang="en-US" dirty="0"/>
              <a:t>E-Line Surface Equipment </a:t>
            </a:r>
          </a:p>
        </p:txBody>
      </p:sp>
    </p:spTree>
    <p:extLst>
      <p:ext uri="{BB962C8B-B14F-4D97-AF65-F5344CB8AC3E}">
        <p14:creationId xmlns:p14="http://schemas.microsoft.com/office/powerpoint/2010/main" val="35086876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8F126AC-6B3B-46C4-A1FE-C4C0D457A850}"/>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31095" y="0"/>
            <a:ext cx="8977210" cy="6858000"/>
          </a:xfrm>
          <a:prstGeom prst="rect">
            <a:avLst/>
          </a:prstGeom>
        </p:spPr>
      </p:pic>
    </p:spTree>
    <p:extLst>
      <p:ext uri="{BB962C8B-B14F-4D97-AF65-F5344CB8AC3E}">
        <p14:creationId xmlns:p14="http://schemas.microsoft.com/office/powerpoint/2010/main" val="3727926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 descr="E:\ELITE ASSETS\PCE\DSCN2686.JPG"/>
          <p:cNvPicPr>
            <a:picLocks noChangeAspect="1" noChangeArrowheads="1"/>
          </p:cNvPicPr>
          <p:nvPr/>
        </p:nvPicPr>
        <p:blipFill>
          <a:blip r:embed="rId3" cstate="print"/>
          <a:srcRect/>
          <a:stretch>
            <a:fillRect/>
          </a:stretch>
        </p:blipFill>
        <p:spPr bwMode="auto">
          <a:xfrm>
            <a:off x="8275340" y="1055591"/>
            <a:ext cx="3571900" cy="2679228"/>
          </a:xfrm>
          <a:prstGeom prst="rect">
            <a:avLst/>
          </a:prstGeom>
          <a:noFill/>
        </p:spPr>
      </p:pic>
      <p:grpSp>
        <p:nvGrpSpPr>
          <p:cNvPr id="31" name="Group 30"/>
          <p:cNvGrpSpPr>
            <a:grpSpLocks/>
          </p:cNvGrpSpPr>
          <p:nvPr/>
        </p:nvGrpSpPr>
        <p:grpSpPr bwMode="auto">
          <a:xfrm>
            <a:off x="6301882" y="3637875"/>
            <a:ext cx="4603750" cy="2928938"/>
            <a:chOff x="108023471" y="108509325"/>
            <a:chExt cx="2685600" cy="2014200"/>
          </a:xfrm>
        </p:grpSpPr>
        <p:pic>
          <p:nvPicPr>
            <p:cNvPr id="32" name="Picture 31" descr="mit20,40,60"/>
            <p:cNvPicPr>
              <a:picLocks noChangeAspect="1" noChangeArrowheads="1"/>
            </p:cNvPicPr>
            <p:nvPr/>
          </p:nvPicPr>
          <p:blipFill>
            <a:blip r:embed="rId4" cstate="print"/>
            <a:srcRect/>
            <a:stretch>
              <a:fillRect/>
            </a:stretch>
          </p:blipFill>
          <p:spPr bwMode="auto">
            <a:xfrm>
              <a:off x="108023471" y="108509325"/>
              <a:ext cx="2685600" cy="2014200"/>
            </a:xfrm>
            <a:prstGeom prst="rect">
              <a:avLst/>
            </a:prstGeom>
            <a:noFill/>
            <a:ln w="9525" algn="in">
              <a:noFill/>
              <a:miter lim="800000"/>
              <a:headEnd/>
              <a:tailEnd/>
            </a:ln>
          </p:spPr>
        </p:pic>
        <p:sp>
          <p:nvSpPr>
            <p:cNvPr id="35" name="WordArt 8"/>
            <p:cNvSpPr>
              <a:spLocks noChangeArrowheads="1" noChangeShapeType="1" noTextEdit="1"/>
            </p:cNvSpPr>
            <p:nvPr/>
          </p:nvSpPr>
          <p:spPr bwMode="auto">
            <a:xfrm>
              <a:off x="110039943" y="109095219"/>
              <a:ext cx="419100" cy="171450"/>
            </a:xfrm>
            <a:prstGeom prst="rect">
              <a:avLst/>
            </a:prstGeom>
          </p:spPr>
          <p:txBody>
            <a:bodyPr wrap="none" fromWordArt="1">
              <a:prstTxWarp prst="textPlain">
                <a:avLst>
                  <a:gd name="adj" fmla="val 50000"/>
                </a:avLst>
              </a:prstTxWarp>
            </a:bodyPr>
            <a:lstStyle/>
            <a:p>
              <a:pPr algn="ctr"/>
              <a:r>
                <a:rPr lang="en-US" sz="1000" kern="10">
                  <a:ln w="9525">
                    <a:solidFill>
                      <a:srgbClr val="000000"/>
                    </a:solidFill>
                    <a:round/>
                    <a:headEnd/>
                    <a:tailEnd/>
                  </a:ln>
                  <a:solidFill>
                    <a:srgbClr val="FFFFFF"/>
                  </a:solidFill>
                  <a:latin typeface="Arial Black"/>
                </a:rPr>
                <a:t>MIT 24</a:t>
              </a:r>
            </a:p>
          </p:txBody>
        </p:sp>
        <p:sp>
          <p:nvSpPr>
            <p:cNvPr id="36" name="WordArt 9"/>
            <p:cNvSpPr>
              <a:spLocks noChangeArrowheads="1" noChangeShapeType="1" noTextEdit="1"/>
            </p:cNvSpPr>
            <p:nvPr/>
          </p:nvSpPr>
          <p:spPr bwMode="auto">
            <a:xfrm>
              <a:off x="109212975" y="109140750"/>
              <a:ext cx="457200" cy="171450"/>
            </a:xfrm>
            <a:prstGeom prst="rect">
              <a:avLst/>
            </a:prstGeom>
          </p:spPr>
          <p:txBody>
            <a:bodyPr wrap="none" fromWordArt="1">
              <a:prstTxWarp prst="textPlain">
                <a:avLst>
                  <a:gd name="adj" fmla="val 50000"/>
                </a:avLst>
              </a:prstTxWarp>
            </a:bodyPr>
            <a:lstStyle/>
            <a:p>
              <a:pPr algn="ctr"/>
              <a:r>
                <a:rPr lang="en-US" sz="1000" kern="10">
                  <a:ln w="9525" algn="ctr">
                    <a:solidFill>
                      <a:srgbClr val="000000"/>
                    </a:solidFill>
                    <a:round/>
                    <a:headEnd/>
                    <a:tailEnd/>
                  </a:ln>
                  <a:solidFill>
                    <a:srgbClr val="FFFFFF"/>
                  </a:solidFill>
                  <a:latin typeface="Arial Black"/>
                </a:rPr>
                <a:t>MIT 40</a:t>
              </a:r>
            </a:p>
          </p:txBody>
        </p:sp>
        <p:sp>
          <p:nvSpPr>
            <p:cNvPr id="37" name="WordArt 10"/>
            <p:cNvSpPr>
              <a:spLocks noChangeArrowheads="1" noChangeShapeType="1" noTextEdit="1"/>
            </p:cNvSpPr>
            <p:nvPr/>
          </p:nvSpPr>
          <p:spPr bwMode="auto">
            <a:xfrm>
              <a:off x="108834996" y="109886580"/>
              <a:ext cx="457200" cy="171450"/>
            </a:xfrm>
            <a:prstGeom prst="rect">
              <a:avLst/>
            </a:prstGeom>
          </p:spPr>
          <p:txBody>
            <a:bodyPr wrap="none" fromWordArt="1">
              <a:prstTxWarp prst="textPlain">
                <a:avLst>
                  <a:gd name="adj" fmla="val 50000"/>
                </a:avLst>
              </a:prstTxWarp>
            </a:bodyPr>
            <a:lstStyle/>
            <a:p>
              <a:pPr algn="ctr"/>
              <a:r>
                <a:rPr lang="en-US" sz="1000" kern="10">
                  <a:ln w="9525" algn="ctr">
                    <a:solidFill>
                      <a:srgbClr val="000000"/>
                    </a:solidFill>
                    <a:round/>
                    <a:headEnd/>
                    <a:tailEnd/>
                  </a:ln>
                  <a:solidFill>
                    <a:srgbClr val="FFFFFF"/>
                  </a:solidFill>
                  <a:latin typeface="Arial Black"/>
                </a:rPr>
                <a:t>MIT 60</a:t>
              </a:r>
            </a:p>
          </p:txBody>
        </p:sp>
      </p:grpSp>
      <p:pic>
        <p:nvPicPr>
          <p:cNvPr id="38" name="Picture 3"/>
          <p:cNvPicPr>
            <a:picLocks noChangeAspect="1" noChangeArrowheads="1"/>
          </p:cNvPicPr>
          <p:nvPr/>
        </p:nvPicPr>
        <p:blipFill>
          <a:blip r:embed="rId5" cstate="print"/>
          <a:srcRect/>
          <a:stretch>
            <a:fillRect/>
          </a:stretch>
        </p:blipFill>
        <p:spPr bwMode="auto">
          <a:xfrm>
            <a:off x="306874" y="1286091"/>
            <a:ext cx="5361139" cy="3694230"/>
          </a:xfrm>
          <a:prstGeom prst="rect">
            <a:avLst/>
          </a:prstGeom>
          <a:noFill/>
          <a:ln w="9525">
            <a:noFill/>
            <a:miter lim="800000"/>
            <a:headEnd/>
            <a:tailEnd/>
          </a:ln>
          <a:effectLst/>
        </p:spPr>
      </p:pic>
      <p:pic>
        <p:nvPicPr>
          <p:cNvPr id="39" name="Picture 5" descr="E:\ELITE ASSETS\PCE\DSCN2724.JPG"/>
          <p:cNvPicPr>
            <a:picLocks noChangeAspect="1" noChangeArrowheads="1"/>
          </p:cNvPicPr>
          <p:nvPr/>
        </p:nvPicPr>
        <p:blipFill>
          <a:blip r:embed="rId6" cstate="print"/>
          <a:srcRect/>
          <a:stretch>
            <a:fillRect/>
          </a:stretch>
        </p:blipFill>
        <p:spPr bwMode="auto">
          <a:xfrm>
            <a:off x="1789196" y="4415680"/>
            <a:ext cx="3423737" cy="2208052"/>
          </a:xfrm>
          <a:prstGeom prst="rect">
            <a:avLst/>
          </a:prstGeom>
          <a:noFill/>
        </p:spPr>
      </p:pic>
      <p:sp>
        <p:nvSpPr>
          <p:cNvPr id="40" name="TextBox 39"/>
          <p:cNvSpPr txBox="1"/>
          <p:nvPr/>
        </p:nvSpPr>
        <p:spPr>
          <a:xfrm>
            <a:off x="105396" y="5087186"/>
            <a:ext cx="1728192" cy="307777"/>
          </a:xfrm>
          <a:prstGeom prst="rect">
            <a:avLst/>
          </a:prstGeom>
          <a:solidFill>
            <a:schemeClr val="tx1"/>
          </a:solidFill>
        </p:spPr>
        <p:txBody>
          <a:bodyPr wrap="square" rtlCol="0">
            <a:spAutoFit/>
          </a:bodyPr>
          <a:lstStyle/>
          <a:p>
            <a:pPr algn="ctr"/>
            <a:r>
              <a:rPr lang="en-US" sz="1400" dirty="0">
                <a:solidFill>
                  <a:schemeClr val="bg1"/>
                </a:solidFill>
              </a:rPr>
              <a:t>E-Line Unit</a:t>
            </a:r>
          </a:p>
        </p:txBody>
      </p:sp>
      <p:sp>
        <p:nvSpPr>
          <p:cNvPr id="41" name="TextBox 40"/>
          <p:cNvSpPr txBox="1"/>
          <p:nvPr/>
        </p:nvSpPr>
        <p:spPr>
          <a:xfrm>
            <a:off x="7213600" y="2882844"/>
            <a:ext cx="1735397" cy="523220"/>
          </a:xfrm>
          <a:prstGeom prst="rect">
            <a:avLst/>
          </a:prstGeom>
          <a:solidFill>
            <a:schemeClr val="tx1"/>
          </a:solidFill>
        </p:spPr>
        <p:txBody>
          <a:bodyPr wrap="square" rtlCol="0">
            <a:spAutoFit/>
          </a:bodyPr>
          <a:lstStyle/>
          <a:p>
            <a:pPr algn="ctr"/>
            <a:r>
              <a:rPr lang="en-US" sz="1400" dirty="0">
                <a:solidFill>
                  <a:schemeClr val="bg1"/>
                </a:solidFill>
              </a:rPr>
              <a:t>Pressure Control Equipment</a:t>
            </a:r>
          </a:p>
        </p:txBody>
      </p:sp>
      <p:sp>
        <p:nvSpPr>
          <p:cNvPr id="43" name="TextBox 42"/>
          <p:cNvSpPr txBox="1"/>
          <p:nvPr/>
        </p:nvSpPr>
        <p:spPr>
          <a:xfrm>
            <a:off x="10061290" y="5986615"/>
            <a:ext cx="1785950" cy="307777"/>
          </a:xfrm>
          <a:prstGeom prst="rect">
            <a:avLst/>
          </a:prstGeom>
          <a:solidFill>
            <a:schemeClr val="tx1"/>
          </a:solidFill>
        </p:spPr>
        <p:txBody>
          <a:bodyPr wrap="square" rtlCol="0">
            <a:spAutoFit/>
          </a:bodyPr>
          <a:lstStyle/>
          <a:p>
            <a:pPr algn="ctr"/>
            <a:r>
              <a:rPr lang="en-US" sz="1400" dirty="0">
                <a:solidFill>
                  <a:schemeClr val="bg1"/>
                </a:solidFill>
              </a:rPr>
              <a:t>Logging Tools</a:t>
            </a:r>
          </a:p>
        </p:txBody>
      </p:sp>
      <p:sp>
        <p:nvSpPr>
          <p:cNvPr id="15" name="Title 1"/>
          <p:cNvSpPr>
            <a:spLocks noGrp="1"/>
          </p:cNvSpPr>
          <p:nvPr>
            <p:ph type="title"/>
          </p:nvPr>
        </p:nvSpPr>
        <p:spPr/>
        <p:txBody>
          <a:bodyPr/>
          <a:lstStyle/>
          <a:p>
            <a:r>
              <a:rPr lang="en-US" dirty="0"/>
              <a:t>OVERVIEW</a:t>
            </a:r>
            <a:br>
              <a:rPr lang="en-US" dirty="0"/>
            </a:br>
            <a:endParaRPr lang="en-MY" dirty="0"/>
          </a:p>
        </p:txBody>
      </p:sp>
    </p:spTree>
    <p:extLst>
      <p:ext uri="{BB962C8B-B14F-4D97-AF65-F5344CB8AC3E}">
        <p14:creationId xmlns:p14="http://schemas.microsoft.com/office/powerpoint/2010/main" val="8681741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A650909-0A3A-45C5-B0FB-642C0EF5CDD5}"/>
              </a:ext>
            </a:extLst>
          </p:cNvPr>
          <p:cNvSpPr>
            <a:spLocks noGrp="1"/>
          </p:cNvSpPr>
          <p:nvPr>
            <p:ph type="ftr" sz="quarter" idx="11"/>
          </p:nvPr>
        </p:nvSpPr>
        <p:spPr/>
        <p:txBody>
          <a:bodyPr/>
          <a:lstStyle/>
          <a:p>
            <a:r>
              <a:rPr lang="en-US"/>
              <a:t>Dimension Bid Private</a:t>
            </a:r>
          </a:p>
        </p:txBody>
      </p:sp>
      <p:sp>
        <p:nvSpPr>
          <p:cNvPr id="5" name="Title 1">
            <a:extLst>
              <a:ext uri="{FF2B5EF4-FFF2-40B4-BE49-F238E27FC236}">
                <a16:creationId xmlns:a16="http://schemas.microsoft.com/office/drawing/2014/main" id="{F4C0F9B0-3BB8-4DED-8144-6612ADEE16E6}"/>
              </a:ext>
            </a:extLst>
          </p:cNvPr>
          <p:cNvSpPr>
            <a:spLocks noGrp="1"/>
          </p:cNvSpPr>
          <p:nvPr>
            <p:ph type="title"/>
          </p:nvPr>
        </p:nvSpPr>
        <p:spPr>
          <a:xfrm>
            <a:off x="838200" y="2766218"/>
            <a:ext cx="10515600" cy="1325563"/>
          </a:xfrm>
        </p:spPr>
        <p:txBody>
          <a:bodyPr/>
          <a:lstStyle/>
          <a:p>
            <a:pPr algn="ctr"/>
            <a:r>
              <a:rPr lang="en-US" sz="6000" dirty="0"/>
              <a:t>COILED TUBING SERVICE (CTS)</a:t>
            </a:r>
          </a:p>
        </p:txBody>
      </p:sp>
    </p:spTree>
    <p:extLst>
      <p:ext uri="{BB962C8B-B14F-4D97-AF65-F5344CB8AC3E}">
        <p14:creationId xmlns:p14="http://schemas.microsoft.com/office/powerpoint/2010/main" val="21138354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a:spLocks noGrp="1" noChangeArrowheads="1"/>
          </p:cNvSpPr>
          <p:nvPr>
            <p:ph type="title"/>
          </p:nvPr>
        </p:nvSpPr>
        <p:spPr/>
        <p:txBody>
          <a:bodyPr/>
          <a:lstStyle/>
          <a:p>
            <a:r>
              <a:rPr lang="en-US" altLang="en-US" sz="4000" dirty="0"/>
              <a:t>What is Coiled Tubing?</a:t>
            </a:r>
          </a:p>
        </p:txBody>
      </p:sp>
      <p:sp>
        <p:nvSpPr>
          <p:cNvPr id="2" name="Content Placeholder 1">
            <a:extLst>
              <a:ext uri="{FF2B5EF4-FFF2-40B4-BE49-F238E27FC236}">
                <a16:creationId xmlns:a16="http://schemas.microsoft.com/office/drawing/2014/main" id="{B1918088-D50B-4E0C-B14E-F3C61600A64D}"/>
              </a:ext>
            </a:extLst>
          </p:cNvPr>
          <p:cNvSpPr>
            <a:spLocks noGrp="1"/>
          </p:cNvSpPr>
          <p:nvPr>
            <p:ph idx="1"/>
          </p:nvPr>
        </p:nvSpPr>
        <p:spPr>
          <a:xfrm>
            <a:off x="838200" y="1825625"/>
            <a:ext cx="10515600" cy="4386332"/>
          </a:xfrm>
        </p:spPr>
        <p:txBody>
          <a:bodyPr>
            <a:normAutofit/>
          </a:bodyPr>
          <a:lstStyle/>
          <a:p>
            <a:pPr>
              <a:lnSpc>
                <a:spcPct val="110000"/>
              </a:lnSpc>
            </a:pPr>
            <a:r>
              <a:rPr lang="en-US" dirty="0"/>
              <a:t>Coiled Tubing is a well intervention method that is conveyed on Coiled Tubing to improve well and reservoir performance.</a:t>
            </a:r>
          </a:p>
          <a:p>
            <a:pPr>
              <a:lnSpc>
                <a:spcPct val="110000"/>
              </a:lnSpc>
            </a:pPr>
            <a:endParaRPr lang="en-US" dirty="0"/>
          </a:p>
          <a:p>
            <a:pPr>
              <a:lnSpc>
                <a:spcPct val="110000"/>
              </a:lnSpc>
            </a:pPr>
            <a:r>
              <a:rPr lang="en-US" dirty="0"/>
              <a:t>It has been defined as any continuously milled tubular/pipe manufactured in lengths that require spooling onto a take up reel.</a:t>
            </a:r>
          </a:p>
          <a:p>
            <a:endParaRPr lang="en-US" dirty="0"/>
          </a:p>
        </p:txBody>
      </p:sp>
    </p:spTree>
    <p:extLst>
      <p:ext uri="{BB962C8B-B14F-4D97-AF65-F5344CB8AC3E}">
        <p14:creationId xmlns:p14="http://schemas.microsoft.com/office/powerpoint/2010/main" val="4011450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133" y="685800"/>
            <a:ext cx="9660467" cy="1143000"/>
          </a:xfrm>
        </p:spPr>
        <p:txBody>
          <a:bodyPr/>
          <a:lstStyle/>
          <a:p>
            <a:r>
              <a:rPr lang="en-US" b="1" dirty="0">
                <a:latin typeface="Arial Narrow" pitchFamily="34" charset="0"/>
              </a:rPr>
              <a:t>COILED TUBING SERVICES HISTORY</a:t>
            </a:r>
          </a:p>
        </p:txBody>
      </p:sp>
      <p:sp>
        <p:nvSpPr>
          <p:cNvPr id="3" name="Content Placeholder 2"/>
          <p:cNvSpPr>
            <a:spLocks noGrp="1"/>
          </p:cNvSpPr>
          <p:nvPr>
            <p:ph idx="1"/>
          </p:nvPr>
        </p:nvSpPr>
        <p:spPr>
          <a:xfrm>
            <a:off x="474133" y="1828801"/>
            <a:ext cx="7360356" cy="4525963"/>
          </a:xfrm>
        </p:spPr>
        <p:txBody>
          <a:bodyPr>
            <a:noAutofit/>
          </a:bodyPr>
          <a:lstStyle/>
          <a:p>
            <a:pPr algn="just"/>
            <a:r>
              <a:rPr lang="en-US" sz="2400" dirty="0">
                <a:latin typeface="Arial Narrow" pitchFamily="34" charset="0"/>
              </a:rPr>
              <a:t>Pioneered by Allied engineering teams during the Second World War. Project 99, code named "PLUTO" (an acronym for Pipe Lines Under The Ocean), involving the deployment of pipelines from the coast of England to the coast of France. </a:t>
            </a:r>
          </a:p>
          <a:p>
            <a:pPr algn="just"/>
            <a:r>
              <a:rPr lang="en-US" sz="2400" dirty="0"/>
              <a:t> </a:t>
            </a:r>
            <a:r>
              <a:rPr lang="en-US" sz="2400" dirty="0">
                <a:latin typeface="Arial Narrow" pitchFamily="34" charset="0"/>
              </a:rPr>
              <a:t>In 1962 the California Oil Company and Bowen Tools developed the first CT unit. The unit was called a ‘continuous-string light </a:t>
            </a:r>
            <a:r>
              <a:rPr lang="en-US" sz="2400" dirty="0" err="1">
                <a:latin typeface="Arial Narrow" pitchFamily="34" charset="0"/>
              </a:rPr>
              <a:t>workover</a:t>
            </a:r>
            <a:r>
              <a:rPr lang="en-US" sz="2400" dirty="0">
                <a:latin typeface="Arial Narrow" pitchFamily="34" charset="0"/>
              </a:rPr>
              <a:t> unit’. The size of pipe used was 1.315” OD</a:t>
            </a:r>
          </a:p>
          <a:p>
            <a:pPr algn="just"/>
            <a:endParaRPr lang="en-US" sz="2400" dirty="0">
              <a:latin typeface="Arial Narrow" pitchFamily="34" charset="0"/>
            </a:endParaRPr>
          </a:p>
        </p:txBody>
      </p:sp>
      <p:pic>
        <p:nvPicPr>
          <p:cNvPr id="17410" name="Picture 2" descr="File:Devol2 1102final Page 691 Image 0001.png"/>
          <p:cNvPicPr>
            <a:picLocks noChangeAspect="1" noChangeArrowheads="1"/>
          </p:cNvPicPr>
          <p:nvPr/>
        </p:nvPicPr>
        <p:blipFill>
          <a:blip r:embed="rId2"/>
          <a:srcRect/>
          <a:stretch>
            <a:fillRect/>
          </a:stretch>
        </p:blipFill>
        <p:spPr bwMode="auto">
          <a:xfrm>
            <a:off x="8175786" y="1828800"/>
            <a:ext cx="3386638" cy="441960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685800"/>
            <a:ext cx="8229600" cy="1143000"/>
          </a:xfrm>
        </p:spPr>
        <p:txBody>
          <a:bodyPr/>
          <a:lstStyle/>
          <a:p>
            <a:r>
              <a:rPr lang="en-US" b="1" dirty="0">
                <a:latin typeface="Arial Narrow" pitchFamily="34" charset="0"/>
              </a:rPr>
              <a:t>COILED TUBING SERVICES…cont</a:t>
            </a:r>
          </a:p>
        </p:txBody>
      </p:sp>
      <p:sp>
        <p:nvSpPr>
          <p:cNvPr id="3" name="Content Placeholder 2"/>
          <p:cNvSpPr>
            <a:spLocks noGrp="1"/>
          </p:cNvSpPr>
          <p:nvPr>
            <p:ph idx="1"/>
          </p:nvPr>
        </p:nvSpPr>
        <p:spPr>
          <a:xfrm>
            <a:off x="361244" y="1676401"/>
            <a:ext cx="6115756" cy="4525963"/>
          </a:xfrm>
        </p:spPr>
        <p:txBody>
          <a:bodyPr>
            <a:noAutofit/>
          </a:bodyPr>
          <a:lstStyle/>
          <a:p>
            <a:pPr algn="just"/>
            <a:r>
              <a:rPr lang="en-US" sz="2400" dirty="0">
                <a:latin typeface="Arial Narrow" pitchFamily="34" charset="0"/>
              </a:rPr>
              <a:t>Coiled tubing refers to a very long metal pipe, normally 1 to 3.25 in (25 to 83 mm) in diameter which is supplied spooled on a large reel.</a:t>
            </a:r>
          </a:p>
          <a:p>
            <a:pPr algn="just"/>
            <a:r>
              <a:rPr lang="en-US" sz="2400" dirty="0">
                <a:latin typeface="Arial Narrow" pitchFamily="34" charset="0"/>
              </a:rPr>
              <a:t>The spool is driven by hydraulic and also by injector head.</a:t>
            </a:r>
          </a:p>
          <a:p>
            <a:pPr algn="just"/>
            <a:r>
              <a:rPr lang="en-US" sz="2400" dirty="0">
                <a:latin typeface="Arial Narrow" pitchFamily="34" charset="0"/>
              </a:rPr>
              <a:t>Commonly used to perform mechanical job such as fishing, cleaning and also fluid lifting.</a:t>
            </a:r>
          </a:p>
          <a:p>
            <a:pPr algn="just"/>
            <a:r>
              <a:rPr lang="en-US" sz="2400" dirty="0">
                <a:latin typeface="Arial Narrow" pitchFamily="34" charset="0"/>
              </a:rPr>
              <a:t>Enhanced utilization including logging, drilling and also milling operation. </a:t>
            </a:r>
          </a:p>
          <a:p>
            <a:pPr algn="just"/>
            <a:r>
              <a:rPr lang="en-US" sz="2400" dirty="0">
                <a:latin typeface="Arial Narrow" pitchFamily="34" charset="0"/>
              </a:rPr>
              <a:t>Does not affected by gravity during operation.</a:t>
            </a:r>
          </a:p>
        </p:txBody>
      </p:sp>
      <p:pic>
        <p:nvPicPr>
          <p:cNvPr id="18434" name="Picture 2" descr="https://www.nov.com/uploadedImages/Content/Segments/Completion_and_Production_Solutions/Intervention_and_Stimulation_Equipment/Quality_Tubing/Coiled_Tubing_Products/Coiled_Tubing_Products/coiled-tubing-solutions-QT1000-tn.jpg?n=4151"/>
          <p:cNvPicPr>
            <a:picLocks noChangeAspect="1" noChangeArrowheads="1"/>
          </p:cNvPicPr>
          <p:nvPr/>
        </p:nvPicPr>
        <p:blipFill>
          <a:blip r:embed="rId2"/>
          <a:srcRect/>
          <a:stretch>
            <a:fillRect/>
          </a:stretch>
        </p:blipFill>
        <p:spPr bwMode="auto">
          <a:xfrm>
            <a:off x="6705600" y="1600200"/>
            <a:ext cx="3733800" cy="1981200"/>
          </a:xfrm>
          <a:prstGeom prst="rect">
            <a:avLst/>
          </a:prstGeom>
          <a:noFill/>
        </p:spPr>
      </p:pic>
      <p:pic>
        <p:nvPicPr>
          <p:cNvPr id="18436" name="Picture 4" descr="Related image"/>
          <p:cNvPicPr>
            <a:picLocks noChangeAspect="1" noChangeArrowheads="1"/>
          </p:cNvPicPr>
          <p:nvPr/>
        </p:nvPicPr>
        <p:blipFill>
          <a:blip r:embed="rId3"/>
          <a:srcRect l="32639" t="12444" r="2942"/>
          <a:stretch>
            <a:fillRect/>
          </a:stretch>
        </p:blipFill>
        <p:spPr bwMode="auto">
          <a:xfrm>
            <a:off x="6705600" y="3733801"/>
            <a:ext cx="3810000" cy="2912851"/>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838200"/>
            <a:ext cx="8229600" cy="1143000"/>
          </a:xfrm>
        </p:spPr>
        <p:txBody>
          <a:bodyPr>
            <a:normAutofit/>
          </a:bodyPr>
          <a:lstStyle/>
          <a:p>
            <a:r>
              <a:rPr lang="en-US" b="1" dirty="0">
                <a:latin typeface="Arial Narrow" pitchFamily="34" charset="0"/>
              </a:rPr>
              <a:t>WIRELINE </a:t>
            </a:r>
            <a:r>
              <a:rPr lang="en-US" b="1" dirty="0" err="1">
                <a:latin typeface="Arial Narrow" pitchFamily="34" charset="0"/>
              </a:rPr>
              <a:t>vs</a:t>
            </a:r>
            <a:r>
              <a:rPr lang="en-US" b="1" dirty="0">
                <a:latin typeface="Arial Narrow" pitchFamily="34" charset="0"/>
              </a:rPr>
              <a:t> CONVENTIONAL CT</a:t>
            </a:r>
          </a:p>
        </p:txBody>
      </p:sp>
      <p:graphicFrame>
        <p:nvGraphicFramePr>
          <p:cNvPr id="8" name="Table 7"/>
          <p:cNvGraphicFramePr>
            <a:graphicFrameLocks noGrp="1"/>
          </p:cNvGraphicFramePr>
          <p:nvPr>
            <p:extLst>
              <p:ext uri="{D42A27DB-BD31-4B8C-83A1-F6EECF244321}">
                <p14:modId xmlns:p14="http://schemas.microsoft.com/office/powerpoint/2010/main" val="4249026798"/>
              </p:ext>
            </p:extLst>
          </p:nvPr>
        </p:nvGraphicFramePr>
        <p:xfrm>
          <a:off x="2243668" y="2239434"/>
          <a:ext cx="7209409" cy="3657600"/>
        </p:xfrm>
        <a:graphic>
          <a:graphicData uri="http://schemas.openxmlformats.org/drawingml/2006/table">
            <a:tbl>
              <a:tblPr firstRow="1" bandRow="1">
                <a:tableStyleId>{5940675A-B579-460E-94D1-54222C63F5DA}</a:tableStyleId>
              </a:tblPr>
              <a:tblGrid>
                <a:gridCol w="2535809">
                  <a:extLst>
                    <a:ext uri="{9D8B030D-6E8A-4147-A177-3AD203B41FA5}">
                      <a16:colId xmlns:a16="http://schemas.microsoft.com/office/drawing/2014/main" val="20000"/>
                    </a:ext>
                  </a:extLst>
                </a:gridCol>
                <a:gridCol w="2336800">
                  <a:extLst>
                    <a:ext uri="{9D8B030D-6E8A-4147-A177-3AD203B41FA5}">
                      <a16:colId xmlns:a16="http://schemas.microsoft.com/office/drawing/2014/main" val="20001"/>
                    </a:ext>
                  </a:extLst>
                </a:gridCol>
                <a:gridCol w="2336800">
                  <a:extLst>
                    <a:ext uri="{9D8B030D-6E8A-4147-A177-3AD203B41FA5}">
                      <a16:colId xmlns:a16="http://schemas.microsoft.com/office/drawing/2014/main" val="20002"/>
                    </a:ext>
                  </a:extLst>
                </a:gridCol>
              </a:tblGrid>
              <a:tr h="766053">
                <a:tc>
                  <a:txBody>
                    <a:bodyPr/>
                    <a:lstStyle/>
                    <a:p>
                      <a:r>
                        <a:rPr lang="en-US" b="1" dirty="0">
                          <a:latin typeface="Arial Narrow" pitchFamily="34" charset="0"/>
                        </a:rPr>
                        <a:t>                 CONVEYANCE  </a:t>
                      </a:r>
                      <a:br>
                        <a:rPr lang="en-US" b="1" dirty="0">
                          <a:latin typeface="Arial Narrow" pitchFamily="34" charset="0"/>
                        </a:rPr>
                      </a:br>
                      <a:r>
                        <a:rPr lang="en-US" b="1" dirty="0">
                          <a:latin typeface="Arial Narrow" pitchFamily="34" charset="0"/>
                        </a:rPr>
                        <a:t>                       </a:t>
                      </a:r>
                      <a:r>
                        <a:rPr lang="en-US" b="1" baseline="0" dirty="0">
                          <a:latin typeface="Arial Narrow" pitchFamily="34" charset="0"/>
                        </a:rPr>
                        <a:t>  </a:t>
                      </a:r>
                      <a:r>
                        <a:rPr lang="en-US" b="1" dirty="0">
                          <a:latin typeface="Arial Narrow" pitchFamily="34" charset="0"/>
                        </a:rPr>
                        <a:t>METHOD</a:t>
                      </a:r>
                    </a:p>
                    <a:p>
                      <a:endParaRPr lang="en-US" b="1" dirty="0">
                        <a:latin typeface="Arial Narrow" pitchFamily="34" charset="0"/>
                      </a:endParaRPr>
                    </a:p>
                    <a:p>
                      <a:r>
                        <a:rPr lang="en-US" b="1" dirty="0">
                          <a:latin typeface="Arial Narrow" pitchFamily="34" charset="0"/>
                        </a:rPr>
                        <a:t>          ASPECT</a:t>
                      </a:r>
                    </a:p>
                  </a:txBody>
                  <a:tcPr>
                    <a:lnTlToBr w="12700" cap="flat" cmpd="sng" algn="ctr">
                      <a:solidFill>
                        <a:schemeClr val="tx1"/>
                      </a:solidFill>
                      <a:prstDash val="solid"/>
                      <a:round/>
                      <a:headEnd type="none" w="med" len="med"/>
                      <a:tailEnd type="none" w="med" len="med"/>
                    </a:lnTlToBr>
                  </a:tcPr>
                </a:tc>
                <a:tc>
                  <a:txBody>
                    <a:bodyPr/>
                    <a:lstStyle/>
                    <a:p>
                      <a:pPr algn="ctr"/>
                      <a:endParaRPr lang="en-US" b="1" dirty="0">
                        <a:latin typeface="Arial Narrow" pitchFamily="34" charset="0"/>
                      </a:endParaRPr>
                    </a:p>
                    <a:p>
                      <a:pPr algn="ctr"/>
                      <a:endParaRPr lang="en-US" b="1" dirty="0">
                        <a:latin typeface="Arial Narrow" pitchFamily="34" charset="0"/>
                      </a:endParaRPr>
                    </a:p>
                    <a:p>
                      <a:pPr algn="ctr"/>
                      <a:endParaRPr lang="en-US" b="1" dirty="0">
                        <a:latin typeface="Arial Narrow" pitchFamily="34" charset="0"/>
                      </a:endParaRPr>
                    </a:p>
                    <a:p>
                      <a:pPr algn="ctr"/>
                      <a:r>
                        <a:rPr lang="en-US" b="1" dirty="0">
                          <a:latin typeface="Arial Narrow" pitchFamily="34" charset="0"/>
                        </a:rPr>
                        <a:t>WIRELINE</a:t>
                      </a:r>
                    </a:p>
                  </a:txBody>
                  <a:tcPr/>
                </a:tc>
                <a:tc>
                  <a:txBody>
                    <a:bodyPr/>
                    <a:lstStyle/>
                    <a:p>
                      <a:pPr algn="ctr"/>
                      <a:endParaRPr lang="en-US" b="1" dirty="0">
                        <a:latin typeface="Arial Narrow" pitchFamily="34" charset="0"/>
                      </a:endParaRPr>
                    </a:p>
                    <a:p>
                      <a:pPr algn="ctr"/>
                      <a:endParaRPr lang="en-US" b="1" dirty="0">
                        <a:latin typeface="Arial Narrow" pitchFamily="34" charset="0"/>
                      </a:endParaRPr>
                    </a:p>
                    <a:p>
                      <a:pPr algn="ctr"/>
                      <a:endParaRPr lang="en-US" b="1" dirty="0">
                        <a:latin typeface="Arial Narrow" pitchFamily="34" charset="0"/>
                      </a:endParaRPr>
                    </a:p>
                    <a:p>
                      <a:pPr algn="ctr"/>
                      <a:r>
                        <a:rPr lang="en-US" b="1" dirty="0">
                          <a:latin typeface="Arial Narrow" pitchFamily="34" charset="0"/>
                        </a:rPr>
                        <a:t>CONV. COILED TUBING</a:t>
                      </a:r>
                    </a:p>
                  </a:txBody>
                  <a:tcPr/>
                </a:tc>
                <a:extLst>
                  <a:ext uri="{0D108BD9-81ED-4DB2-BD59-A6C34878D82A}">
                    <a16:rowId xmlns:a16="http://schemas.microsoft.com/office/drawing/2014/main" val="10000"/>
                  </a:ext>
                </a:extLst>
              </a:tr>
              <a:tr h="0">
                <a:tc>
                  <a:txBody>
                    <a:bodyPr/>
                    <a:lstStyle/>
                    <a:p>
                      <a:r>
                        <a:rPr lang="en-US" b="1" dirty="0">
                          <a:latin typeface="Arial Narrow" pitchFamily="34" charset="0"/>
                        </a:rPr>
                        <a:t>GRAVITY DEPENDANT</a:t>
                      </a:r>
                    </a:p>
                  </a:txBody>
                  <a:tcPr/>
                </a:tc>
                <a:tc>
                  <a:txBody>
                    <a:bodyPr/>
                    <a:lstStyle/>
                    <a:p>
                      <a:pPr algn="ctr"/>
                      <a:r>
                        <a:rPr lang="en-US" b="0" dirty="0">
                          <a:latin typeface="Arial Narrow" pitchFamily="34" charset="0"/>
                        </a:rPr>
                        <a:t>YES</a:t>
                      </a:r>
                    </a:p>
                  </a:txBody>
                  <a:tcPr/>
                </a:tc>
                <a:tc>
                  <a:txBody>
                    <a:bodyPr/>
                    <a:lstStyle/>
                    <a:p>
                      <a:pPr algn="ctr"/>
                      <a:r>
                        <a:rPr lang="en-US" b="0" dirty="0">
                          <a:latin typeface="Arial Narrow" pitchFamily="34" charset="0"/>
                        </a:rPr>
                        <a:t>NO</a:t>
                      </a:r>
                    </a:p>
                  </a:txBody>
                  <a:tcPr/>
                </a:tc>
                <a:extLst>
                  <a:ext uri="{0D108BD9-81ED-4DB2-BD59-A6C34878D82A}">
                    <a16:rowId xmlns:a16="http://schemas.microsoft.com/office/drawing/2014/main" val="10001"/>
                  </a:ext>
                </a:extLst>
              </a:tr>
              <a:tr h="121920">
                <a:tc>
                  <a:txBody>
                    <a:bodyPr/>
                    <a:lstStyle/>
                    <a:p>
                      <a:r>
                        <a:rPr lang="en-US" b="1" dirty="0">
                          <a:latin typeface="Arial Narrow" pitchFamily="34" charset="0"/>
                        </a:rPr>
                        <a:t>EQUIPMENT FOOTPRINT</a:t>
                      </a:r>
                    </a:p>
                  </a:txBody>
                  <a:tcPr/>
                </a:tc>
                <a:tc>
                  <a:txBody>
                    <a:bodyPr/>
                    <a:lstStyle/>
                    <a:p>
                      <a:pPr algn="ctr"/>
                      <a:r>
                        <a:rPr lang="en-US" b="0" dirty="0">
                          <a:latin typeface="Arial Narrow" pitchFamily="34" charset="0"/>
                        </a:rPr>
                        <a:t>MEDIUM</a:t>
                      </a:r>
                    </a:p>
                  </a:txBody>
                  <a:tcPr/>
                </a:tc>
                <a:tc>
                  <a:txBody>
                    <a:bodyPr/>
                    <a:lstStyle/>
                    <a:p>
                      <a:pPr algn="ctr"/>
                      <a:r>
                        <a:rPr lang="en-US" b="0" dirty="0">
                          <a:latin typeface="Arial Narrow" pitchFamily="34" charset="0"/>
                        </a:rPr>
                        <a:t>LARGE</a:t>
                      </a:r>
                    </a:p>
                  </a:txBody>
                  <a:tcPr/>
                </a:tc>
                <a:extLst>
                  <a:ext uri="{0D108BD9-81ED-4DB2-BD59-A6C34878D82A}">
                    <a16:rowId xmlns:a16="http://schemas.microsoft.com/office/drawing/2014/main" val="10002"/>
                  </a:ext>
                </a:extLst>
              </a:tr>
              <a:tr h="137160">
                <a:tc>
                  <a:txBody>
                    <a:bodyPr/>
                    <a:lstStyle/>
                    <a:p>
                      <a:r>
                        <a:rPr lang="en-US" b="1" dirty="0">
                          <a:latin typeface="Arial Narrow" pitchFamily="34" charset="0"/>
                        </a:rPr>
                        <a:t>CREW REQUIRED</a:t>
                      </a:r>
                    </a:p>
                  </a:txBody>
                  <a:tcPr/>
                </a:tc>
                <a:tc>
                  <a:txBody>
                    <a:bodyPr/>
                    <a:lstStyle/>
                    <a:p>
                      <a:pPr algn="ctr"/>
                      <a:r>
                        <a:rPr lang="en-US" b="0" dirty="0">
                          <a:latin typeface="Arial Narrow" pitchFamily="34" charset="0"/>
                        </a:rPr>
                        <a:t>3-5 PAX/SHIFT</a:t>
                      </a:r>
                    </a:p>
                  </a:txBody>
                  <a:tcPr/>
                </a:tc>
                <a:tc>
                  <a:txBody>
                    <a:bodyPr/>
                    <a:lstStyle/>
                    <a:p>
                      <a:pPr algn="ctr"/>
                      <a:r>
                        <a:rPr lang="en-US" b="0" dirty="0">
                          <a:latin typeface="Arial Narrow" pitchFamily="34" charset="0"/>
                        </a:rPr>
                        <a:t>6-10</a:t>
                      </a:r>
                      <a:r>
                        <a:rPr lang="en-US" b="0" baseline="0" dirty="0">
                          <a:latin typeface="Arial Narrow" pitchFamily="34" charset="0"/>
                        </a:rPr>
                        <a:t> PAX/SHIFT*</a:t>
                      </a:r>
                      <a:endParaRPr lang="en-US" b="0" dirty="0">
                        <a:latin typeface="Arial Narrow" pitchFamily="34" charset="0"/>
                      </a:endParaRPr>
                    </a:p>
                  </a:txBody>
                  <a:tcPr/>
                </a:tc>
                <a:extLst>
                  <a:ext uri="{0D108BD9-81ED-4DB2-BD59-A6C34878D82A}">
                    <a16:rowId xmlns:a16="http://schemas.microsoft.com/office/drawing/2014/main" val="10003"/>
                  </a:ext>
                </a:extLst>
              </a:tr>
              <a:tr h="152400">
                <a:tc>
                  <a:txBody>
                    <a:bodyPr/>
                    <a:lstStyle/>
                    <a:p>
                      <a:r>
                        <a:rPr lang="en-US" b="1" dirty="0">
                          <a:latin typeface="Arial Narrow" pitchFamily="34" charset="0"/>
                        </a:rPr>
                        <a:t>JOB</a:t>
                      </a:r>
                      <a:r>
                        <a:rPr lang="en-US" b="1" baseline="0" dirty="0">
                          <a:latin typeface="Arial Narrow" pitchFamily="34" charset="0"/>
                        </a:rPr>
                        <a:t> NATURE</a:t>
                      </a:r>
                      <a:endParaRPr lang="en-US" b="1" dirty="0">
                        <a:latin typeface="Arial Narrow" pitchFamily="34" charset="0"/>
                      </a:endParaRPr>
                    </a:p>
                  </a:txBody>
                  <a:tcPr anchor="ctr"/>
                </a:tc>
                <a:tc>
                  <a:txBody>
                    <a:bodyPr/>
                    <a:lstStyle/>
                    <a:p>
                      <a:pPr algn="ctr"/>
                      <a:r>
                        <a:rPr lang="en-US" b="0" dirty="0">
                          <a:latin typeface="Arial Narrow" pitchFamily="34" charset="0"/>
                        </a:rPr>
                        <a:t>LOGGING</a:t>
                      </a:r>
                      <a:r>
                        <a:rPr lang="en-US" b="0" baseline="0" dirty="0">
                          <a:latin typeface="Arial Narrow" pitchFamily="34" charset="0"/>
                        </a:rPr>
                        <a:t> &amp; PERFORATING</a:t>
                      </a:r>
                      <a:endParaRPr lang="en-US" b="0" dirty="0">
                        <a:latin typeface="Arial Narrow" pitchFamily="34" charset="0"/>
                      </a:endParaRPr>
                    </a:p>
                  </a:txBody>
                  <a:tcPr/>
                </a:tc>
                <a:tc>
                  <a:txBody>
                    <a:bodyPr/>
                    <a:lstStyle/>
                    <a:p>
                      <a:pPr algn="ctr"/>
                      <a:r>
                        <a:rPr lang="en-US" b="0" dirty="0">
                          <a:latin typeface="Arial Narrow" pitchFamily="34" charset="0"/>
                        </a:rPr>
                        <a:t>MECHANICAL SERVICES, PUMPING</a:t>
                      </a:r>
                    </a:p>
                  </a:txBody>
                  <a:tcPr/>
                </a:tc>
                <a:extLst>
                  <a:ext uri="{0D108BD9-81ED-4DB2-BD59-A6C34878D82A}">
                    <a16:rowId xmlns:a16="http://schemas.microsoft.com/office/drawing/2014/main" val="10004"/>
                  </a:ext>
                </a:extLst>
              </a:tr>
              <a:tr h="0">
                <a:tc>
                  <a:txBody>
                    <a:bodyPr/>
                    <a:lstStyle/>
                    <a:p>
                      <a:r>
                        <a:rPr lang="en-US" b="1" dirty="0">
                          <a:latin typeface="Arial Narrow" pitchFamily="34" charset="0"/>
                        </a:rPr>
                        <a:t>SENSOR INTEGRATION</a:t>
                      </a:r>
                    </a:p>
                  </a:txBody>
                  <a:tcPr/>
                </a:tc>
                <a:tc>
                  <a:txBody>
                    <a:bodyPr/>
                    <a:lstStyle/>
                    <a:p>
                      <a:pPr algn="ctr"/>
                      <a:r>
                        <a:rPr lang="en-US" b="0" dirty="0">
                          <a:latin typeface="Arial Narrow" pitchFamily="34" charset="0"/>
                        </a:rPr>
                        <a:t>YES</a:t>
                      </a:r>
                    </a:p>
                  </a:txBody>
                  <a:tcPr/>
                </a:tc>
                <a:tc>
                  <a:txBody>
                    <a:bodyPr/>
                    <a:lstStyle/>
                    <a:p>
                      <a:pPr algn="ctr"/>
                      <a:r>
                        <a:rPr lang="en-US" b="0" dirty="0">
                          <a:latin typeface="Arial Narrow" pitchFamily="34" charset="0"/>
                        </a:rPr>
                        <a:t>NO</a:t>
                      </a:r>
                    </a:p>
                  </a:txBody>
                  <a:tcPr/>
                </a:tc>
                <a:extLst>
                  <a:ext uri="{0D108BD9-81ED-4DB2-BD59-A6C34878D82A}">
                    <a16:rowId xmlns:a16="http://schemas.microsoft.com/office/drawing/2014/main" val="10005"/>
                  </a:ext>
                </a:extLst>
              </a:tr>
              <a:tr h="182880">
                <a:tc>
                  <a:txBody>
                    <a:bodyPr/>
                    <a:lstStyle/>
                    <a:p>
                      <a:r>
                        <a:rPr lang="en-US" b="1" dirty="0">
                          <a:latin typeface="Arial Narrow" pitchFamily="34" charset="0"/>
                        </a:rPr>
                        <a:t>RIG UP TIME</a:t>
                      </a:r>
                    </a:p>
                  </a:txBody>
                  <a:tcPr/>
                </a:tc>
                <a:tc>
                  <a:txBody>
                    <a:bodyPr/>
                    <a:lstStyle/>
                    <a:p>
                      <a:pPr algn="ctr"/>
                      <a:r>
                        <a:rPr lang="en-US" b="0" dirty="0">
                          <a:latin typeface="Arial Narrow" pitchFamily="34" charset="0"/>
                        </a:rPr>
                        <a:t>4-5 HOURS</a:t>
                      </a:r>
                    </a:p>
                  </a:txBody>
                  <a:tcPr/>
                </a:tc>
                <a:tc>
                  <a:txBody>
                    <a:bodyPr/>
                    <a:lstStyle/>
                    <a:p>
                      <a:pPr algn="ctr"/>
                      <a:r>
                        <a:rPr lang="en-US" b="0" dirty="0">
                          <a:latin typeface="Arial Narrow" pitchFamily="34" charset="0"/>
                        </a:rPr>
                        <a:t>12-14 HOURS</a:t>
                      </a:r>
                    </a:p>
                  </a:txBody>
                  <a:tcPr/>
                </a:tc>
                <a:extLst>
                  <a:ext uri="{0D108BD9-81ED-4DB2-BD59-A6C34878D82A}">
                    <a16:rowId xmlns:a16="http://schemas.microsoft.com/office/drawing/2014/main" val="10006"/>
                  </a:ext>
                </a:extLst>
              </a:tr>
            </a:tbl>
          </a:graphicData>
        </a:graphic>
      </p:graphicFrame>
      <p:pic>
        <p:nvPicPr>
          <p:cNvPr id="9" name="Picture 8" descr="CT RIG UP.png"/>
          <p:cNvPicPr>
            <a:picLocks noChangeAspect="1"/>
          </p:cNvPicPr>
          <p:nvPr/>
        </p:nvPicPr>
        <p:blipFill>
          <a:blip r:embed="rId2" cstate="print"/>
          <a:stretch>
            <a:fillRect/>
          </a:stretch>
        </p:blipFill>
        <p:spPr>
          <a:xfrm>
            <a:off x="7696200" y="2362200"/>
            <a:ext cx="1410544" cy="762000"/>
          </a:xfrm>
          <a:prstGeom prst="rect">
            <a:avLst/>
          </a:prstGeom>
        </p:spPr>
      </p:pic>
      <p:pic>
        <p:nvPicPr>
          <p:cNvPr id="10" name="Picture 9" descr="ELINE RU.png"/>
          <p:cNvPicPr>
            <a:picLocks noChangeAspect="1"/>
          </p:cNvPicPr>
          <p:nvPr/>
        </p:nvPicPr>
        <p:blipFill>
          <a:blip r:embed="rId3" cstate="print"/>
          <a:srcRect t="64286"/>
          <a:stretch>
            <a:fillRect/>
          </a:stretch>
        </p:blipFill>
        <p:spPr>
          <a:xfrm>
            <a:off x="5486401" y="2438400"/>
            <a:ext cx="1141891" cy="685800"/>
          </a:xfrm>
          <a:prstGeom prst="rect">
            <a:avLst/>
          </a:prstGeom>
        </p:spPr>
      </p:pic>
      <p:sp>
        <p:nvSpPr>
          <p:cNvPr id="7" name="TextBox 6"/>
          <p:cNvSpPr txBox="1"/>
          <p:nvPr/>
        </p:nvSpPr>
        <p:spPr>
          <a:xfrm>
            <a:off x="2514600" y="6019801"/>
            <a:ext cx="4572000" cy="307777"/>
          </a:xfrm>
          <a:prstGeom prst="rect">
            <a:avLst/>
          </a:prstGeom>
          <a:noFill/>
        </p:spPr>
        <p:txBody>
          <a:bodyPr wrap="square" rtlCol="0">
            <a:spAutoFit/>
          </a:bodyPr>
          <a:lstStyle/>
          <a:p>
            <a:r>
              <a:rPr lang="en-US" sz="1400" dirty="0">
                <a:latin typeface="Arial Narrow" pitchFamily="34" charset="0"/>
              </a:rPr>
              <a:t>*For rig up. For operations will be 3-4 </a:t>
            </a:r>
            <a:r>
              <a:rPr lang="en-US" sz="1400" dirty="0" err="1">
                <a:latin typeface="Arial Narrow" pitchFamily="34" charset="0"/>
              </a:rPr>
              <a:t>pax</a:t>
            </a:r>
            <a:r>
              <a:rPr lang="en-US" sz="1400" dirty="0">
                <a:latin typeface="Arial Narrow" pitchFamily="34" charset="0"/>
              </a:rPr>
              <a:t>, depends on type of job</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a:latin typeface="+mn-lt"/>
                <a:cs typeface="Aharoni" panose="02010803020104030203" pitchFamily="2" charset="-79"/>
              </a:rPr>
              <a:t>Basic Coiled Tubing Components</a:t>
            </a:r>
          </a:p>
        </p:txBody>
      </p:sp>
      <p:sp>
        <p:nvSpPr>
          <p:cNvPr id="5" name="Content Placeholder 7"/>
          <p:cNvSpPr>
            <a:spLocks noGrp="1"/>
          </p:cNvSpPr>
          <p:nvPr>
            <p:ph idx="1"/>
          </p:nvPr>
        </p:nvSpPr>
        <p:spPr>
          <a:xfrm>
            <a:off x="838200" y="1825625"/>
            <a:ext cx="3614530" cy="2597288"/>
          </a:xfrm>
        </p:spPr>
        <p:txBody>
          <a:bodyPr>
            <a:normAutofit/>
          </a:bodyPr>
          <a:lstStyle/>
          <a:p>
            <a:r>
              <a:rPr lang="en-US" altLang="en-US" sz="2000" dirty="0">
                <a:solidFill>
                  <a:schemeClr val="accent3">
                    <a:lumMod val="50000"/>
                  </a:schemeClr>
                </a:solidFill>
              </a:rPr>
              <a:t>Control Cabin</a:t>
            </a:r>
          </a:p>
          <a:p>
            <a:r>
              <a:rPr lang="en-US" altLang="en-US" sz="2000" dirty="0">
                <a:solidFill>
                  <a:schemeClr val="accent3">
                    <a:lumMod val="50000"/>
                  </a:schemeClr>
                </a:solidFill>
              </a:rPr>
              <a:t>Prime Mover/ Power Pack</a:t>
            </a:r>
          </a:p>
          <a:p>
            <a:r>
              <a:rPr lang="en-US" altLang="en-US" sz="2000" dirty="0">
                <a:solidFill>
                  <a:schemeClr val="accent3">
                    <a:lumMod val="50000"/>
                  </a:schemeClr>
                </a:solidFill>
              </a:rPr>
              <a:t>Coiled Tubing Reel Manifold</a:t>
            </a:r>
          </a:p>
          <a:p>
            <a:r>
              <a:rPr lang="en-US" altLang="en-US" sz="2000" dirty="0">
                <a:solidFill>
                  <a:schemeClr val="accent3">
                    <a:lumMod val="50000"/>
                  </a:schemeClr>
                </a:solidFill>
              </a:rPr>
              <a:t>Injector Head</a:t>
            </a:r>
          </a:p>
          <a:p>
            <a:r>
              <a:rPr lang="en-US" altLang="en-US" sz="2000" dirty="0">
                <a:solidFill>
                  <a:schemeClr val="accent3">
                    <a:lumMod val="50000"/>
                  </a:schemeClr>
                </a:solidFill>
              </a:rPr>
              <a:t>Well Control Equipment</a:t>
            </a:r>
          </a:p>
          <a:p>
            <a:r>
              <a:rPr lang="en-US" altLang="en-US" sz="2000" dirty="0">
                <a:solidFill>
                  <a:schemeClr val="accent3">
                    <a:lumMod val="50000"/>
                  </a:schemeClr>
                </a:solidFill>
              </a:rPr>
              <a:t>Pumping and Mixing Unit</a:t>
            </a:r>
          </a:p>
          <a:p>
            <a:pPr marL="0" indent="0">
              <a:buNone/>
            </a:pPr>
            <a:endParaRPr lang="en-US" sz="2300" dirty="0">
              <a:solidFill>
                <a:schemeClr val="accent3">
                  <a:lumMod val="50000"/>
                </a:schemeClr>
              </a:solidFill>
            </a:endParaRPr>
          </a:p>
          <a:p>
            <a:pPr marL="0" indent="0">
              <a:buNone/>
            </a:pPr>
            <a:endParaRPr lang="en-US" sz="2700" dirty="0">
              <a:solidFill>
                <a:schemeClr val="accent3">
                  <a:lumMod val="50000"/>
                </a:schemeClr>
              </a:solidFill>
            </a:endParaRPr>
          </a:p>
        </p:txBody>
      </p:sp>
      <p:pic>
        <p:nvPicPr>
          <p:cNvPr id="4" name="Picture 4">
            <a:extLst>
              <a:ext uri="{FF2B5EF4-FFF2-40B4-BE49-F238E27FC236}">
                <a16:creationId xmlns:a16="http://schemas.microsoft.com/office/drawing/2014/main" id="{4485D888-ED32-4BEF-A7FC-ED847C1A99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09" y="4783943"/>
            <a:ext cx="2803439" cy="1917651"/>
          </a:xfrm>
          <a:prstGeom prst="rect">
            <a:avLst/>
          </a:prstGeom>
          <a:noFill/>
          <a:ln w="9525" cap="rnd">
            <a:solidFill>
              <a:srgbClr val="0070C0"/>
            </a:solidFill>
            <a:prstDash val="solid"/>
            <a:miter lim="800000"/>
            <a:headEnd/>
            <a:tailEnd/>
          </a:ln>
          <a:effectLst/>
          <a:extLst>
            <a:ext uri="{909E8E84-426E-40DD-AFC4-6F175D3DCCD1}">
              <a14:hiddenFill xmlns:a14="http://schemas.microsoft.com/office/drawing/2010/main">
                <a:solidFill>
                  <a:srgbClr val="003366"/>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3">
            <a:extLst>
              <a:ext uri="{FF2B5EF4-FFF2-40B4-BE49-F238E27FC236}">
                <a16:creationId xmlns:a16="http://schemas.microsoft.com/office/drawing/2014/main" id="{9B1BC792-A49C-4614-AB30-14AF82EC34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0763" y="4787039"/>
            <a:ext cx="2670746" cy="1900746"/>
          </a:xfrm>
          <a:prstGeom prst="rect">
            <a:avLst/>
          </a:prstGeom>
          <a:noFill/>
          <a:ln w="9525" cap="rnd">
            <a:solidFill>
              <a:srgbClr val="0070C0"/>
            </a:solidFill>
            <a:prstDash val="solid"/>
            <a:miter lim="800000"/>
            <a:headEnd/>
            <a:tailEnd/>
          </a:ln>
          <a:effectLst/>
          <a:extLst>
            <a:ext uri="{909E8E84-426E-40DD-AFC4-6F175D3DCCD1}">
              <a14:hiddenFill xmlns:a14="http://schemas.microsoft.com/office/drawing/2010/main">
                <a:solidFill>
                  <a:srgbClr val="003366"/>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4" descr="DSC01675">
            <a:extLst>
              <a:ext uri="{FF2B5EF4-FFF2-40B4-BE49-F238E27FC236}">
                <a16:creationId xmlns:a16="http://schemas.microsoft.com/office/drawing/2014/main" id="{9A25235A-9D56-4D56-B7BD-77E501D54A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5840633" y="4128995"/>
            <a:ext cx="1964882" cy="2558790"/>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4" descr="DSC01701">
            <a:extLst>
              <a:ext uri="{FF2B5EF4-FFF2-40B4-BE49-F238E27FC236}">
                <a16:creationId xmlns:a16="http://schemas.microsoft.com/office/drawing/2014/main" id="{CEF83A36-6EBF-4F2F-B2F8-F40BB93233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7994457" y="4142804"/>
            <a:ext cx="1919256" cy="2558790"/>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 name="Picture 4">
            <a:extLst>
              <a:ext uri="{FF2B5EF4-FFF2-40B4-BE49-F238E27FC236}">
                <a16:creationId xmlns:a16="http://schemas.microsoft.com/office/drawing/2014/main" id="{78D743C0-0C35-4E72-A35D-E3ACB654B7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02655" y="4128995"/>
            <a:ext cx="1919256" cy="2559008"/>
          </a:xfrm>
          <a:prstGeom prst="rect">
            <a:avLst/>
          </a:prstGeom>
          <a:noFill/>
          <a:ln w="38100" cap="rnd">
            <a:solidFill>
              <a:srgbClr val="0070C0"/>
            </a:solidFill>
            <a:prstDash val="solid"/>
            <a:miter lim="800000"/>
            <a:headEnd/>
            <a:tailEnd/>
          </a:ln>
          <a:effectLst/>
          <a:extLst>
            <a:ext uri="{909E8E84-426E-40DD-AFC4-6F175D3DCCD1}">
              <a14:hiddenFill xmlns:a14="http://schemas.microsoft.com/office/drawing/2010/main">
                <a:solidFill>
                  <a:srgbClr val="003366"/>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Picture 1">
            <a:extLst>
              <a:ext uri="{FF2B5EF4-FFF2-40B4-BE49-F238E27FC236}">
                <a16:creationId xmlns:a16="http://schemas.microsoft.com/office/drawing/2014/main" id="{711986E0-DCC3-4C0A-AEF5-31CB8F4874E8}"/>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804196" y="1492762"/>
            <a:ext cx="6217715" cy="2419148"/>
          </a:xfrm>
          <a:prstGeom prst="rect">
            <a:avLst/>
          </a:prstGeom>
          <a:noFill/>
          <a:ln w="38100">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4BDBFF0-0166-4E3B-917D-834C76458D5C}"/>
              </a:ext>
            </a:extLst>
          </p:cNvPr>
          <p:cNvSpPr/>
          <p:nvPr/>
        </p:nvSpPr>
        <p:spPr>
          <a:xfrm>
            <a:off x="170089" y="4557850"/>
            <a:ext cx="535724"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1</a:t>
            </a:r>
          </a:p>
        </p:txBody>
      </p:sp>
      <p:sp>
        <p:nvSpPr>
          <p:cNvPr id="12" name="Rectangle 11">
            <a:extLst>
              <a:ext uri="{FF2B5EF4-FFF2-40B4-BE49-F238E27FC236}">
                <a16:creationId xmlns:a16="http://schemas.microsoft.com/office/drawing/2014/main" id="{07859327-FDBA-4293-B4BB-C519334F3290}"/>
              </a:ext>
            </a:extLst>
          </p:cNvPr>
          <p:cNvSpPr/>
          <p:nvPr/>
        </p:nvSpPr>
        <p:spPr>
          <a:xfrm>
            <a:off x="2973528" y="4557850"/>
            <a:ext cx="535724"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2</a:t>
            </a:r>
          </a:p>
        </p:txBody>
      </p:sp>
      <p:sp>
        <p:nvSpPr>
          <p:cNvPr id="13" name="Rectangle 12">
            <a:extLst>
              <a:ext uri="{FF2B5EF4-FFF2-40B4-BE49-F238E27FC236}">
                <a16:creationId xmlns:a16="http://schemas.microsoft.com/office/drawing/2014/main" id="{91D7BCAB-FE66-4870-9681-789BD56F0A75}"/>
              </a:ext>
            </a:extLst>
          </p:cNvPr>
          <p:cNvSpPr/>
          <p:nvPr/>
        </p:nvSpPr>
        <p:spPr>
          <a:xfrm>
            <a:off x="5805305" y="3961248"/>
            <a:ext cx="535724"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3</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14" name="Rectangle 13">
            <a:extLst>
              <a:ext uri="{FF2B5EF4-FFF2-40B4-BE49-F238E27FC236}">
                <a16:creationId xmlns:a16="http://schemas.microsoft.com/office/drawing/2014/main" id="{9EAC6014-432D-4BC9-9318-5005E776EDAA}"/>
              </a:ext>
            </a:extLst>
          </p:cNvPr>
          <p:cNvSpPr/>
          <p:nvPr/>
        </p:nvSpPr>
        <p:spPr>
          <a:xfrm>
            <a:off x="7991135" y="4010944"/>
            <a:ext cx="535724"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4</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15" name="Rectangle 14">
            <a:extLst>
              <a:ext uri="{FF2B5EF4-FFF2-40B4-BE49-F238E27FC236}">
                <a16:creationId xmlns:a16="http://schemas.microsoft.com/office/drawing/2014/main" id="{BB893E83-52AF-4063-A015-BF262A5F0A59}"/>
              </a:ext>
            </a:extLst>
          </p:cNvPr>
          <p:cNvSpPr/>
          <p:nvPr/>
        </p:nvSpPr>
        <p:spPr>
          <a:xfrm>
            <a:off x="10102655" y="4010944"/>
            <a:ext cx="535724"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5</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16" name="Rectangle 15">
            <a:extLst>
              <a:ext uri="{FF2B5EF4-FFF2-40B4-BE49-F238E27FC236}">
                <a16:creationId xmlns:a16="http://schemas.microsoft.com/office/drawing/2014/main" id="{77F67C63-EA49-4F9A-AA14-1607F8CEDC0C}"/>
              </a:ext>
            </a:extLst>
          </p:cNvPr>
          <p:cNvSpPr/>
          <p:nvPr/>
        </p:nvSpPr>
        <p:spPr>
          <a:xfrm>
            <a:off x="5805305" y="1374886"/>
            <a:ext cx="535724"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6</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250687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10"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P spid="13" grpId="0"/>
      <p:bldP spid="14" grpId="0"/>
      <p:bldP spid="15" grpId="0"/>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A70A2E1-663A-4413-913A-37BDA4FEA2F4}"/>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299714" y="553116"/>
            <a:ext cx="8491986" cy="6304884"/>
          </a:xfrm>
          <a:prstGeom prst="rect">
            <a:avLst/>
          </a:prstGeom>
        </p:spPr>
      </p:pic>
      <p:sp>
        <p:nvSpPr>
          <p:cNvPr id="7" name="Title 6">
            <a:extLst>
              <a:ext uri="{FF2B5EF4-FFF2-40B4-BE49-F238E27FC236}">
                <a16:creationId xmlns:a16="http://schemas.microsoft.com/office/drawing/2014/main" id="{99F0F996-F32E-42C9-BBF5-0F5454DCF891}"/>
              </a:ext>
            </a:extLst>
          </p:cNvPr>
          <p:cNvSpPr>
            <a:spLocks noGrp="1"/>
          </p:cNvSpPr>
          <p:nvPr>
            <p:ph type="title"/>
          </p:nvPr>
        </p:nvSpPr>
        <p:spPr>
          <a:xfrm>
            <a:off x="838200" y="365125"/>
            <a:ext cx="10515600" cy="1325563"/>
          </a:xfrm>
        </p:spPr>
        <p:txBody>
          <a:bodyPr>
            <a:normAutofit/>
          </a:bodyPr>
          <a:lstStyle/>
          <a:p>
            <a:r>
              <a:rPr lang="en-US" dirty="0">
                <a:latin typeface="+mn-lt"/>
                <a:cs typeface="Aharoni" panose="02010803020104030203" pitchFamily="2" charset="-79"/>
              </a:rPr>
              <a:t>Basic CT Rig Up</a:t>
            </a:r>
          </a:p>
        </p:txBody>
      </p:sp>
    </p:spTree>
    <p:extLst>
      <p:ext uri="{BB962C8B-B14F-4D97-AF65-F5344CB8AC3E}">
        <p14:creationId xmlns:p14="http://schemas.microsoft.com/office/powerpoint/2010/main" val="17701495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FEC9894F-6654-4179-9978-E131621C1131}" type="slidenum">
              <a:rPr lang="en-US" altLang="en-US"/>
              <a:pPr/>
              <a:t>40</a:t>
            </a:fld>
            <a:endParaRPr lang="en-US" altLang="en-US"/>
          </a:p>
        </p:txBody>
      </p:sp>
      <p:pic>
        <p:nvPicPr>
          <p:cNvPr id="420868" name="Picture 4" descr="CFEx Rigup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90358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p:cNvSpPr>
            <a:spLocks noGrp="1" noChangeArrowheads="1"/>
          </p:cNvSpPr>
          <p:nvPr>
            <p:ph type="title"/>
          </p:nvPr>
        </p:nvSpPr>
        <p:spPr>
          <a:xfrm>
            <a:off x="3425825" y="2754313"/>
            <a:ext cx="5634038" cy="1039812"/>
          </a:xfrm>
        </p:spPr>
        <p:txBody>
          <a:bodyPr>
            <a:normAutofit fontScale="90000"/>
          </a:bodyPr>
          <a:lstStyle/>
          <a:p>
            <a:r>
              <a:rPr lang="en-US" altLang="en-US" sz="4000" dirty="0"/>
              <a:t>Coiled Tubing Applications</a:t>
            </a:r>
          </a:p>
        </p:txBody>
      </p:sp>
    </p:spTree>
    <p:extLst>
      <p:ext uri="{BB962C8B-B14F-4D97-AF65-F5344CB8AC3E}">
        <p14:creationId xmlns:p14="http://schemas.microsoft.com/office/powerpoint/2010/main" val="29647987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7"/>
          <p:cNvSpPr>
            <a:spLocks noGrp="1"/>
          </p:cNvSpPr>
          <p:nvPr>
            <p:ph idx="1"/>
          </p:nvPr>
        </p:nvSpPr>
        <p:spPr>
          <a:xfrm>
            <a:off x="573348" y="2147463"/>
            <a:ext cx="2512876" cy="1779592"/>
          </a:xfrm>
        </p:spPr>
        <p:txBody>
          <a:bodyPr>
            <a:normAutofit fontScale="47500" lnSpcReduction="20000"/>
          </a:bodyPr>
          <a:lstStyle/>
          <a:p>
            <a:pPr marL="0" indent="0" algn="ctr">
              <a:buNone/>
            </a:pPr>
            <a:r>
              <a:rPr lang="en-US" altLang="en-US" sz="2700" b="1" dirty="0">
                <a:solidFill>
                  <a:schemeClr val="accent3">
                    <a:lumMod val="50000"/>
                  </a:schemeClr>
                </a:solidFill>
              </a:rPr>
              <a:t>WELLBORE CLEANOUT</a:t>
            </a:r>
          </a:p>
          <a:p>
            <a:pPr marL="111125" indent="-111125">
              <a:buFont typeface="Arial" panose="020B0604020202020204" pitchFamily="34" charset="0"/>
              <a:buChar char="•"/>
            </a:pPr>
            <a:r>
              <a:rPr lang="en-US" altLang="en-US" sz="2700" dirty="0">
                <a:solidFill>
                  <a:schemeClr val="accent3">
                    <a:lumMod val="50000"/>
                  </a:schemeClr>
                </a:solidFill>
              </a:rPr>
              <a:t>To remove sand, or other debris, that may be produced into a wellbore, that will restrict the flow of hydrocarbon to surface.</a:t>
            </a:r>
          </a:p>
          <a:p>
            <a:pPr marL="111125" indent="-111125">
              <a:buFont typeface="Arial" panose="020B0604020202020204" pitchFamily="34" charset="0"/>
              <a:buChar char="•"/>
            </a:pPr>
            <a:endParaRPr lang="en-US" altLang="en-US" sz="2700" dirty="0">
              <a:solidFill>
                <a:schemeClr val="accent3">
                  <a:lumMod val="50000"/>
                </a:schemeClr>
              </a:solidFill>
            </a:endParaRPr>
          </a:p>
          <a:p>
            <a:pPr marL="111125" indent="-111125">
              <a:buFont typeface="Arial" panose="020B0604020202020204" pitchFamily="34" charset="0"/>
              <a:buChar char="•"/>
            </a:pPr>
            <a:r>
              <a:rPr lang="en-US" altLang="en-US" sz="2700" dirty="0">
                <a:solidFill>
                  <a:schemeClr val="accent3">
                    <a:lumMod val="50000"/>
                  </a:schemeClr>
                </a:solidFill>
              </a:rPr>
              <a:t>Can be extremely  challenging on wells with larger tubular and restrictions.</a:t>
            </a:r>
            <a:endParaRPr lang="en-US" sz="2700" dirty="0">
              <a:solidFill>
                <a:schemeClr val="accent3">
                  <a:lumMod val="50000"/>
                </a:schemeClr>
              </a:solidFill>
            </a:endParaRPr>
          </a:p>
          <a:p>
            <a:pPr lvl="1"/>
            <a:endParaRPr lang="en-US" sz="2300" dirty="0">
              <a:solidFill>
                <a:schemeClr val="accent3">
                  <a:lumMod val="50000"/>
                </a:schemeClr>
              </a:solidFill>
            </a:endParaRPr>
          </a:p>
          <a:p>
            <a:pPr lvl="1"/>
            <a:endParaRPr lang="en-US" sz="2300" dirty="0">
              <a:solidFill>
                <a:schemeClr val="accent3">
                  <a:lumMod val="50000"/>
                </a:schemeClr>
              </a:solidFill>
            </a:endParaRPr>
          </a:p>
          <a:p>
            <a:endParaRPr lang="en-US" sz="2700" dirty="0">
              <a:solidFill>
                <a:schemeClr val="accent3">
                  <a:lumMod val="50000"/>
                </a:schemeClr>
              </a:solidFill>
            </a:endParaRPr>
          </a:p>
        </p:txBody>
      </p:sp>
      <p:pic>
        <p:nvPicPr>
          <p:cNvPr id="6" name="Picture 5" descr="16493349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48" y="419746"/>
            <a:ext cx="2512876" cy="15179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5" descr="1648326984">
            <a:extLst>
              <a:ext uri="{FF2B5EF4-FFF2-40B4-BE49-F238E27FC236}">
                <a16:creationId xmlns:a16="http://schemas.microsoft.com/office/drawing/2014/main" id="{93A428EF-FAA8-4C96-AAC9-01F58B9CE8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6558" y="191949"/>
            <a:ext cx="951875" cy="1779592"/>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7">
            <a:extLst>
              <a:ext uri="{FF2B5EF4-FFF2-40B4-BE49-F238E27FC236}">
                <a16:creationId xmlns:a16="http://schemas.microsoft.com/office/drawing/2014/main" id="{10928AD8-ABF7-420B-865D-E2B81586419D}"/>
              </a:ext>
            </a:extLst>
          </p:cNvPr>
          <p:cNvSpPr txBox="1">
            <a:spLocks/>
          </p:cNvSpPr>
          <p:nvPr/>
        </p:nvSpPr>
        <p:spPr>
          <a:xfrm>
            <a:off x="3376058" y="2181295"/>
            <a:ext cx="2512876" cy="1779592"/>
          </a:xfrm>
          <a:prstGeom prst="rect">
            <a:avLst/>
          </a:prstGeom>
        </p:spPr>
        <p:txBody>
          <a:bodyPr vert="horz" lIns="45720" tIns="45720" rIns="45720" bIns="45720" rtlCol="0">
            <a:normAutofit fontScale="47500" lnSpcReduction="20000"/>
          </a:bodyPr>
          <a:lst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mj-lt"/>
              <a:buNone/>
            </a:pPr>
            <a:r>
              <a:rPr lang="en-US" altLang="en-US" sz="2700" b="1" dirty="0">
                <a:solidFill>
                  <a:schemeClr val="accent3">
                    <a:lumMod val="50000"/>
                  </a:schemeClr>
                </a:solidFill>
              </a:rPr>
              <a:t>NITROGEN KICK-OFF/LIFT</a:t>
            </a:r>
          </a:p>
          <a:p>
            <a:pPr marL="111125" indent="-111125">
              <a:buFont typeface="Arial" panose="020B0604020202020204" pitchFamily="34" charset="0"/>
              <a:buChar char="•"/>
            </a:pPr>
            <a:r>
              <a:rPr lang="en-US" altLang="en-US" sz="2700" dirty="0">
                <a:solidFill>
                  <a:schemeClr val="accent3">
                    <a:lumMod val="50000"/>
                  </a:schemeClr>
                </a:solidFill>
              </a:rPr>
              <a:t>During a nitrogen kick-off, nitrogen is circulated through the coiled tubing to lighten the hydrostatic weight of the fluid that is being exerted on the formation.  </a:t>
            </a:r>
          </a:p>
          <a:p>
            <a:pPr marL="111125" indent="-111125">
              <a:buFont typeface="Arial" panose="020B0604020202020204" pitchFamily="34" charset="0"/>
              <a:buChar char="•"/>
            </a:pPr>
            <a:r>
              <a:rPr lang="en-US" altLang="en-US" sz="2700" dirty="0">
                <a:solidFill>
                  <a:schemeClr val="accent3">
                    <a:lumMod val="50000"/>
                  </a:schemeClr>
                </a:solidFill>
              </a:rPr>
              <a:t>This allows the formation fluid to begin flowing into the wellbore.</a:t>
            </a:r>
          </a:p>
          <a:p>
            <a:pPr lvl="1"/>
            <a:endParaRPr lang="en-US" sz="2300" dirty="0">
              <a:solidFill>
                <a:schemeClr val="accent3">
                  <a:lumMod val="50000"/>
                </a:schemeClr>
              </a:solidFill>
            </a:endParaRPr>
          </a:p>
          <a:p>
            <a:pPr lvl="1"/>
            <a:endParaRPr lang="en-US" sz="2300" dirty="0">
              <a:solidFill>
                <a:schemeClr val="accent3">
                  <a:lumMod val="50000"/>
                </a:schemeClr>
              </a:solidFill>
            </a:endParaRPr>
          </a:p>
          <a:p>
            <a:endParaRPr lang="en-US" sz="2700" dirty="0">
              <a:solidFill>
                <a:schemeClr val="accent3">
                  <a:lumMod val="50000"/>
                </a:schemeClr>
              </a:solidFill>
            </a:endParaRPr>
          </a:p>
        </p:txBody>
      </p:sp>
      <p:sp>
        <p:nvSpPr>
          <p:cNvPr id="11" name="Content Placeholder 7">
            <a:extLst>
              <a:ext uri="{FF2B5EF4-FFF2-40B4-BE49-F238E27FC236}">
                <a16:creationId xmlns:a16="http://schemas.microsoft.com/office/drawing/2014/main" id="{4C1ABB5A-9DC4-43CC-8278-073E05AEA042}"/>
              </a:ext>
            </a:extLst>
          </p:cNvPr>
          <p:cNvSpPr txBox="1">
            <a:spLocks/>
          </p:cNvSpPr>
          <p:nvPr/>
        </p:nvSpPr>
        <p:spPr>
          <a:xfrm>
            <a:off x="6178767" y="2147463"/>
            <a:ext cx="2512876" cy="1779592"/>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mj-lt"/>
              <a:buNone/>
            </a:pPr>
            <a:r>
              <a:rPr lang="en-US" altLang="en-US" sz="1300" b="1" dirty="0">
                <a:solidFill>
                  <a:schemeClr val="accent3">
                    <a:lumMod val="50000"/>
                  </a:schemeClr>
                </a:solidFill>
              </a:rPr>
              <a:t>CEMENTING THROUGH CT</a:t>
            </a:r>
          </a:p>
          <a:p>
            <a:pPr marL="111125" indent="-111125">
              <a:buFont typeface="Arial" panose="020B0604020202020204" pitchFamily="34" charset="0"/>
              <a:buChar char="•"/>
            </a:pPr>
            <a:r>
              <a:rPr lang="en-US" altLang="en-US" sz="1300" dirty="0">
                <a:solidFill>
                  <a:schemeClr val="accent3">
                    <a:lumMod val="50000"/>
                  </a:schemeClr>
                </a:solidFill>
              </a:rPr>
              <a:t>Selectively place cement in the wellbore or perforations.</a:t>
            </a:r>
          </a:p>
          <a:p>
            <a:pPr marL="111125" indent="-111125">
              <a:buFont typeface="Arial" panose="020B0604020202020204" pitchFamily="34" charset="0"/>
              <a:buChar char="•"/>
            </a:pPr>
            <a:r>
              <a:rPr lang="en-US" altLang="en-US" sz="1300" dirty="0">
                <a:solidFill>
                  <a:schemeClr val="accent3">
                    <a:lumMod val="50000"/>
                  </a:schemeClr>
                </a:solidFill>
              </a:rPr>
              <a:t>Used to Plug &amp; Abandon the well</a:t>
            </a:r>
          </a:p>
          <a:p>
            <a:pPr marL="111125" indent="-111125">
              <a:buFont typeface="Arial" panose="020B0604020202020204" pitchFamily="34" charset="0"/>
              <a:buChar char="•"/>
            </a:pPr>
            <a:r>
              <a:rPr lang="en-US" altLang="en-US" sz="1300" dirty="0">
                <a:solidFill>
                  <a:schemeClr val="accent3">
                    <a:lumMod val="50000"/>
                  </a:schemeClr>
                </a:solidFill>
              </a:rPr>
              <a:t>Shut off water/gas zones</a:t>
            </a:r>
          </a:p>
          <a:p>
            <a:pPr lvl="1"/>
            <a:endParaRPr lang="en-US" sz="1300" dirty="0">
              <a:solidFill>
                <a:schemeClr val="accent3">
                  <a:lumMod val="50000"/>
                </a:schemeClr>
              </a:solidFill>
            </a:endParaRPr>
          </a:p>
          <a:p>
            <a:pPr lvl="1"/>
            <a:endParaRPr lang="en-US" sz="1300" dirty="0">
              <a:solidFill>
                <a:schemeClr val="accent3">
                  <a:lumMod val="50000"/>
                </a:schemeClr>
              </a:solidFill>
            </a:endParaRPr>
          </a:p>
          <a:p>
            <a:endParaRPr lang="en-US" sz="1300" dirty="0">
              <a:solidFill>
                <a:schemeClr val="accent3">
                  <a:lumMod val="50000"/>
                </a:schemeClr>
              </a:solidFill>
            </a:endParaRPr>
          </a:p>
        </p:txBody>
      </p:sp>
      <p:pic>
        <p:nvPicPr>
          <p:cNvPr id="12" name="Picture 9" descr="1648326964">
            <a:extLst>
              <a:ext uri="{FF2B5EF4-FFF2-40B4-BE49-F238E27FC236}">
                <a16:creationId xmlns:a16="http://schemas.microsoft.com/office/drawing/2014/main" id="{BA9D03EB-4A6A-4F72-8D8F-B17959FD2D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9267" y="158117"/>
            <a:ext cx="951875" cy="177959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B86E3B82-A120-4586-B89D-A32C13F6F461}"/>
              </a:ext>
            </a:extLst>
          </p:cNvPr>
          <p:cNvPicPr>
            <a:picLocks noChangeAspect="1"/>
          </p:cNvPicPr>
          <p:nvPr/>
        </p:nvPicPr>
        <p:blipFill>
          <a:blip r:embed="rId5"/>
          <a:stretch>
            <a:fillRect/>
          </a:stretch>
        </p:blipFill>
        <p:spPr>
          <a:xfrm>
            <a:off x="9599035" y="987146"/>
            <a:ext cx="2294893" cy="2825587"/>
          </a:xfrm>
          <a:prstGeom prst="rect">
            <a:avLst/>
          </a:prstGeom>
        </p:spPr>
      </p:pic>
      <p:sp>
        <p:nvSpPr>
          <p:cNvPr id="14" name="Content Placeholder 7">
            <a:extLst>
              <a:ext uri="{FF2B5EF4-FFF2-40B4-BE49-F238E27FC236}">
                <a16:creationId xmlns:a16="http://schemas.microsoft.com/office/drawing/2014/main" id="{891D949D-17CC-4A44-AA3B-9ADC028F77E9}"/>
              </a:ext>
            </a:extLst>
          </p:cNvPr>
          <p:cNvSpPr txBox="1">
            <a:spLocks/>
          </p:cNvSpPr>
          <p:nvPr/>
        </p:nvSpPr>
        <p:spPr>
          <a:xfrm>
            <a:off x="9218494" y="3987404"/>
            <a:ext cx="2973505" cy="2870596"/>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mj-lt"/>
              <a:buNone/>
            </a:pPr>
            <a:r>
              <a:rPr lang="en-US" altLang="en-US" sz="1300" b="1" dirty="0">
                <a:solidFill>
                  <a:schemeClr val="accent3">
                    <a:lumMod val="50000"/>
                  </a:schemeClr>
                </a:solidFill>
              </a:rPr>
              <a:t>ACIDIZING THROUGH CT</a:t>
            </a:r>
          </a:p>
          <a:p>
            <a:pPr marL="111125" indent="-111125">
              <a:buFont typeface="Arial" panose="020B0604020202020204" pitchFamily="34" charset="0"/>
              <a:buChar char="•"/>
            </a:pPr>
            <a:r>
              <a:rPr lang="en-US" altLang="en-US" sz="1300" dirty="0">
                <a:solidFill>
                  <a:schemeClr val="accent3">
                    <a:lumMod val="50000"/>
                  </a:schemeClr>
                </a:solidFill>
              </a:rPr>
              <a:t>Acid, normally either HCl or HF, is pumped through the coiled tubing to protect the customer’s tubular, and to increase the accuracy regarding placement into the formation.</a:t>
            </a:r>
          </a:p>
          <a:p>
            <a:pPr marL="111125" indent="-111125">
              <a:buFont typeface="Arial" panose="020B0604020202020204" pitchFamily="34" charset="0"/>
              <a:buChar char="•"/>
            </a:pPr>
            <a:endParaRPr lang="en-US" altLang="en-US" sz="1300" dirty="0">
              <a:solidFill>
                <a:schemeClr val="accent3">
                  <a:lumMod val="50000"/>
                </a:schemeClr>
              </a:solidFill>
            </a:endParaRPr>
          </a:p>
          <a:p>
            <a:pPr marL="111125" indent="-111125">
              <a:buFont typeface="Arial" panose="020B0604020202020204" pitchFamily="34" charset="0"/>
              <a:buChar char="•"/>
            </a:pPr>
            <a:r>
              <a:rPr lang="en-US" altLang="en-US" sz="1300" dirty="0">
                <a:solidFill>
                  <a:schemeClr val="accent3">
                    <a:lumMod val="50000"/>
                  </a:schemeClr>
                </a:solidFill>
              </a:rPr>
              <a:t>The acid acts to remove damage from the perforations and near wellbore area.</a:t>
            </a:r>
          </a:p>
          <a:p>
            <a:pPr lvl="1"/>
            <a:endParaRPr lang="en-US" sz="2300" dirty="0">
              <a:solidFill>
                <a:schemeClr val="accent3">
                  <a:lumMod val="50000"/>
                </a:schemeClr>
              </a:solidFill>
            </a:endParaRPr>
          </a:p>
          <a:p>
            <a:pPr lvl="1"/>
            <a:endParaRPr lang="en-US" sz="2300" dirty="0">
              <a:solidFill>
                <a:schemeClr val="accent3">
                  <a:lumMod val="50000"/>
                </a:schemeClr>
              </a:solidFill>
            </a:endParaRPr>
          </a:p>
          <a:p>
            <a:endParaRPr lang="en-US" sz="2700" dirty="0">
              <a:solidFill>
                <a:schemeClr val="accent3">
                  <a:lumMod val="50000"/>
                </a:schemeClr>
              </a:solidFill>
            </a:endParaRPr>
          </a:p>
        </p:txBody>
      </p:sp>
      <p:pic>
        <p:nvPicPr>
          <p:cNvPr id="15" name="Picture 3">
            <a:extLst>
              <a:ext uri="{FF2B5EF4-FFF2-40B4-BE49-F238E27FC236}">
                <a16:creationId xmlns:a16="http://schemas.microsoft.com/office/drawing/2014/main" id="{8A06C620-1C93-4329-9689-1F10BD81FB6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560" y="4051371"/>
            <a:ext cx="2057016" cy="2700119"/>
          </a:xfrm>
          <a:prstGeom prst="rect">
            <a:avLst/>
          </a:prstGeom>
          <a:noFill/>
          <a:ln>
            <a:noFill/>
          </a:ln>
          <a:effectLst/>
          <a:extLst>
            <a:ext uri="{909E8E84-426E-40DD-AFC4-6F175D3DCCD1}">
              <a14:hiddenFill xmlns:a14="http://schemas.microsoft.com/office/drawing/2010/main">
                <a:solidFill>
                  <a:srgbClr val="003366"/>
                </a:solidFill>
              </a14:hiddenFill>
            </a:ext>
            <a:ext uri="{91240B29-F687-4F45-9708-019B960494DF}">
              <a14:hiddenLine xmlns:a14="http://schemas.microsoft.com/office/drawing/2010/main" w="9525" cap="rnd">
                <a:solidFill>
                  <a:srgbClr val="A7DDFF"/>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Content Placeholder 7">
            <a:extLst>
              <a:ext uri="{FF2B5EF4-FFF2-40B4-BE49-F238E27FC236}">
                <a16:creationId xmlns:a16="http://schemas.microsoft.com/office/drawing/2014/main" id="{1F4016F8-58C4-4E5A-8D88-D72523159727}"/>
              </a:ext>
            </a:extLst>
          </p:cNvPr>
          <p:cNvSpPr txBox="1">
            <a:spLocks/>
          </p:cNvSpPr>
          <p:nvPr/>
        </p:nvSpPr>
        <p:spPr>
          <a:xfrm>
            <a:off x="2494372" y="4051370"/>
            <a:ext cx="1501158" cy="2700119"/>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mj-lt"/>
              <a:buNone/>
            </a:pPr>
            <a:r>
              <a:rPr lang="en-US" altLang="en-US" sz="1300" b="1" dirty="0">
                <a:solidFill>
                  <a:schemeClr val="accent3">
                    <a:lumMod val="50000"/>
                  </a:schemeClr>
                </a:solidFill>
              </a:rPr>
              <a:t>WIRED SERVICES</a:t>
            </a:r>
          </a:p>
          <a:p>
            <a:pPr marL="111125" indent="-111125">
              <a:buFont typeface="Arial" panose="020B0604020202020204" pitchFamily="34" charset="0"/>
              <a:buChar char="•"/>
            </a:pPr>
            <a:r>
              <a:rPr lang="en-US" altLang="en-US" sz="1300" dirty="0">
                <a:solidFill>
                  <a:schemeClr val="accent3">
                    <a:lumMod val="50000"/>
                  </a:schemeClr>
                </a:solidFill>
              </a:rPr>
              <a:t>Coiled tubing is  flexible and strong.</a:t>
            </a:r>
          </a:p>
          <a:p>
            <a:pPr marL="111125" indent="-111125">
              <a:buFont typeface="Arial" panose="020B0604020202020204" pitchFamily="34" charset="0"/>
              <a:buChar char="•"/>
            </a:pPr>
            <a:r>
              <a:rPr lang="en-US" altLang="en-US" sz="1300" dirty="0">
                <a:solidFill>
                  <a:schemeClr val="accent3">
                    <a:lumMod val="50000"/>
                  </a:schemeClr>
                </a:solidFill>
              </a:rPr>
              <a:t>Used for logging and perforating.</a:t>
            </a:r>
          </a:p>
          <a:p>
            <a:pPr marL="111125" indent="-111125">
              <a:buFont typeface="Arial" panose="020B0604020202020204" pitchFamily="34" charset="0"/>
              <a:buChar char="•"/>
            </a:pPr>
            <a:r>
              <a:rPr lang="en-US" altLang="en-US" sz="1300" dirty="0">
                <a:solidFill>
                  <a:schemeClr val="accent3">
                    <a:lumMod val="50000"/>
                  </a:schemeClr>
                </a:solidFill>
              </a:rPr>
              <a:t>Coiled tubing is used in both deviated and horizontal wells, as well as in vertical ones.</a:t>
            </a:r>
            <a:endParaRPr lang="en-US" sz="2300" dirty="0">
              <a:solidFill>
                <a:schemeClr val="accent3">
                  <a:lumMod val="50000"/>
                </a:schemeClr>
              </a:solidFill>
            </a:endParaRPr>
          </a:p>
          <a:p>
            <a:pPr lvl="1"/>
            <a:endParaRPr lang="en-US" sz="2300" dirty="0">
              <a:solidFill>
                <a:schemeClr val="accent3">
                  <a:lumMod val="50000"/>
                </a:schemeClr>
              </a:solidFill>
            </a:endParaRPr>
          </a:p>
          <a:p>
            <a:endParaRPr lang="en-US" sz="2700" dirty="0">
              <a:solidFill>
                <a:schemeClr val="accent3">
                  <a:lumMod val="50000"/>
                </a:schemeClr>
              </a:solidFill>
            </a:endParaRPr>
          </a:p>
        </p:txBody>
      </p:sp>
      <p:pic>
        <p:nvPicPr>
          <p:cNvPr id="3074" name="Picture 2" descr="Image result for ct perforating">
            <a:extLst>
              <a:ext uri="{FF2B5EF4-FFF2-40B4-BE49-F238E27FC236}">
                <a16:creationId xmlns:a16="http://schemas.microsoft.com/office/drawing/2014/main" id="{7311A0EC-D6A6-4440-90FD-77C3811CD8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11326" y="3960887"/>
            <a:ext cx="1973997" cy="2700119"/>
          </a:xfrm>
          <a:prstGeom prst="rect">
            <a:avLst/>
          </a:prstGeom>
          <a:noFill/>
          <a:extLst>
            <a:ext uri="{909E8E84-426E-40DD-AFC4-6F175D3DCCD1}">
              <a14:hiddenFill xmlns:a14="http://schemas.microsoft.com/office/drawing/2010/main">
                <a:solidFill>
                  <a:srgbClr val="FFFFFF"/>
                </a:solidFill>
              </a14:hiddenFill>
            </a:ext>
          </a:extLst>
        </p:spPr>
      </p:pic>
      <p:sp>
        <p:nvSpPr>
          <p:cNvPr id="19" name="Content Placeholder 7">
            <a:extLst>
              <a:ext uri="{FF2B5EF4-FFF2-40B4-BE49-F238E27FC236}">
                <a16:creationId xmlns:a16="http://schemas.microsoft.com/office/drawing/2014/main" id="{D6500181-34E3-443B-BDD7-036F23537AA3}"/>
              </a:ext>
            </a:extLst>
          </p:cNvPr>
          <p:cNvSpPr txBox="1">
            <a:spLocks/>
          </p:cNvSpPr>
          <p:nvPr/>
        </p:nvSpPr>
        <p:spPr>
          <a:xfrm>
            <a:off x="6454070" y="4051370"/>
            <a:ext cx="2512876" cy="2609636"/>
          </a:xfrm>
          <a:prstGeom prst="rect">
            <a:avLst/>
          </a:prstGeom>
        </p:spPr>
        <p:txBody>
          <a:bodyPr vert="horz" lIns="45720" tIns="45720" rIns="45720" bIns="45720" rtlCol="0">
            <a:normAutofit/>
          </a:bodyPr>
          <a:lst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mj-lt"/>
              <a:buNone/>
            </a:pPr>
            <a:r>
              <a:rPr lang="en-US" altLang="en-US" sz="1300" b="1" dirty="0">
                <a:solidFill>
                  <a:schemeClr val="accent3">
                    <a:lumMod val="50000"/>
                  </a:schemeClr>
                </a:solidFill>
              </a:rPr>
              <a:t>CT PERFORATING</a:t>
            </a:r>
          </a:p>
          <a:p>
            <a:pPr marL="111125" indent="-111125">
              <a:buFont typeface="Arial" panose="020B0604020202020204" pitchFamily="34" charset="0"/>
              <a:buChar char="•"/>
            </a:pPr>
            <a:r>
              <a:rPr lang="en-US" altLang="en-US" sz="1300" dirty="0">
                <a:solidFill>
                  <a:schemeClr val="accent3">
                    <a:lumMod val="50000"/>
                  </a:schemeClr>
                </a:solidFill>
              </a:rPr>
              <a:t>Can be performed with or without e-line installed in the CT</a:t>
            </a:r>
          </a:p>
          <a:p>
            <a:pPr marL="111125" indent="-111125">
              <a:buFont typeface="Arial" panose="020B0604020202020204" pitchFamily="34" charset="0"/>
              <a:buChar char="•"/>
            </a:pPr>
            <a:r>
              <a:rPr lang="en-US" altLang="en-US" sz="1300" dirty="0">
                <a:solidFill>
                  <a:schemeClr val="accent3">
                    <a:lumMod val="50000"/>
                  </a:schemeClr>
                </a:solidFill>
              </a:rPr>
              <a:t>Can perform under balanced perforating with a long gun string using deployment methods</a:t>
            </a:r>
          </a:p>
          <a:p>
            <a:pPr marL="111125" indent="-111125">
              <a:buFont typeface="Arial" panose="020B0604020202020204" pitchFamily="34" charset="0"/>
              <a:buChar char="•"/>
            </a:pPr>
            <a:r>
              <a:rPr lang="en-US" altLang="en-US" sz="1300" dirty="0">
                <a:solidFill>
                  <a:schemeClr val="accent3">
                    <a:lumMod val="50000"/>
                  </a:schemeClr>
                </a:solidFill>
              </a:rPr>
              <a:t>Can be used with depth control tools for accurate perforation location</a:t>
            </a:r>
          </a:p>
          <a:p>
            <a:pPr lvl="1"/>
            <a:endParaRPr lang="en-US" sz="2300" dirty="0">
              <a:solidFill>
                <a:schemeClr val="accent3">
                  <a:lumMod val="50000"/>
                </a:schemeClr>
              </a:solidFill>
            </a:endParaRPr>
          </a:p>
          <a:p>
            <a:pPr lvl="1"/>
            <a:endParaRPr lang="en-US" sz="2300" dirty="0">
              <a:solidFill>
                <a:schemeClr val="accent3">
                  <a:lumMod val="50000"/>
                </a:schemeClr>
              </a:solidFill>
            </a:endParaRPr>
          </a:p>
          <a:p>
            <a:endParaRPr lang="en-US" sz="2700" dirty="0">
              <a:solidFill>
                <a:schemeClr val="accent3">
                  <a:lumMod val="50000"/>
                </a:schemeClr>
              </a:solidFill>
            </a:endParaRPr>
          </a:p>
        </p:txBody>
      </p:sp>
    </p:spTree>
    <p:extLst>
      <p:ext uri="{BB962C8B-B14F-4D97-AF65-F5344CB8AC3E}">
        <p14:creationId xmlns:p14="http://schemas.microsoft.com/office/powerpoint/2010/main" val="309328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500"/>
                                        <p:tgtEl>
                                          <p:spTgt spid="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500"/>
                                        <p:tgtEl>
                                          <p:spTgt spid="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074"/>
                                        </p:tgtEl>
                                        <p:attrNameLst>
                                          <p:attrName>style.visibility</p:attrName>
                                        </p:attrNameLst>
                                      </p:cBhvr>
                                      <p:to>
                                        <p:strVal val="visible"/>
                                      </p:to>
                                    </p:set>
                                    <p:animEffect transition="in" filter="fade">
                                      <p:cBhvr>
                                        <p:cTn id="49" dur="500"/>
                                        <p:tgtEl>
                                          <p:spTgt spid="307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9" grpId="0"/>
      <p:bldP spid="11" grpId="0"/>
      <p:bldP spid="14" grpId="0"/>
      <p:bldP spid="16" grpId="0"/>
      <p:bldP spid="1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229689"/>
            <a:ext cx="5630925" cy="6497682"/>
          </a:xfrm>
          <a:prstGeom prst="rect">
            <a:avLst/>
          </a:prstGeom>
          <a:blipFill>
            <a:blip r:embed="rId2" cstate="print"/>
            <a:stretch>
              <a:fillRect/>
            </a:stretch>
          </a:blipFill>
        </p:spPr>
        <p:txBody>
          <a:bodyPr wrap="square" lIns="0" tIns="0" rIns="0" bIns="0" rtlCol="0">
            <a:noAutofit/>
          </a:bodyPr>
          <a:lstStyle/>
          <a:p>
            <a:endParaRPr/>
          </a:p>
        </p:txBody>
      </p:sp>
      <p:sp>
        <p:nvSpPr>
          <p:cNvPr id="3" name="object 3"/>
          <p:cNvSpPr/>
          <p:nvPr/>
        </p:nvSpPr>
        <p:spPr>
          <a:xfrm>
            <a:off x="5754677" y="229689"/>
            <a:ext cx="5969237" cy="6496087"/>
          </a:xfrm>
          <a:prstGeom prst="rect">
            <a:avLst/>
          </a:prstGeom>
          <a:blipFill>
            <a:blip r:embed="rId3" cstate="print"/>
            <a:stretch>
              <a:fillRect/>
            </a:stretch>
          </a:blipFill>
        </p:spPr>
        <p:txBody>
          <a:bodyPr wrap="square" lIns="0" tIns="0" rIns="0" bIns="0" rtlCol="0">
            <a:noAutofit/>
          </a:bodyPr>
          <a:lstStyle/>
          <a:p>
            <a:endParaRPr/>
          </a:p>
        </p:txBody>
      </p:sp>
    </p:spTree>
    <p:extLst>
      <p:ext uri="{BB962C8B-B14F-4D97-AF65-F5344CB8AC3E}">
        <p14:creationId xmlns:p14="http://schemas.microsoft.com/office/powerpoint/2010/main" val="21596422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D68EB-7928-4A8D-9867-D94325B2961C}"/>
              </a:ext>
            </a:extLst>
          </p:cNvPr>
          <p:cNvSpPr>
            <a:spLocks noGrp="1"/>
          </p:cNvSpPr>
          <p:nvPr>
            <p:ph type="title"/>
          </p:nvPr>
        </p:nvSpPr>
        <p:spPr/>
        <p:txBody>
          <a:bodyPr/>
          <a:lstStyle/>
          <a:p>
            <a:r>
              <a:rPr lang="en-US" dirty="0"/>
              <a:t>Comparison between Well Intervention Services</a:t>
            </a:r>
          </a:p>
        </p:txBody>
      </p:sp>
      <p:graphicFrame>
        <p:nvGraphicFramePr>
          <p:cNvPr id="5" name="Content Placeholder 4">
            <a:extLst>
              <a:ext uri="{FF2B5EF4-FFF2-40B4-BE49-F238E27FC236}">
                <a16:creationId xmlns:a16="http://schemas.microsoft.com/office/drawing/2014/main" id="{6E65254A-7E7F-4FE5-B233-0E1A8DFA4778}"/>
              </a:ext>
            </a:extLst>
          </p:cNvPr>
          <p:cNvGraphicFramePr>
            <a:graphicFrameLocks noGrp="1"/>
          </p:cNvGraphicFramePr>
          <p:nvPr>
            <p:ph idx="1"/>
            <p:extLst>
              <p:ext uri="{D42A27DB-BD31-4B8C-83A1-F6EECF244321}">
                <p14:modId xmlns:p14="http://schemas.microsoft.com/office/powerpoint/2010/main" val="2668863061"/>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1493446324"/>
                    </a:ext>
                  </a:extLst>
                </a:gridCol>
                <a:gridCol w="2628900">
                  <a:extLst>
                    <a:ext uri="{9D8B030D-6E8A-4147-A177-3AD203B41FA5}">
                      <a16:colId xmlns:a16="http://schemas.microsoft.com/office/drawing/2014/main" val="1575094640"/>
                    </a:ext>
                  </a:extLst>
                </a:gridCol>
                <a:gridCol w="2628900">
                  <a:extLst>
                    <a:ext uri="{9D8B030D-6E8A-4147-A177-3AD203B41FA5}">
                      <a16:colId xmlns:a16="http://schemas.microsoft.com/office/drawing/2014/main" val="4230281571"/>
                    </a:ext>
                  </a:extLst>
                </a:gridCol>
                <a:gridCol w="2628900">
                  <a:extLst>
                    <a:ext uri="{9D8B030D-6E8A-4147-A177-3AD203B41FA5}">
                      <a16:colId xmlns:a16="http://schemas.microsoft.com/office/drawing/2014/main" val="3719941892"/>
                    </a:ext>
                  </a:extLst>
                </a:gridCol>
              </a:tblGrid>
              <a:tr h="370840">
                <a:tc>
                  <a:txBody>
                    <a:bodyPr/>
                    <a:lstStyle/>
                    <a:p>
                      <a:r>
                        <a:rPr lang="en-US" dirty="0"/>
                        <a:t>Conveyance</a:t>
                      </a:r>
                    </a:p>
                  </a:txBody>
                  <a:tcPr/>
                </a:tc>
                <a:tc>
                  <a:txBody>
                    <a:bodyPr/>
                    <a:lstStyle/>
                    <a:p>
                      <a:r>
                        <a:rPr lang="en-US" dirty="0"/>
                        <a:t>Slickline</a:t>
                      </a:r>
                    </a:p>
                  </a:txBody>
                  <a:tcPr/>
                </a:tc>
                <a:tc>
                  <a:txBody>
                    <a:bodyPr/>
                    <a:lstStyle/>
                    <a:p>
                      <a:r>
                        <a:rPr lang="en-US" dirty="0"/>
                        <a:t>E-Line</a:t>
                      </a:r>
                    </a:p>
                  </a:txBody>
                  <a:tcPr/>
                </a:tc>
                <a:tc>
                  <a:txBody>
                    <a:bodyPr/>
                    <a:lstStyle/>
                    <a:p>
                      <a:r>
                        <a:rPr lang="en-US" dirty="0"/>
                        <a:t>Coiled Tubing</a:t>
                      </a:r>
                    </a:p>
                  </a:txBody>
                  <a:tcPr/>
                </a:tc>
                <a:extLst>
                  <a:ext uri="{0D108BD9-81ED-4DB2-BD59-A6C34878D82A}">
                    <a16:rowId xmlns:a16="http://schemas.microsoft.com/office/drawing/2014/main" val="4291628590"/>
                  </a:ext>
                </a:extLst>
              </a:tr>
              <a:tr h="370840">
                <a:tc>
                  <a:txBody>
                    <a:bodyPr/>
                    <a:lstStyle/>
                    <a:p>
                      <a:r>
                        <a:rPr lang="en-US" dirty="0"/>
                        <a:t>Data Acquired</a:t>
                      </a:r>
                    </a:p>
                  </a:txBody>
                  <a:tcPr/>
                </a:tc>
                <a:tc>
                  <a:txBody>
                    <a:bodyPr/>
                    <a:lstStyle/>
                    <a:p>
                      <a:r>
                        <a:rPr lang="en-US" dirty="0"/>
                        <a:t>Memory</a:t>
                      </a:r>
                    </a:p>
                  </a:txBody>
                  <a:tcPr/>
                </a:tc>
                <a:tc>
                  <a:txBody>
                    <a:bodyPr/>
                    <a:lstStyle/>
                    <a:p>
                      <a:r>
                        <a:rPr lang="en-US" dirty="0"/>
                        <a:t>Real Time</a:t>
                      </a:r>
                    </a:p>
                  </a:txBody>
                  <a:tcPr/>
                </a:tc>
                <a:tc>
                  <a:txBody>
                    <a:bodyPr/>
                    <a:lstStyle/>
                    <a:p>
                      <a:r>
                        <a:rPr lang="en-US" dirty="0"/>
                        <a:t>Memory</a:t>
                      </a:r>
                    </a:p>
                  </a:txBody>
                  <a:tcPr/>
                </a:tc>
                <a:extLst>
                  <a:ext uri="{0D108BD9-81ED-4DB2-BD59-A6C34878D82A}">
                    <a16:rowId xmlns:a16="http://schemas.microsoft.com/office/drawing/2014/main" val="1294939690"/>
                  </a:ext>
                </a:extLst>
              </a:tr>
              <a:tr h="370840">
                <a:tc>
                  <a:txBody>
                    <a:bodyPr/>
                    <a:lstStyle/>
                    <a:p>
                      <a:r>
                        <a:rPr lang="en-US" dirty="0"/>
                        <a:t>Depth Accuracy</a:t>
                      </a:r>
                    </a:p>
                  </a:txBody>
                  <a:tcPr/>
                </a:tc>
                <a:tc>
                  <a:txBody>
                    <a:bodyPr/>
                    <a:lstStyle/>
                    <a:p>
                      <a:r>
                        <a:rPr lang="en-US" dirty="0"/>
                        <a:t>No</a:t>
                      </a:r>
                    </a:p>
                  </a:txBody>
                  <a:tcPr/>
                </a:tc>
                <a:tc>
                  <a:txBody>
                    <a:bodyPr/>
                    <a:lstStyle/>
                    <a:p>
                      <a:r>
                        <a:rPr lang="en-US" dirty="0"/>
                        <a:t>Yes</a:t>
                      </a:r>
                    </a:p>
                  </a:txBody>
                  <a:tcPr/>
                </a:tc>
                <a:tc>
                  <a:txBody>
                    <a:bodyPr/>
                    <a:lstStyle/>
                    <a:p>
                      <a:r>
                        <a:rPr lang="en-US" dirty="0"/>
                        <a:t>No</a:t>
                      </a:r>
                    </a:p>
                  </a:txBody>
                  <a:tcPr/>
                </a:tc>
                <a:extLst>
                  <a:ext uri="{0D108BD9-81ED-4DB2-BD59-A6C34878D82A}">
                    <a16:rowId xmlns:a16="http://schemas.microsoft.com/office/drawing/2014/main" val="1979125013"/>
                  </a:ext>
                </a:extLst>
              </a:tr>
              <a:tr h="370840">
                <a:tc>
                  <a:txBody>
                    <a:bodyPr/>
                    <a:lstStyle/>
                    <a:p>
                      <a:r>
                        <a:rPr lang="en-US" dirty="0"/>
                        <a:t>Costly</a:t>
                      </a:r>
                    </a:p>
                  </a:txBody>
                  <a:tcPr/>
                </a:tc>
                <a:tc>
                  <a:txBody>
                    <a:bodyPr/>
                    <a:lstStyle/>
                    <a:p>
                      <a:r>
                        <a:rPr lang="en-US" dirty="0"/>
                        <a:t>No</a:t>
                      </a:r>
                    </a:p>
                  </a:txBody>
                  <a:tcPr/>
                </a:tc>
                <a:tc>
                  <a:txBody>
                    <a:bodyPr/>
                    <a:lstStyle/>
                    <a:p>
                      <a:r>
                        <a:rPr lang="en-US" dirty="0"/>
                        <a:t>Yes</a:t>
                      </a:r>
                    </a:p>
                  </a:txBody>
                  <a:tcPr/>
                </a:tc>
                <a:tc>
                  <a:txBody>
                    <a:bodyPr/>
                    <a:lstStyle/>
                    <a:p>
                      <a:r>
                        <a:rPr lang="en-US" dirty="0"/>
                        <a:t>Yes</a:t>
                      </a:r>
                    </a:p>
                  </a:txBody>
                  <a:tcPr/>
                </a:tc>
                <a:extLst>
                  <a:ext uri="{0D108BD9-81ED-4DB2-BD59-A6C34878D82A}">
                    <a16:rowId xmlns:a16="http://schemas.microsoft.com/office/drawing/2014/main" val="2166386463"/>
                  </a:ext>
                </a:extLst>
              </a:tr>
              <a:tr h="370840">
                <a:tc>
                  <a:txBody>
                    <a:bodyPr/>
                    <a:lstStyle/>
                    <a:p>
                      <a:r>
                        <a:rPr lang="en-US" dirty="0"/>
                        <a:t>Primary Pressure Barrier</a:t>
                      </a:r>
                    </a:p>
                  </a:txBody>
                  <a:tcPr/>
                </a:tc>
                <a:tc>
                  <a:txBody>
                    <a:bodyPr/>
                    <a:lstStyle/>
                    <a:p>
                      <a:r>
                        <a:rPr lang="en-US" dirty="0"/>
                        <a:t>Stuffing Box</a:t>
                      </a:r>
                    </a:p>
                  </a:txBody>
                  <a:tcPr/>
                </a:tc>
                <a:tc>
                  <a:txBody>
                    <a:bodyPr/>
                    <a:lstStyle/>
                    <a:p>
                      <a:r>
                        <a:rPr lang="en-US" dirty="0"/>
                        <a:t>HGT</a:t>
                      </a:r>
                    </a:p>
                  </a:txBody>
                  <a:tcPr/>
                </a:tc>
                <a:tc>
                  <a:txBody>
                    <a:bodyPr/>
                    <a:lstStyle/>
                    <a:p>
                      <a:r>
                        <a:rPr lang="en-US" dirty="0"/>
                        <a:t>Stripper</a:t>
                      </a:r>
                    </a:p>
                  </a:txBody>
                  <a:tcPr/>
                </a:tc>
                <a:extLst>
                  <a:ext uri="{0D108BD9-81ED-4DB2-BD59-A6C34878D82A}">
                    <a16:rowId xmlns:a16="http://schemas.microsoft.com/office/drawing/2014/main" val="2986978110"/>
                  </a:ext>
                </a:extLst>
              </a:tr>
              <a:tr h="370840">
                <a:tc>
                  <a:txBody>
                    <a:bodyPr/>
                    <a:lstStyle/>
                    <a:p>
                      <a:r>
                        <a:rPr lang="en-US" dirty="0"/>
                        <a:t>Required Space Onboard</a:t>
                      </a:r>
                    </a:p>
                  </a:txBody>
                  <a:tcPr/>
                </a:tc>
                <a:tc>
                  <a:txBody>
                    <a:bodyPr/>
                    <a:lstStyle/>
                    <a:p>
                      <a:r>
                        <a:rPr lang="en-US" dirty="0"/>
                        <a:t>Small </a:t>
                      </a:r>
                    </a:p>
                  </a:txBody>
                  <a:tcPr/>
                </a:tc>
                <a:tc>
                  <a:txBody>
                    <a:bodyPr/>
                    <a:lstStyle/>
                    <a:p>
                      <a:r>
                        <a:rPr lang="en-US" dirty="0"/>
                        <a:t>Medium</a:t>
                      </a:r>
                    </a:p>
                  </a:txBody>
                  <a:tcPr/>
                </a:tc>
                <a:tc>
                  <a:txBody>
                    <a:bodyPr/>
                    <a:lstStyle/>
                    <a:p>
                      <a:r>
                        <a:rPr lang="en-US" dirty="0"/>
                        <a:t>Large</a:t>
                      </a:r>
                    </a:p>
                  </a:txBody>
                  <a:tcPr/>
                </a:tc>
                <a:extLst>
                  <a:ext uri="{0D108BD9-81ED-4DB2-BD59-A6C34878D82A}">
                    <a16:rowId xmlns:a16="http://schemas.microsoft.com/office/drawing/2014/main" val="825151448"/>
                  </a:ext>
                </a:extLst>
              </a:tr>
            </a:tbl>
          </a:graphicData>
        </a:graphic>
      </p:graphicFrame>
    </p:spTree>
    <p:extLst>
      <p:ext uri="{BB962C8B-B14F-4D97-AF65-F5344CB8AC3E}">
        <p14:creationId xmlns:p14="http://schemas.microsoft.com/office/powerpoint/2010/main" val="8484713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A650909-0A3A-45C5-B0FB-642C0EF5CDD5}"/>
              </a:ext>
            </a:extLst>
          </p:cNvPr>
          <p:cNvSpPr>
            <a:spLocks noGrp="1"/>
          </p:cNvSpPr>
          <p:nvPr>
            <p:ph type="ftr" sz="quarter" idx="11"/>
          </p:nvPr>
        </p:nvSpPr>
        <p:spPr/>
        <p:txBody>
          <a:bodyPr/>
          <a:lstStyle/>
          <a:p>
            <a:r>
              <a:rPr lang="en-US"/>
              <a:t>Dimension Bid Private</a:t>
            </a:r>
          </a:p>
        </p:txBody>
      </p:sp>
      <p:sp>
        <p:nvSpPr>
          <p:cNvPr id="5" name="Title 1">
            <a:extLst>
              <a:ext uri="{FF2B5EF4-FFF2-40B4-BE49-F238E27FC236}">
                <a16:creationId xmlns:a16="http://schemas.microsoft.com/office/drawing/2014/main" id="{F4C0F9B0-3BB8-4DED-8144-6612ADEE16E6}"/>
              </a:ext>
            </a:extLst>
          </p:cNvPr>
          <p:cNvSpPr>
            <a:spLocks noGrp="1"/>
          </p:cNvSpPr>
          <p:nvPr>
            <p:ph type="title"/>
          </p:nvPr>
        </p:nvSpPr>
        <p:spPr>
          <a:xfrm>
            <a:off x="838200" y="2766218"/>
            <a:ext cx="10515600" cy="1325563"/>
          </a:xfrm>
        </p:spPr>
        <p:txBody>
          <a:bodyPr/>
          <a:lstStyle/>
          <a:p>
            <a:pPr algn="ctr"/>
            <a:r>
              <a:rPr lang="en-US" sz="6000" dirty="0"/>
              <a:t>WORKOVER OPERATION</a:t>
            </a:r>
          </a:p>
        </p:txBody>
      </p:sp>
    </p:spTree>
    <p:extLst>
      <p:ext uri="{BB962C8B-B14F-4D97-AF65-F5344CB8AC3E}">
        <p14:creationId xmlns:p14="http://schemas.microsoft.com/office/powerpoint/2010/main" val="16320204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F4604-82AC-4B2D-A853-4EB6764FB7C4}"/>
              </a:ext>
            </a:extLst>
          </p:cNvPr>
          <p:cNvSpPr>
            <a:spLocks noGrp="1"/>
          </p:cNvSpPr>
          <p:nvPr>
            <p:ph type="title"/>
          </p:nvPr>
        </p:nvSpPr>
        <p:spPr/>
        <p:txBody>
          <a:bodyPr/>
          <a:lstStyle/>
          <a:p>
            <a:r>
              <a:rPr lang="en-US" dirty="0"/>
              <a:t>What is workover operation?</a:t>
            </a:r>
          </a:p>
        </p:txBody>
      </p:sp>
      <p:sp>
        <p:nvSpPr>
          <p:cNvPr id="3" name="Content Placeholder 2">
            <a:extLst>
              <a:ext uri="{FF2B5EF4-FFF2-40B4-BE49-F238E27FC236}">
                <a16:creationId xmlns:a16="http://schemas.microsoft.com/office/drawing/2014/main" id="{1B121DEA-2EE9-4E8D-8ED7-7566EC9A1969}"/>
              </a:ext>
            </a:extLst>
          </p:cNvPr>
          <p:cNvSpPr>
            <a:spLocks noGrp="1"/>
          </p:cNvSpPr>
          <p:nvPr>
            <p:ph idx="1"/>
          </p:nvPr>
        </p:nvSpPr>
        <p:spPr>
          <a:xfrm>
            <a:off x="838200" y="1825625"/>
            <a:ext cx="6695661" cy="4895850"/>
          </a:xfrm>
        </p:spPr>
        <p:txBody>
          <a:bodyPr>
            <a:normAutofit fontScale="62500" lnSpcReduction="20000"/>
          </a:bodyPr>
          <a:lstStyle/>
          <a:p>
            <a:pPr>
              <a:lnSpc>
                <a:spcPct val="110000"/>
              </a:lnSpc>
            </a:pPr>
            <a:r>
              <a:rPr lang="en-US" dirty="0"/>
              <a:t>The term Work-over, is used to refer to a kind of well intervention that is aimed at enhancing the performance of a well. </a:t>
            </a:r>
          </a:p>
          <a:p>
            <a:pPr>
              <a:lnSpc>
                <a:spcPct val="110000"/>
              </a:lnSpc>
            </a:pPr>
            <a:endParaRPr lang="en-US" dirty="0"/>
          </a:p>
          <a:p>
            <a:pPr>
              <a:lnSpc>
                <a:spcPct val="110000"/>
              </a:lnSpc>
            </a:pPr>
            <a:r>
              <a:rPr lang="en-US" dirty="0"/>
              <a:t>It involves recompleting already completed well for improved performance.</a:t>
            </a:r>
          </a:p>
          <a:p>
            <a:pPr>
              <a:lnSpc>
                <a:spcPct val="110000"/>
              </a:lnSpc>
            </a:pPr>
            <a:endParaRPr lang="en-US" dirty="0"/>
          </a:p>
          <a:p>
            <a:pPr>
              <a:lnSpc>
                <a:spcPct val="110000"/>
              </a:lnSpc>
            </a:pPr>
            <a:r>
              <a:rPr lang="en-US" dirty="0"/>
              <a:t>The process of performing major maintenance or remedial treatments on an oil or gas well after initial completion . </a:t>
            </a:r>
          </a:p>
          <a:p>
            <a:pPr>
              <a:lnSpc>
                <a:spcPct val="110000"/>
              </a:lnSpc>
            </a:pPr>
            <a:endParaRPr lang="en-US" dirty="0"/>
          </a:p>
          <a:p>
            <a:pPr>
              <a:lnSpc>
                <a:spcPct val="110000"/>
              </a:lnSpc>
            </a:pPr>
            <a:r>
              <a:rPr lang="en-US" dirty="0"/>
              <a:t>In many cases, work-over implies the removal and replacement of the production tubing string after the well has been killed and a work-over rig has been placed on location.</a:t>
            </a:r>
          </a:p>
        </p:txBody>
      </p:sp>
      <p:sp>
        <p:nvSpPr>
          <p:cNvPr id="4" name="Footer Placeholder 3">
            <a:extLst>
              <a:ext uri="{FF2B5EF4-FFF2-40B4-BE49-F238E27FC236}">
                <a16:creationId xmlns:a16="http://schemas.microsoft.com/office/drawing/2014/main" id="{DD3BDF3C-4CDE-4AAB-8A05-2282AD07E6A2}"/>
              </a:ext>
            </a:extLst>
          </p:cNvPr>
          <p:cNvSpPr>
            <a:spLocks noGrp="1"/>
          </p:cNvSpPr>
          <p:nvPr>
            <p:ph type="ftr" sz="quarter" idx="11"/>
          </p:nvPr>
        </p:nvSpPr>
        <p:spPr/>
        <p:txBody>
          <a:bodyPr/>
          <a:lstStyle/>
          <a:p>
            <a:r>
              <a:rPr lang="en-US"/>
              <a:t>Dimension Bid Private</a:t>
            </a:r>
          </a:p>
        </p:txBody>
      </p:sp>
      <p:pic>
        <p:nvPicPr>
          <p:cNvPr id="5" name="Picture 4">
            <a:extLst>
              <a:ext uri="{FF2B5EF4-FFF2-40B4-BE49-F238E27FC236}">
                <a16:creationId xmlns:a16="http://schemas.microsoft.com/office/drawing/2014/main" id="{FF051C62-E61D-48BD-9AB2-E802DA355CB2}"/>
              </a:ext>
            </a:extLst>
          </p:cNvPr>
          <p:cNvPicPr>
            <a:picLocks noChangeAspect="1"/>
          </p:cNvPicPr>
          <p:nvPr/>
        </p:nvPicPr>
        <p:blipFill>
          <a:blip r:embed="rId2"/>
          <a:stretch>
            <a:fillRect/>
          </a:stretch>
        </p:blipFill>
        <p:spPr>
          <a:xfrm>
            <a:off x="8149931" y="1690688"/>
            <a:ext cx="3518608" cy="4691478"/>
          </a:xfrm>
          <a:prstGeom prst="rect">
            <a:avLst/>
          </a:prstGeom>
        </p:spPr>
      </p:pic>
    </p:spTree>
    <p:extLst>
      <p:ext uri="{BB962C8B-B14F-4D97-AF65-F5344CB8AC3E}">
        <p14:creationId xmlns:p14="http://schemas.microsoft.com/office/powerpoint/2010/main" val="17591071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09FEA-0308-494F-94C4-C4C727E8B963}"/>
              </a:ext>
            </a:extLst>
          </p:cNvPr>
          <p:cNvSpPr>
            <a:spLocks noGrp="1"/>
          </p:cNvSpPr>
          <p:nvPr>
            <p:ph type="title"/>
          </p:nvPr>
        </p:nvSpPr>
        <p:spPr>
          <a:xfrm>
            <a:off x="838200" y="544511"/>
            <a:ext cx="10515600" cy="1146175"/>
          </a:xfrm>
        </p:spPr>
        <p:txBody>
          <a:bodyPr/>
          <a:lstStyle/>
          <a:p>
            <a:r>
              <a:rPr lang="en-US" sz="4000" dirty="0"/>
              <a:t>Hydraulic Work Over Rig (HWU) &amp; Snubbing Unit</a:t>
            </a:r>
          </a:p>
        </p:txBody>
      </p:sp>
      <p:sp>
        <p:nvSpPr>
          <p:cNvPr id="4" name="Footer Placeholder 3">
            <a:extLst>
              <a:ext uri="{FF2B5EF4-FFF2-40B4-BE49-F238E27FC236}">
                <a16:creationId xmlns:a16="http://schemas.microsoft.com/office/drawing/2014/main" id="{CFF5F641-7262-4314-AAE9-3FB492753840}"/>
              </a:ext>
            </a:extLst>
          </p:cNvPr>
          <p:cNvSpPr>
            <a:spLocks noGrp="1"/>
          </p:cNvSpPr>
          <p:nvPr>
            <p:ph type="ftr" sz="quarter" idx="11"/>
          </p:nvPr>
        </p:nvSpPr>
        <p:spPr/>
        <p:txBody>
          <a:bodyPr/>
          <a:lstStyle/>
          <a:p>
            <a:r>
              <a:rPr lang="en-US"/>
              <a:t>Dimension Bid Private</a:t>
            </a:r>
          </a:p>
        </p:txBody>
      </p:sp>
      <p:pic>
        <p:nvPicPr>
          <p:cNvPr id="6" name="Picture 5">
            <a:extLst>
              <a:ext uri="{FF2B5EF4-FFF2-40B4-BE49-F238E27FC236}">
                <a16:creationId xmlns:a16="http://schemas.microsoft.com/office/drawing/2014/main" id="{CE905DC8-E178-4CE7-AD8D-116AE8F7DAAC}"/>
              </a:ext>
            </a:extLst>
          </p:cNvPr>
          <p:cNvPicPr>
            <a:picLocks noChangeAspect="1"/>
          </p:cNvPicPr>
          <p:nvPr/>
        </p:nvPicPr>
        <p:blipFill>
          <a:blip r:embed="rId2"/>
          <a:stretch>
            <a:fillRect/>
          </a:stretch>
        </p:blipFill>
        <p:spPr>
          <a:xfrm>
            <a:off x="609600" y="1690688"/>
            <a:ext cx="2717800" cy="4941455"/>
          </a:xfrm>
          <a:prstGeom prst="rect">
            <a:avLst/>
          </a:prstGeom>
        </p:spPr>
      </p:pic>
      <p:pic>
        <p:nvPicPr>
          <p:cNvPr id="3076" name="Picture 4" descr="Related image">
            <a:extLst>
              <a:ext uri="{FF2B5EF4-FFF2-40B4-BE49-F238E27FC236}">
                <a16:creationId xmlns:a16="http://schemas.microsoft.com/office/drawing/2014/main" id="{4F2BFA00-37AB-4B33-B27E-1A22AFD3A1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9671" y="1687610"/>
            <a:ext cx="3708400" cy="494453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elated image">
            <a:extLst>
              <a:ext uri="{FF2B5EF4-FFF2-40B4-BE49-F238E27FC236}">
                <a16:creationId xmlns:a16="http://schemas.microsoft.com/office/drawing/2014/main" id="{7D092262-D763-4A29-8E2D-1BCA8AF411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0343" y="1690688"/>
            <a:ext cx="3702659" cy="4941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2779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CDE06-19A6-458B-AFC1-7349E42ED51A}"/>
              </a:ext>
            </a:extLst>
          </p:cNvPr>
          <p:cNvSpPr>
            <a:spLocks noGrp="1"/>
          </p:cNvSpPr>
          <p:nvPr>
            <p:ph type="title"/>
          </p:nvPr>
        </p:nvSpPr>
        <p:spPr/>
        <p:txBody>
          <a:bodyPr/>
          <a:lstStyle/>
          <a:p>
            <a:r>
              <a:rPr lang="en-US" dirty="0"/>
              <a:t>What is workover operation?</a:t>
            </a:r>
          </a:p>
        </p:txBody>
      </p:sp>
      <p:sp>
        <p:nvSpPr>
          <p:cNvPr id="3" name="Content Placeholder 2">
            <a:extLst>
              <a:ext uri="{FF2B5EF4-FFF2-40B4-BE49-F238E27FC236}">
                <a16:creationId xmlns:a16="http://schemas.microsoft.com/office/drawing/2014/main" id="{0FD93803-875C-476F-BAB4-A236292E4F7E}"/>
              </a:ext>
            </a:extLst>
          </p:cNvPr>
          <p:cNvSpPr>
            <a:spLocks noGrp="1"/>
          </p:cNvSpPr>
          <p:nvPr>
            <p:ph idx="1"/>
          </p:nvPr>
        </p:nvSpPr>
        <p:spPr/>
        <p:txBody>
          <a:bodyPr>
            <a:normAutofit fontScale="62500" lnSpcReduction="20000"/>
          </a:bodyPr>
          <a:lstStyle/>
          <a:p>
            <a:pPr>
              <a:lnSpc>
                <a:spcPct val="120000"/>
              </a:lnSpc>
            </a:pPr>
            <a:r>
              <a:rPr lang="en-US" dirty="0"/>
              <a:t>The operations involved in maintenance and servicing, repairing, installation of down - hole production equipment etc. in an initially completed well (production well) is termed as workover operation</a:t>
            </a:r>
          </a:p>
          <a:p>
            <a:pPr>
              <a:lnSpc>
                <a:spcPct val="120000"/>
              </a:lnSpc>
            </a:pPr>
            <a:r>
              <a:rPr lang="en-US" dirty="0"/>
              <a:t>To some degree Workover operations varies depending on the reasons for which they are carried out. The first basic operation done during Workover is well killing.</a:t>
            </a:r>
          </a:p>
          <a:p>
            <a:pPr>
              <a:lnSpc>
                <a:spcPct val="120000"/>
              </a:lnSpc>
            </a:pPr>
            <a:r>
              <a:rPr lang="en-US" dirty="0"/>
              <a:t>Well killing involves circulating a fluid (called workover fluid e.g. Brine) into the well whose weight is appropriate to control the formation pressure.</a:t>
            </a:r>
          </a:p>
          <a:p>
            <a:pPr>
              <a:lnSpc>
                <a:spcPct val="120000"/>
              </a:lnSpc>
            </a:pPr>
            <a:r>
              <a:rPr lang="en-US" dirty="0"/>
              <a:t>The workover begins by removing the well head and possibly the flowline, then lifting the tubing head from the casing hanger thus beginning to pull out the tubing from the completion.</a:t>
            </a:r>
          </a:p>
          <a:p>
            <a:pPr>
              <a:lnSpc>
                <a:spcPct val="120000"/>
              </a:lnSpc>
            </a:pPr>
            <a:r>
              <a:rPr lang="en-US" dirty="0"/>
              <a:t>Workover Operations involves well kill operation, retrieval of tubing and completion hardware, re-perforating, stimulating, running of completion and wellhead hardware equipment and tubing</a:t>
            </a:r>
          </a:p>
        </p:txBody>
      </p:sp>
      <p:sp>
        <p:nvSpPr>
          <p:cNvPr id="4" name="Footer Placeholder 3">
            <a:extLst>
              <a:ext uri="{FF2B5EF4-FFF2-40B4-BE49-F238E27FC236}">
                <a16:creationId xmlns:a16="http://schemas.microsoft.com/office/drawing/2014/main" id="{9E36040B-4712-4451-990A-F6C281A0BC55}"/>
              </a:ext>
            </a:extLst>
          </p:cNvPr>
          <p:cNvSpPr>
            <a:spLocks noGrp="1"/>
          </p:cNvSpPr>
          <p:nvPr>
            <p:ph type="ftr" sz="quarter" idx="11"/>
          </p:nvPr>
        </p:nvSpPr>
        <p:spPr/>
        <p:txBody>
          <a:bodyPr/>
          <a:lstStyle/>
          <a:p>
            <a:r>
              <a:rPr lang="en-US"/>
              <a:t>Dimension Bid Private</a:t>
            </a:r>
          </a:p>
        </p:txBody>
      </p:sp>
    </p:spTree>
    <p:extLst>
      <p:ext uri="{BB962C8B-B14F-4D97-AF65-F5344CB8AC3E}">
        <p14:creationId xmlns:p14="http://schemas.microsoft.com/office/powerpoint/2010/main" val="21419564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A4824-38FA-48DD-8F7A-466B16CA3483}"/>
              </a:ext>
            </a:extLst>
          </p:cNvPr>
          <p:cNvSpPr>
            <a:spLocks noGrp="1"/>
          </p:cNvSpPr>
          <p:nvPr>
            <p:ph type="title"/>
          </p:nvPr>
        </p:nvSpPr>
        <p:spPr/>
        <p:txBody>
          <a:bodyPr/>
          <a:lstStyle/>
          <a:p>
            <a:r>
              <a:rPr lang="en-US" dirty="0"/>
              <a:t>Steps in Workover Operation</a:t>
            </a:r>
          </a:p>
        </p:txBody>
      </p:sp>
      <p:sp>
        <p:nvSpPr>
          <p:cNvPr id="3" name="Content Placeholder 2">
            <a:extLst>
              <a:ext uri="{FF2B5EF4-FFF2-40B4-BE49-F238E27FC236}">
                <a16:creationId xmlns:a16="http://schemas.microsoft.com/office/drawing/2014/main" id="{75A2031F-7155-4E66-AB7A-5A30A2DA65CB}"/>
              </a:ext>
            </a:extLst>
          </p:cNvPr>
          <p:cNvSpPr>
            <a:spLocks noGrp="1"/>
          </p:cNvSpPr>
          <p:nvPr>
            <p:ph idx="1"/>
          </p:nvPr>
        </p:nvSpPr>
        <p:spPr/>
        <p:txBody>
          <a:bodyPr>
            <a:normAutofit fontScale="92500" lnSpcReduction="20000"/>
          </a:bodyPr>
          <a:lstStyle/>
          <a:p>
            <a:pPr>
              <a:lnSpc>
                <a:spcPct val="110000"/>
              </a:lnSpc>
            </a:pPr>
            <a:r>
              <a:rPr lang="en-US" dirty="0"/>
              <a:t>Rig-up Mast</a:t>
            </a:r>
          </a:p>
          <a:p>
            <a:pPr>
              <a:lnSpc>
                <a:spcPct val="110000"/>
              </a:lnSpc>
            </a:pPr>
            <a:r>
              <a:rPr lang="en-US" dirty="0"/>
              <a:t>Well killing</a:t>
            </a:r>
          </a:p>
          <a:p>
            <a:pPr>
              <a:lnSpc>
                <a:spcPct val="110000"/>
              </a:lnSpc>
            </a:pPr>
            <a:r>
              <a:rPr lang="en-US" dirty="0"/>
              <a:t>Rig down of X-mass tree &amp; rig up of BOP</a:t>
            </a:r>
          </a:p>
          <a:p>
            <a:pPr>
              <a:lnSpc>
                <a:spcPct val="110000"/>
              </a:lnSpc>
            </a:pPr>
            <a:r>
              <a:rPr lang="en-US" dirty="0"/>
              <a:t>Circulation</a:t>
            </a:r>
          </a:p>
          <a:p>
            <a:pPr>
              <a:lnSpc>
                <a:spcPct val="110000"/>
              </a:lnSpc>
            </a:pPr>
            <a:r>
              <a:rPr lang="en-US" dirty="0"/>
              <a:t>Tripping of Tubing</a:t>
            </a:r>
          </a:p>
          <a:p>
            <a:pPr>
              <a:lnSpc>
                <a:spcPct val="110000"/>
              </a:lnSpc>
            </a:pPr>
            <a:r>
              <a:rPr lang="en-US" dirty="0"/>
              <a:t>Specified jobs</a:t>
            </a:r>
          </a:p>
          <a:p>
            <a:pPr>
              <a:lnSpc>
                <a:spcPct val="110000"/>
              </a:lnSpc>
            </a:pPr>
            <a:r>
              <a:rPr lang="en-US" dirty="0"/>
              <a:t>Final Running in of Tubing</a:t>
            </a:r>
          </a:p>
          <a:p>
            <a:pPr>
              <a:lnSpc>
                <a:spcPct val="110000"/>
              </a:lnSpc>
            </a:pPr>
            <a:r>
              <a:rPr lang="en-US" dirty="0"/>
              <a:t>Rig down BOP</a:t>
            </a:r>
          </a:p>
        </p:txBody>
      </p:sp>
      <p:sp>
        <p:nvSpPr>
          <p:cNvPr id="4" name="Footer Placeholder 3">
            <a:extLst>
              <a:ext uri="{FF2B5EF4-FFF2-40B4-BE49-F238E27FC236}">
                <a16:creationId xmlns:a16="http://schemas.microsoft.com/office/drawing/2014/main" id="{CCDE6406-E22D-4AD9-A964-6C34B5596B15}"/>
              </a:ext>
            </a:extLst>
          </p:cNvPr>
          <p:cNvSpPr>
            <a:spLocks noGrp="1"/>
          </p:cNvSpPr>
          <p:nvPr>
            <p:ph type="ftr" sz="quarter" idx="11"/>
          </p:nvPr>
        </p:nvSpPr>
        <p:spPr/>
        <p:txBody>
          <a:bodyPr/>
          <a:lstStyle/>
          <a:p>
            <a:r>
              <a:rPr lang="en-US"/>
              <a:t>Dimension Bid Private</a:t>
            </a:r>
          </a:p>
        </p:txBody>
      </p:sp>
    </p:spTree>
    <p:extLst>
      <p:ext uri="{BB962C8B-B14F-4D97-AF65-F5344CB8AC3E}">
        <p14:creationId xmlns:p14="http://schemas.microsoft.com/office/powerpoint/2010/main" val="5630309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844BA-CFAA-45C1-AB05-0817E7E3C67F}"/>
              </a:ext>
            </a:extLst>
          </p:cNvPr>
          <p:cNvSpPr>
            <a:spLocks noGrp="1"/>
          </p:cNvSpPr>
          <p:nvPr>
            <p:ph type="title"/>
          </p:nvPr>
        </p:nvSpPr>
        <p:spPr/>
        <p:txBody>
          <a:bodyPr/>
          <a:lstStyle/>
          <a:p>
            <a:r>
              <a:rPr lang="en-US" dirty="0"/>
              <a:t>Workover Applications	</a:t>
            </a:r>
          </a:p>
        </p:txBody>
      </p:sp>
      <p:sp>
        <p:nvSpPr>
          <p:cNvPr id="3" name="Content Placeholder 2">
            <a:extLst>
              <a:ext uri="{FF2B5EF4-FFF2-40B4-BE49-F238E27FC236}">
                <a16:creationId xmlns:a16="http://schemas.microsoft.com/office/drawing/2014/main" id="{90EEA0F5-83BA-4CA4-800C-7232ABA2EDF7}"/>
              </a:ext>
            </a:extLst>
          </p:cNvPr>
          <p:cNvSpPr>
            <a:spLocks noGrp="1"/>
          </p:cNvSpPr>
          <p:nvPr>
            <p:ph idx="1"/>
          </p:nvPr>
        </p:nvSpPr>
        <p:spPr/>
        <p:txBody>
          <a:bodyPr>
            <a:normAutofit fontScale="85000" lnSpcReduction="20000"/>
          </a:bodyPr>
          <a:lstStyle/>
          <a:p>
            <a:pPr marL="0" indent="0">
              <a:buNone/>
            </a:pPr>
            <a:r>
              <a:rPr lang="en-US" b="1" dirty="0"/>
              <a:t>Mechanical Reason</a:t>
            </a:r>
          </a:p>
          <a:p>
            <a:r>
              <a:rPr lang="en-US" dirty="0"/>
              <a:t>Repair/Replace of damaged equipment</a:t>
            </a:r>
          </a:p>
          <a:p>
            <a:r>
              <a:rPr lang="en-US" dirty="0"/>
              <a:t>Replace artificial lift equipment</a:t>
            </a:r>
          </a:p>
          <a:p>
            <a:r>
              <a:rPr lang="en-US" dirty="0"/>
              <a:t>Cement and Casing Problems</a:t>
            </a:r>
          </a:p>
          <a:p>
            <a:pPr marL="0" indent="0">
              <a:buNone/>
            </a:pPr>
            <a:endParaRPr lang="en-US" dirty="0"/>
          </a:p>
          <a:p>
            <a:pPr marL="0" indent="0">
              <a:buNone/>
            </a:pPr>
            <a:r>
              <a:rPr lang="en-US" b="1" dirty="0"/>
              <a:t>Reservoir Related Reasons</a:t>
            </a:r>
          </a:p>
          <a:p>
            <a:r>
              <a:rPr lang="en-US" dirty="0"/>
              <a:t>Repair natural damage within the well</a:t>
            </a:r>
          </a:p>
          <a:p>
            <a:r>
              <a:rPr lang="en-US" dirty="0"/>
              <a:t>Zone Transfer</a:t>
            </a:r>
          </a:p>
          <a:p>
            <a:r>
              <a:rPr lang="en-US" dirty="0"/>
              <a:t>Stimulation</a:t>
            </a:r>
          </a:p>
          <a:p>
            <a:r>
              <a:rPr lang="en-US" dirty="0"/>
              <a:t>Convert well from production to injection</a:t>
            </a:r>
          </a:p>
        </p:txBody>
      </p:sp>
      <p:sp>
        <p:nvSpPr>
          <p:cNvPr id="4" name="Footer Placeholder 3">
            <a:extLst>
              <a:ext uri="{FF2B5EF4-FFF2-40B4-BE49-F238E27FC236}">
                <a16:creationId xmlns:a16="http://schemas.microsoft.com/office/drawing/2014/main" id="{1F8E4FC4-1E0E-4E0D-AF7E-0343E9B7F462}"/>
              </a:ext>
            </a:extLst>
          </p:cNvPr>
          <p:cNvSpPr>
            <a:spLocks noGrp="1"/>
          </p:cNvSpPr>
          <p:nvPr>
            <p:ph type="ftr" sz="quarter" idx="11"/>
          </p:nvPr>
        </p:nvSpPr>
        <p:spPr/>
        <p:txBody>
          <a:bodyPr/>
          <a:lstStyle/>
          <a:p>
            <a:r>
              <a:rPr lang="en-US"/>
              <a:t>Dimension Bid Private</a:t>
            </a:r>
          </a:p>
        </p:txBody>
      </p:sp>
    </p:spTree>
    <p:extLst>
      <p:ext uri="{BB962C8B-B14F-4D97-AF65-F5344CB8AC3E}">
        <p14:creationId xmlns:p14="http://schemas.microsoft.com/office/powerpoint/2010/main" val="30756065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CFE4E-71E5-4142-A04A-35BE64397201}"/>
              </a:ext>
            </a:extLst>
          </p:cNvPr>
          <p:cNvSpPr>
            <a:spLocks noGrp="1"/>
          </p:cNvSpPr>
          <p:nvPr>
            <p:ph type="title"/>
          </p:nvPr>
        </p:nvSpPr>
        <p:spPr/>
        <p:txBody>
          <a:bodyPr/>
          <a:lstStyle/>
          <a:p>
            <a:r>
              <a:rPr lang="en-US" dirty="0"/>
              <a:t>References</a:t>
            </a:r>
          </a:p>
        </p:txBody>
      </p:sp>
      <p:sp>
        <p:nvSpPr>
          <p:cNvPr id="6" name="Content Placeholder 5">
            <a:extLst>
              <a:ext uri="{FF2B5EF4-FFF2-40B4-BE49-F238E27FC236}">
                <a16:creationId xmlns:a16="http://schemas.microsoft.com/office/drawing/2014/main" id="{5763203F-96EF-414F-8166-716FCA9A2168}"/>
              </a:ext>
            </a:extLst>
          </p:cNvPr>
          <p:cNvSpPr>
            <a:spLocks noGrp="1"/>
          </p:cNvSpPr>
          <p:nvPr>
            <p:ph idx="1"/>
          </p:nvPr>
        </p:nvSpPr>
        <p:spPr>
          <a:xfrm>
            <a:off x="838200" y="1825625"/>
            <a:ext cx="11049000" cy="4351338"/>
          </a:xfrm>
        </p:spPr>
        <p:txBody>
          <a:bodyPr>
            <a:normAutofit fontScale="62500" lnSpcReduction="20000"/>
          </a:bodyPr>
          <a:lstStyle/>
          <a:p>
            <a:pPr marL="0" indent="0">
              <a:lnSpc>
                <a:spcPct val="120000"/>
              </a:lnSpc>
              <a:buNone/>
            </a:pPr>
            <a:r>
              <a:rPr lang="en-US" b="1" dirty="0"/>
              <a:t>Schlumberger Slides Presentation</a:t>
            </a:r>
          </a:p>
          <a:p>
            <a:pPr marL="0" indent="0">
              <a:lnSpc>
                <a:spcPct val="120000"/>
              </a:lnSpc>
              <a:buNone/>
            </a:pPr>
            <a:r>
              <a:rPr lang="en-US" dirty="0"/>
              <a:t>Remi </a:t>
            </a:r>
            <a:r>
              <a:rPr lang="en-US" dirty="0" err="1"/>
              <a:t>Chesnel</a:t>
            </a:r>
            <a:r>
              <a:rPr lang="en-US" dirty="0"/>
              <a:t> - Schlumberger. (2015). </a:t>
            </a:r>
            <a:r>
              <a:rPr lang="en-US" i="1" dirty="0"/>
              <a:t>3a - Slickline Wire</a:t>
            </a:r>
            <a:r>
              <a:rPr lang="en-US" dirty="0"/>
              <a:t>. Indonesia Training Center (ITC), Jakarta, Indonesia. </a:t>
            </a:r>
          </a:p>
          <a:p>
            <a:pPr marL="0" indent="0">
              <a:lnSpc>
                <a:spcPct val="120000"/>
              </a:lnSpc>
              <a:buNone/>
            </a:pPr>
            <a:endParaRPr lang="en-US" dirty="0"/>
          </a:p>
          <a:p>
            <a:pPr marL="0" indent="0">
              <a:lnSpc>
                <a:spcPct val="120000"/>
              </a:lnSpc>
              <a:buNone/>
            </a:pPr>
            <a:r>
              <a:rPr lang="en-US" b="1" dirty="0"/>
              <a:t>SKG 2018 Slide Presentation</a:t>
            </a:r>
          </a:p>
          <a:p>
            <a:pPr marL="0" indent="0">
              <a:lnSpc>
                <a:spcPct val="120000"/>
              </a:lnSpc>
              <a:buNone/>
            </a:pPr>
            <a:r>
              <a:rPr lang="en-US" dirty="0"/>
              <a:t>Dimension Bid </a:t>
            </a:r>
            <a:r>
              <a:rPr lang="en-US" dirty="0" err="1"/>
              <a:t>Sdn</a:t>
            </a:r>
            <a:r>
              <a:rPr lang="en-US" dirty="0"/>
              <a:t>. Bhd. (2018). </a:t>
            </a:r>
            <a:r>
              <a:rPr lang="en-US" i="1" dirty="0"/>
              <a:t>Module01 E-Line VS Slickline</a:t>
            </a:r>
            <a:r>
              <a:rPr lang="en-US" dirty="0"/>
              <a:t>. Dimension Bid WH 22, </a:t>
            </a:r>
            <a:r>
              <a:rPr lang="en-US" dirty="0" err="1"/>
              <a:t>Kemaman</a:t>
            </a:r>
            <a:r>
              <a:rPr lang="en-US" dirty="0"/>
              <a:t>, Malaysia. </a:t>
            </a:r>
          </a:p>
          <a:p>
            <a:pPr marL="0" indent="0">
              <a:lnSpc>
                <a:spcPct val="120000"/>
              </a:lnSpc>
              <a:buNone/>
            </a:pPr>
            <a:endParaRPr lang="en-US" dirty="0"/>
          </a:p>
          <a:p>
            <a:pPr marL="0" indent="0">
              <a:lnSpc>
                <a:spcPct val="120000"/>
              </a:lnSpc>
              <a:buNone/>
            </a:pPr>
            <a:r>
              <a:rPr lang="en-US" b="1" dirty="0"/>
              <a:t>Training Manual Wireline Refresher Workshop</a:t>
            </a:r>
          </a:p>
          <a:p>
            <a:pPr marL="0" indent="0">
              <a:lnSpc>
                <a:spcPct val="120000"/>
              </a:lnSpc>
              <a:buNone/>
            </a:pPr>
            <a:r>
              <a:rPr lang="en-US" dirty="0"/>
              <a:t>Dimension Bid </a:t>
            </a:r>
            <a:r>
              <a:rPr lang="en-US" dirty="0" err="1"/>
              <a:t>Sdn</a:t>
            </a:r>
            <a:r>
              <a:rPr lang="en-US" dirty="0"/>
              <a:t>. Bhd. (2006). </a:t>
            </a:r>
            <a:r>
              <a:rPr lang="en-US" i="1" dirty="0"/>
              <a:t>Wireline Refresher Workshop</a:t>
            </a:r>
            <a:r>
              <a:rPr lang="en-US" dirty="0"/>
              <a:t>. Dimension Bid Open Yard, </a:t>
            </a:r>
            <a:r>
              <a:rPr lang="en-US" dirty="0" err="1"/>
              <a:t>Kemaman</a:t>
            </a:r>
            <a:r>
              <a:rPr lang="en-US" dirty="0"/>
              <a:t>, Malaysia. </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4690910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C255A-2B38-449F-B28A-5CA3FFE3D744}"/>
              </a:ext>
            </a:extLst>
          </p:cNvPr>
          <p:cNvSpPr>
            <a:spLocks noGrp="1"/>
          </p:cNvSpPr>
          <p:nvPr>
            <p:ph type="title"/>
          </p:nvPr>
        </p:nvSpPr>
        <p:spPr/>
        <p:txBody>
          <a:bodyPr/>
          <a:lstStyle/>
          <a:p>
            <a:r>
              <a:rPr lang="en-US" dirty="0"/>
              <a:t>Job Well Intervention </a:t>
            </a:r>
            <a:r>
              <a:rPr lang="en-US" dirty="0" err="1"/>
              <a:t>siapa</a:t>
            </a:r>
            <a:r>
              <a:rPr lang="en-US" dirty="0"/>
              <a:t> yang jaga?</a:t>
            </a:r>
            <a:endParaRPr lang="en-MY" dirty="0"/>
          </a:p>
        </p:txBody>
      </p:sp>
      <p:sp>
        <p:nvSpPr>
          <p:cNvPr id="3" name="Content Placeholder 2">
            <a:extLst>
              <a:ext uri="{FF2B5EF4-FFF2-40B4-BE49-F238E27FC236}">
                <a16:creationId xmlns:a16="http://schemas.microsoft.com/office/drawing/2014/main" id="{5F865E6C-BB7D-4D8E-9D5C-1B2497775FB5}"/>
              </a:ext>
            </a:extLst>
          </p:cNvPr>
          <p:cNvSpPr>
            <a:spLocks noGrp="1"/>
          </p:cNvSpPr>
          <p:nvPr>
            <p:ph idx="1"/>
          </p:nvPr>
        </p:nvSpPr>
        <p:spPr/>
        <p:txBody>
          <a:bodyPr/>
          <a:lstStyle/>
          <a:p>
            <a:pPr marL="0" indent="0">
              <a:buNone/>
            </a:pPr>
            <a:r>
              <a:rPr lang="en-US" dirty="0" err="1"/>
              <a:t>Pelbagai</a:t>
            </a:r>
            <a:r>
              <a:rPr lang="en-US" dirty="0"/>
              <a:t> </a:t>
            </a:r>
            <a:r>
              <a:rPr lang="en-US" dirty="0" err="1"/>
              <a:t>nama</a:t>
            </a:r>
            <a:endParaRPr lang="en-US" dirty="0"/>
          </a:p>
          <a:p>
            <a:r>
              <a:rPr lang="en-US" dirty="0"/>
              <a:t>Wireline Supervisor (WS)</a:t>
            </a:r>
          </a:p>
          <a:p>
            <a:r>
              <a:rPr lang="en-US" dirty="0" err="1"/>
              <a:t>Wellwork</a:t>
            </a:r>
            <a:r>
              <a:rPr lang="en-US" dirty="0"/>
              <a:t> Supervisor (WWS)</a:t>
            </a:r>
          </a:p>
          <a:p>
            <a:r>
              <a:rPr lang="en-US" dirty="0"/>
              <a:t>Well Intervention Supervisor (WIS)</a:t>
            </a:r>
          </a:p>
          <a:p>
            <a:r>
              <a:rPr lang="en-US" dirty="0"/>
              <a:t>Company Man </a:t>
            </a:r>
          </a:p>
          <a:p>
            <a:pPr marL="0" indent="0">
              <a:buNone/>
            </a:pPr>
            <a:endParaRPr lang="en-US" dirty="0"/>
          </a:p>
          <a:p>
            <a:pPr marL="0" indent="0">
              <a:buNone/>
            </a:pPr>
            <a:r>
              <a:rPr lang="en-US" dirty="0"/>
              <a:t>Schlumberger: Wireline = E-Line</a:t>
            </a:r>
          </a:p>
          <a:p>
            <a:pPr marL="0" indent="0">
              <a:buNone/>
            </a:pPr>
            <a:endParaRPr lang="en-US" dirty="0"/>
          </a:p>
          <a:p>
            <a:endParaRPr lang="en-MY" dirty="0"/>
          </a:p>
        </p:txBody>
      </p:sp>
      <p:sp>
        <p:nvSpPr>
          <p:cNvPr id="4" name="Footer Placeholder 3">
            <a:extLst>
              <a:ext uri="{FF2B5EF4-FFF2-40B4-BE49-F238E27FC236}">
                <a16:creationId xmlns:a16="http://schemas.microsoft.com/office/drawing/2014/main" id="{CF098E89-C7E5-450B-B066-BDA403EA98B3}"/>
              </a:ext>
            </a:extLst>
          </p:cNvPr>
          <p:cNvSpPr>
            <a:spLocks noGrp="1"/>
          </p:cNvSpPr>
          <p:nvPr>
            <p:ph type="ftr" sz="quarter" idx="11"/>
          </p:nvPr>
        </p:nvSpPr>
        <p:spPr/>
        <p:txBody>
          <a:bodyPr/>
          <a:lstStyle/>
          <a:p>
            <a:r>
              <a:rPr lang="en-US"/>
              <a:t>Dimension Bid Private</a:t>
            </a:r>
          </a:p>
        </p:txBody>
      </p:sp>
    </p:spTree>
    <p:extLst>
      <p:ext uri="{BB962C8B-B14F-4D97-AF65-F5344CB8AC3E}">
        <p14:creationId xmlns:p14="http://schemas.microsoft.com/office/powerpoint/2010/main" val="1464944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8593D-4167-472F-85DF-6AD33A31C702}"/>
              </a:ext>
            </a:extLst>
          </p:cNvPr>
          <p:cNvSpPr>
            <a:spLocks noGrp="1"/>
          </p:cNvSpPr>
          <p:nvPr>
            <p:ph type="title"/>
          </p:nvPr>
        </p:nvSpPr>
        <p:spPr>
          <a:xfrm>
            <a:off x="838200" y="2240224"/>
            <a:ext cx="10515600" cy="1325563"/>
          </a:xfrm>
        </p:spPr>
        <p:txBody>
          <a:bodyPr>
            <a:normAutofit/>
          </a:bodyPr>
          <a:lstStyle/>
          <a:p>
            <a:pPr algn="ctr"/>
            <a:r>
              <a:rPr lang="en-US" sz="6600" dirty="0"/>
              <a:t>Q&amp;A</a:t>
            </a:r>
          </a:p>
        </p:txBody>
      </p:sp>
    </p:spTree>
    <p:extLst>
      <p:ext uri="{BB962C8B-B14F-4D97-AF65-F5344CB8AC3E}">
        <p14:creationId xmlns:p14="http://schemas.microsoft.com/office/powerpoint/2010/main" val="164529455"/>
      </p:ext>
    </p:extLst>
  </p:cSld>
  <p:clrMapOvr>
    <a:masterClrMapping/>
  </p:clrMapOvr>
</p:sld>
</file>

<file path=ppt/theme/theme1.xml><?xml version="1.0" encoding="utf-8"?>
<a:theme xmlns:a="http://schemas.openxmlformats.org/drawingml/2006/main" name="Dimension Bid">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imension Bid" id="{A864982D-D6CF-4CC5-B58E-468EC1ACAA4D}" vid="{4F924280-4751-4267-A3E7-3B90C9CDA2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Dimension Bid</Template>
  <TotalTime>1832</TotalTime>
  <Words>2733</Words>
  <Application>Microsoft Office PowerPoint</Application>
  <PresentationFormat>Widescreen</PresentationFormat>
  <Paragraphs>469</Paragraphs>
  <Slides>53</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Arial Black</vt:lpstr>
      <vt:lpstr>Arial Narrow</vt:lpstr>
      <vt:lpstr>Calibri</vt:lpstr>
      <vt:lpstr>Century Gothic</vt:lpstr>
      <vt:lpstr>Times New Roman</vt:lpstr>
      <vt:lpstr>Wingdings</vt:lpstr>
      <vt:lpstr>Dimension Bid</vt:lpstr>
      <vt:lpstr>Fundamental of Wireline</vt:lpstr>
      <vt:lpstr>Course Outline…</vt:lpstr>
      <vt:lpstr>By the end of the course, JFEs should be able to:</vt:lpstr>
      <vt:lpstr>Well Intervention Structure</vt:lpstr>
      <vt:lpstr>Wireline History</vt:lpstr>
      <vt:lpstr>PowerPoint Presentation</vt:lpstr>
      <vt:lpstr>PowerPoint Presentation</vt:lpstr>
      <vt:lpstr>INTRODUCTION</vt:lpstr>
      <vt:lpstr>PowerPoint Presentation</vt:lpstr>
      <vt:lpstr>PowerPoint Presentation</vt:lpstr>
      <vt:lpstr>PowerPoint Presentation</vt:lpstr>
      <vt:lpstr>PowerPoint Presentation</vt:lpstr>
      <vt:lpstr>Well Intervention</vt:lpstr>
      <vt:lpstr>TYPES OF WELL INTERVENTION CONVEYANCE</vt:lpstr>
      <vt:lpstr>Wireline Classification</vt:lpstr>
      <vt:lpstr>What is Wireline?</vt:lpstr>
      <vt:lpstr>PowerPoint Presentation</vt:lpstr>
      <vt:lpstr>SLICKLINE SERVICE (SLS)</vt:lpstr>
      <vt:lpstr>What is Slickline?</vt:lpstr>
      <vt:lpstr>Slickline Basic Surface Equipment</vt:lpstr>
      <vt:lpstr>Slickline Basic Surface Equipment</vt:lpstr>
      <vt:lpstr>Slickline Application</vt:lpstr>
      <vt:lpstr>BRAIDED LINE SERVICE</vt:lpstr>
      <vt:lpstr>What is Braided Line?</vt:lpstr>
      <vt:lpstr>Braided Line Application</vt:lpstr>
      <vt:lpstr>E-LINE SERVICE (CHS)</vt:lpstr>
      <vt:lpstr>What is Electrical Line (E-Line)?</vt:lpstr>
      <vt:lpstr>E-Line Application:</vt:lpstr>
      <vt:lpstr>E-Line Operation</vt:lpstr>
      <vt:lpstr>E-Line Surface Equipment </vt:lpstr>
      <vt:lpstr>PowerPoint Presentation</vt:lpstr>
      <vt:lpstr>OVERVIEW </vt:lpstr>
      <vt:lpstr>COILED TUBING SERVICE (CTS)</vt:lpstr>
      <vt:lpstr>What is Coiled Tubing?</vt:lpstr>
      <vt:lpstr>COILED TUBING SERVICES HISTORY</vt:lpstr>
      <vt:lpstr>COILED TUBING SERVICES…cont</vt:lpstr>
      <vt:lpstr>WIRELINE vs CONVENTIONAL CT</vt:lpstr>
      <vt:lpstr>Basic Coiled Tubing Components</vt:lpstr>
      <vt:lpstr>Basic CT Rig Up</vt:lpstr>
      <vt:lpstr>PowerPoint Presentation</vt:lpstr>
      <vt:lpstr>Coiled Tubing Applications</vt:lpstr>
      <vt:lpstr>PowerPoint Presentation</vt:lpstr>
      <vt:lpstr>PowerPoint Presentation</vt:lpstr>
      <vt:lpstr>Comparison between Well Intervention Services</vt:lpstr>
      <vt:lpstr>WORKOVER OPERATION</vt:lpstr>
      <vt:lpstr>What is workover operation?</vt:lpstr>
      <vt:lpstr>Hydraulic Work Over Rig (HWU) &amp; Snubbing Unit</vt:lpstr>
      <vt:lpstr>What is workover operation?</vt:lpstr>
      <vt:lpstr>Steps in Workover Operation</vt:lpstr>
      <vt:lpstr>Workover Applications </vt:lpstr>
      <vt:lpstr>References</vt:lpstr>
      <vt:lpstr>Job Well Intervention siapa yang jaga?</vt:lpstr>
      <vt:lpstr>Q&amp;A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Kamel Faizeen Abdullah</dc:creator>
  <cp:lastModifiedBy>Kamel Faizeen Abdullah</cp:lastModifiedBy>
  <cp:revision>83</cp:revision>
  <dcterms:created xsi:type="dcterms:W3CDTF">2019-01-29T08:07:10Z</dcterms:created>
  <dcterms:modified xsi:type="dcterms:W3CDTF">2022-05-13T06:26:48Z</dcterms:modified>
</cp:coreProperties>
</file>