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notesMasterIdLst>
    <p:notesMasterId r:id="rId16"/>
  </p:notesMasterIdLst>
  <p:handoutMasterIdLst>
    <p:handoutMasterId r:id="rId17"/>
  </p:handoutMasterIdLst>
  <p:sldIdLst>
    <p:sldId id="295" r:id="rId2"/>
    <p:sldId id="316" r:id="rId3"/>
    <p:sldId id="340" r:id="rId4"/>
    <p:sldId id="346" r:id="rId5"/>
    <p:sldId id="354" r:id="rId6"/>
    <p:sldId id="359" r:id="rId7"/>
    <p:sldId id="347" r:id="rId8"/>
    <p:sldId id="351" r:id="rId9"/>
    <p:sldId id="357" r:id="rId10"/>
    <p:sldId id="331" r:id="rId11"/>
    <p:sldId id="353" r:id="rId12"/>
    <p:sldId id="332" r:id="rId13"/>
    <p:sldId id="358" r:id="rId14"/>
    <p:sldId id="35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65" userDrawn="1">
          <p15:clr>
            <a:srgbClr val="A4A3A4"/>
          </p15:clr>
        </p15:guide>
        <p15:guide id="2" orient="horz" pos="4110" userDrawn="1">
          <p15:clr>
            <a:srgbClr val="A4A3A4"/>
          </p15:clr>
        </p15:guide>
        <p15:guide id="3"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7434"/>
    <a:srgbClr val="9D75B9"/>
    <a:srgbClr val="A14D73"/>
    <a:srgbClr val="6D3B4F"/>
    <a:srgbClr val="660066"/>
    <a:srgbClr val="FF3300"/>
    <a:srgbClr val="6600FF"/>
    <a:srgbClr val="F77F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82" autoAdjust="0"/>
    <p:restoredTop sz="93969" autoAdjust="0"/>
  </p:normalViewPr>
  <p:slideViewPr>
    <p:cSldViewPr snapToGrid="0">
      <p:cViewPr varScale="1">
        <p:scale>
          <a:sx n="69" d="100"/>
          <a:sy n="69" d="100"/>
        </p:scale>
        <p:origin x="846" y="42"/>
      </p:cViewPr>
      <p:guideLst>
        <p:guide orient="horz" pos="4065"/>
        <p:guide orient="horz" pos="4110"/>
        <p:guide/>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1/27/2025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27/1/2025</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Assalamualaikum</a:t>
            </a:r>
            <a:r>
              <a:rPr lang="en-US" dirty="0"/>
              <a:t> and good morning, everyone. We are Junior Field Engineer from Dimension Bid. My name is Nur Izzah and here is my teammates, Haziq, Farhanah and Shahir. As you all know, the purpose of this presentation is to provide a brief overview of Coiled Tubing Services. If you have any questions during my presentation, you may interrupt or list your questions to ask during the Q&amp;A session at the end.</a:t>
            </a:r>
          </a:p>
          <a:p>
            <a:r>
              <a:rPr lang="en-US" dirty="0"/>
              <a:t>For this presentation, we have 3 objectives, firstly to </a:t>
            </a:r>
          </a:p>
        </p:txBody>
      </p:sp>
      <p:sp>
        <p:nvSpPr>
          <p:cNvPr id="4" name="Slide Number Placeholder 3"/>
          <p:cNvSpPr>
            <a:spLocks noGrp="1"/>
          </p:cNvSpPr>
          <p:nvPr>
            <p:ph type="sldNum" sz="quarter" idx="5"/>
          </p:nvPr>
        </p:nvSpPr>
        <p:spPr/>
        <p:txBody>
          <a:bodyPr/>
          <a:lstStyle/>
          <a:p>
            <a:fld id="{B5F34EBA-EA9E-4936-A7E5-23C067EE0C2E}" type="slidenum">
              <a:rPr lang="en-MY" smtClean="0"/>
              <a:t>1</a:t>
            </a:fld>
            <a:endParaRPr lang="en-MY"/>
          </a:p>
        </p:txBody>
      </p:sp>
    </p:spTree>
    <p:extLst>
      <p:ext uri="{BB962C8B-B14F-4D97-AF65-F5344CB8AC3E}">
        <p14:creationId xmlns:p14="http://schemas.microsoft.com/office/powerpoint/2010/main" val="4229259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34EBA-EA9E-4936-A7E5-23C067EE0C2E}" type="slidenum">
              <a:rPr lang="en-MY" smtClean="0"/>
              <a:t>2</a:t>
            </a:fld>
            <a:endParaRPr lang="en-MY"/>
          </a:p>
        </p:txBody>
      </p:sp>
    </p:spTree>
    <p:extLst>
      <p:ext uri="{BB962C8B-B14F-4D97-AF65-F5344CB8AC3E}">
        <p14:creationId xmlns:p14="http://schemas.microsoft.com/office/powerpoint/2010/main" val="1959070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A6117-90E5-B234-4D0A-38DEA0E19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2CD4D-6CD1-E672-7CAD-FF95B4CC1C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622530-B40D-B4CE-51A9-486ADF90FE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A18D3F-F4DE-22E8-6A09-918EC66B6EE5}"/>
              </a:ext>
            </a:extLst>
          </p:cNvPr>
          <p:cNvSpPr>
            <a:spLocks noGrp="1"/>
          </p:cNvSpPr>
          <p:nvPr>
            <p:ph type="sldNum" sz="quarter" idx="5"/>
          </p:nvPr>
        </p:nvSpPr>
        <p:spPr/>
        <p:txBody>
          <a:bodyPr/>
          <a:lstStyle/>
          <a:p>
            <a:fld id="{B5F34EBA-EA9E-4936-A7E5-23C067EE0C2E}" type="slidenum">
              <a:rPr lang="en-MY" smtClean="0"/>
              <a:t>3</a:t>
            </a:fld>
            <a:endParaRPr lang="en-MY"/>
          </a:p>
        </p:txBody>
      </p:sp>
    </p:spTree>
    <p:extLst>
      <p:ext uri="{BB962C8B-B14F-4D97-AF65-F5344CB8AC3E}">
        <p14:creationId xmlns:p14="http://schemas.microsoft.com/office/powerpoint/2010/main" val="2331661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5E100-614A-6253-3FBB-669ED0241F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DEB18-26A9-0693-FF23-66EFE5C147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803EE2-E321-B52B-10EE-EF88AC887B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631FDD-F8B9-A92B-F1D4-DFE92FAE6787}"/>
              </a:ext>
            </a:extLst>
          </p:cNvPr>
          <p:cNvSpPr>
            <a:spLocks noGrp="1"/>
          </p:cNvSpPr>
          <p:nvPr>
            <p:ph type="sldNum" sz="quarter" idx="5"/>
          </p:nvPr>
        </p:nvSpPr>
        <p:spPr/>
        <p:txBody>
          <a:bodyPr/>
          <a:lstStyle/>
          <a:p>
            <a:fld id="{B5F34EBA-EA9E-4936-A7E5-23C067EE0C2E}" type="slidenum">
              <a:rPr lang="en-MY" smtClean="0"/>
              <a:t>6</a:t>
            </a:fld>
            <a:endParaRPr lang="en-MY"/>
          </a:p>
        </p:txBody>
      </p:sp>
    </p:spTree>
    <p:extLst>
      <p:ext uri="{BB962C8B-B14F-4D97-AF65-F5344CB8AC3E}">
        <p14:creationId xmlns:p14="http://schemas.microsoft.com/office/powerpoint/2010/main" val="1298373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810A1-41A2-3668-4ABB-BD82BEB45C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20F36-E92E-3B0B-79EB-095578EDEE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56393B-FFB6-6871-9F75-44E66A8324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269ACF-62AE-84EA-1955-B08F3E1E388F}"/>
              </a:ext>
            </a:extLst>
          </p:cNvPr>
          <p:cNvSpPr>
            <a:spLocks noGrp="1"/>
          </p:cNvSpPr>
          <p:nvPr>
            <p:ph type="sldNum" sz="quarter" idx="5"/>
          </p:nvPr>
        </p:nvSpPr>
        <p:spPr/>
        <p:txBody>
          <a:bodyPr/>
          <a:lstStyle/>
          <a:p>
            <a:fld id="{B5F34EBA-EA9E-4936-A7E5-23C067EE0C2E}" type="slidenum">
              <a:rPr lang="en-MY" smtClean="0"/>
              <a:t>8</a:t>
            </a:fld>
            <a:endParaRPr lang="en-MY"/>
          </a:p>
        </p:txBody>
      </p:sp>
    </p:spTree>
    <p:extLst>
      <p:ext uri="{BB962C8B-B14F-4D97-AF65-F5344CB8AC3E}">
        <p14:creationId xmlns:p14="http://schemas.microsoft.com/office/powerpoint/2010/main" val="1156815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648A2-2A89-7C0C-E9B8-6E89B9CA0F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1C86D9-7BD9-618A-6BAE-8093A9DDD0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664121-5C5B-BE3D-BAFE-687F48495D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7A00A0-4AD6-B6D5-6892-157B31AE3421}"/>
              </a:ext>
            </a:extLst>
          </p:cNvPr>
          <p:cNvSpPr>
            <a:spLocks noGrp="1"/>
          </p:cNvSpPr>
          <p:nvPr>
            <p:ph type="sldNum" sz="quarter" idx="5"/>
          </p:nvPr>
        </p:nvSpPr>
        <p:spPr/>
        <p:txBody>
          <a:bodyPr/>
          <a:lstStyle/>
          <a:p>
            <a:fld id="{B5F34EBA-EA9E-4936-A7E5-23C067EE0C2E}" type="slidenum">
              <a:rPr lang="en-MY" smtClean="0"/>
              <a:t>9</a:t>
            </a:fld>
            <a:endParaRPr lang="en-MY"/>
          </a:p>
        </p:txBody>
      </p:sp>
    </p:spTree>
    <p:extLst>
      <p:ext uri="{BB962C8B-B14F-4D97-AF65-F5344CB8AC3E}">
        <p14:creationId xmlns:p14="http://schemas.microsoft.com/office/powerpoint/2010/main" val="3047294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993B3-8FCB-F39E-BA71-FC8E1AA76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44337F-1A56-4019-B055-B01E58A245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5F0386-6488-8EAA-6166-8F04F00466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96A540-8969-F6C7-BC19-507D78BFEEA0}"/>
              </a:ext>
            </a:extLst>
          </p:cNvPr>
          <p:cNvSpPr>
            <a:spLocks noGrp="1"/>
          </p:cNvSpPr>
          <p:nvPr>
            <p:ph type="sldNum" sz="quarter" idx="5"/>
          </p:nvPr>
        </p:nvSpPr>
        <p:spPr/>
        <p:txBody>
          <a:bodyPr/>
          <a:lstStyle/>
          <a:p>
            <a:fld id="{B5F34EBA-EA9E-4936-A7E5-23C067EE0C2E}" type="slidenum">
              <a:rPr lang="en-MY" smtClean="0"/>
              <a:t>11</a:t>
            </a:fld>
            <a:endParaRPr lang="en-MY"/>
          </a:p>
        </p:txBody>
      </p:sp>
    </p:spTree>
    <p:extLst>
      <p:ext uri="{BB962C8B-B14F-4D97-AF65-F5344CB8AC3E}">
        <p14:creationId xmlns:p14="http://schemas.microsoft.com/office/powerpoint/2010/main" val="1649693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69BE0-45FE-C2C9-B165-B2204941A1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B0730E-21B2-D1A5-0AFA-C938B609DA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C2F291-D4D9-014B-AE00-2A3AA29250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508383-3A4A-2D8D-F3A1-842D061BED52}"/>
              </a:ext>
            </a:extLst>
          </p:cNvPr>
          <p:cNvSpPr>
            <a:spLocks noGrp="1"/>
          </p:cNvSpPr>
          <p:nvPr>
            <p:ph type="sldNum" sz="quarter" idx="5"/>
          </p:nvPr>
        </p:nvSpPr>
        <p:spPr/>
        <p:txBody>
          <a:bodyPr/>
          <a:lstStyle/>
          <a:p>
            <a:fld id="{B5F34EBA-EA9E-4936-A7E5-23C067EE0C2E}" type="slidenum">
              <a:rPr lang="en-MY" smtClean="0"/>
              <a:t>13</a:t>
            </a:fld>
            <a:endParaRPr lang="en-MY"/>
          </a:p>
        </p:txBody>
      </p:sp>
    </p:spTree>
    <p:extLst>
      <p:ext uri="{BB962C8B-B14F-4D97-AF65-F5344CB8AC3E}">
        <p14:creationId xmlns:p14="http://schemas.microsoft.com/office/powerpoint/2010/main" val="379884728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rot="5400000">
            <a:off x="5764895" y="428287"/>
            <a:ext cx="642190" cy="12212013"/>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ctrTitle"/>
          </p:nvPr>
        </p:nvSpPr>
        <p:spPr>
          <a:xfrm>
            <a:off x="1508723" y="1337630"/>
            <a:ext cx="9144000" cy="2387600"/>
          </a:xfrm>
        </p:spPr>
        <p:txBody>
          <a:bodyPr anchor="b"/>
          <a:lstStyle>
            <a:lvl1pPr algn="ctr">
              <a:defRPr sz="6000">
                <a:effectLst>
                  <a:outerShdw blurRad="38100" dist="19050" dir="2700000" algn="tl" rotWithShape="0">
                    <a:schemeClr val="dk1">
                      <a:lumMod val="50000"/>
                      <a:alpha val="40000"/>
                    </a:schemeClr>
                  </a:outerShdw>
                </a:effectLst>
              </a:defRPr>
            </a:lvl1pPr>
          </a:lstStyle>
          <a:p>
            <a:r>
              <a:rPr lang="en-US" dirty="0"/>
              <a:t>Click to edit Master title style</a:t>
            </a:r>
            <a:endParaRPr lang="en-MY" dirty="0"/>
          </a:p>
        </p:txBody>
      </p:sp>
      <p:sp>
        <p:nvSpPr>
          <p:cNvPr id="3" name="Subtitle 2"/>
          <p:cNvSpPr>
            <a:spLocks noGrp="1"/>
          </p:cNvSpPr>
          <p:nvPr userDrawn="1">
            <p:ph type="subTitle" idx="1" hasCustomPrompt="1"/>
          </p:nvPr>
        </p:nvSpPr>
        <p:spPr>
          <a:xfrm>
            <a:off x="1508723" y="3730418"/>
            <a:ext cx="9144000" cy="1655762"/>
          </a:xfrm>
        </p:spPr>
        <p:txBody>
          <a:bodyPr/>
          <a:lstStyle>
            <a:lvl1pPr marL="0" indent="0" algn="ctr">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endParaRPr lang="en-MY" dirty="0"/>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79585" y="135405"/>
            <a:ext cx="1852169" cy="747828"/>
          </a:xfrm>
          <a:prstGeom prst="rect">
            <a:avLst/>
          </a:prstGeom>
          <a:effectLst>
            <a:glow rad="101600">
              <a:schemeClr val="bg1">
                <a:alpha val="60000"/>
              </a:schemeClr>
            </a:glow>
          </a:effectLst>
        </p:spPr>
      </p:pic>
      <p:grpSp>
        <p:nvGrpSpPr>
          <p:cNvPr id="21" name="Group 20">
            <a:extLst>
              <a:ext uri="{FF2B5EF4-FFF2-40B4-BE49-F238E27FC236}">
                <a16:creationId xmlns:a16="http://schemas.microsoft.com/office/drawing/2014/main" id="{3D4C1626-F80E-4271-9D02-C5A17CA33BDC}"/>
              </a:ext>
            </a:extLst>
          </p:cNvPr>
          <p:cNvGrpSpPr/>
          <p:nvPr userDrawn="1"/>
        </p:nvGrpSpPr>
        <p:grpSpPr>
          <a:xfrm rot="5400000">
            <a:off x="2449512" y="3713073"/>
            <a:ext cx="684564" cy="5627004"/>
            <a:chOff x="315560" y="420739"/>
            <a:chExt cx="2026105" cy="7470818"/>
          </a:xfrm>
        </p:grpSpPr>
        <p:pic>
          <p:nvPicPr>
            <p:cNvPr id="22" name="Picture 21">
              <a:extLst>
                <a:ext uri="{FF2B5EF4-FFF2-40B4-BE49-F238E27FC236}">
                  <a16:creationId xmlns:a16="http://schemas.microsoft.com/office/drawing/2014/main" id="{378CF688-39C5-4887-B830-CFD44DFAA325}"/>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72929" y="420739"/>
              <a:ext cx="1936610" cy="2025941"/>
            </a:xfrm>
            <a:prstGeom prst="rect">
              <a:avLst/>
            </a:prstGeom>
          </p:spPr>
        </p:pic>
        <p:pic>
          <p:nvPicPr>
            <p:cNvPr id="23" name="Picture 22">
              <a:extLst>
                <a:ext uri="{FF2B5EF4-FFF2-40B4-BE49-F238E27FC236}">
                  <a16:creationId xmlns:a16="http://schemas.microsoft.com/office/drawing/2014/main" id="{56E627CA-7D24-4BF9-928B-2C25E466266E}"/>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8" y="2446677"/>
              <a:ext cx="1992743" cy="2050890"/>
            </a:xfrm>
            <a:prstGeom prst="rect">
              <a:avLst/>
            </a:prstGeom>
          </p:spPr>
        </p:pic>
        <p:pic>
          <p:nvPicPr>
            <p:cNvPr id="24" name="Picture 23">
              <a:extLst>
                <a:ext uri="{FF2B5EF4-FFF2-40B4-BE49-F238E27FC236}">
                  <a16:creationId xmlns:a16="http://schemas.microsoft.com/office/drawing/2014/main" id="{7F63D5EE-9002-467E-B12E-6C32DBFA6324}"/>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493166"/>
              <a:ext cx="1992747" cy="2050892"/>
            </a:xfrm>
            <a:prstGeom prst="rect">
              <a:avLst/>
            </a:prstGeom>
          </p:spPr>
        </p:pic>
        <p:pic>
          <p:nvPicPr>
            <p:cNvPr id="25" name="Picture 24">
              <a:extLst>
                <a:ext uri="{FF2B5EF4-FFF2-40B4-BE49-F238E27FC236}">
                  <a16:creationId xmlns:a16="http://schemas.microsoft.com/office/drawing/2014/main" id="{73A93647-93EC-4C39-92C4-E30FADFEED62}"/>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0" y="6541856"/>
              <a:ext cx="2026105" cy="1349701"/>
            </a:xfrm>
            <a:prstGeom prst="rect">
              <a:avLst/>
            </a:prstGeom>
          </p:spPr>
        </p:pic>
      </p:grpSp>
      <p:grpSp>
        <p:nvGrpSpPr>
          <p:cNvPr id="26" name="Group 25">
            <a:extLst>
              <a:ext uri="{FF2B5EF4-FFF2-40B4-BE49-F238E27FC236}">
                <a16:creationId xmlns:a16="http://schemas.microsoft.com/office/drawing/2014/main" id="{7FE90906-BE41-40C5-83EE-0C03B2ACEBD4}"/>
              </a:ext>
            </a:extLst>
          </p:cNvPr>
          <p:cNvGrpSpPr/>
          <p:nvPr userDrawn="1"/>
        </p:nvGrpSpPr>
        <p:grpSpPr>
          <a:xfrm rot="5400000">
            <a:off x="8367656" y="3420882"/>
            <a:ext cx="684564" cy="6247386"/>
            <a:chOff x="315562" y="405788"/>
            <a:chExt cx="2026105" cy="8199384"/>
          </a:xfrm>
        </p:grpSpPr>
        <p:pic>
          <p:nvPicPr>
            <p:cNvPr id="27" name="Picture 26">
              <a:extLst>
                <a:ext uri="{FF2B5EF4-FFF2-40B4-BE49-F238E27FC236}">
                  <a16:creationId xmlns:a16="http://schemas.microsoft.com/office/drawing/2014/main" id="{88B11A50-3C27-4D7A-9632-D12C8301F29D}"/>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2220"/>
            <a:stretch/>
          </p:blipFill>
          <p:spPr>
            <a:xfrm>
              <a:off x="338100" y="405788"/>
              <a:ext cx="1949458" cy="2050891"/>
            </a:xfrm>
            <a:prstGeom prst="rect">
              <a:avLst/>
            </a:prstGeom>
          </p:spPr>
        </p:pic>
        <p:pic>
          <p:nvPicPr>
            <p:cNvPr id="29" name="Picture 28">
              <a:extLst>
                <a:ext uri="{FF2B5EF4-FFF2-40B4-BE49-F238E27FC236}">
                  <a16:creationId xmlns:a16="http://schemas.microsoft.com/office/drawing/2014/main" id="{A71B7B83-9ECD-4A87-9769-2376AD19D444}"/>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6" y="2456678"/>
              <a:ext cx="1992743" cy="2050890"/>
            </a:xfrm>
            <a:prstGeom prst="rect">
              <a:avLst/>
            </a:prstGeom>
          </p:spPr>
        </p:pic>
        <p:pic>
          <p:nvPicPr>
            <p:cNvPr id="30" name="Picture 29">
              <a:extLst>
                <a:ext uri="{FF2B5EF4-FFF2-40B4-BE49-F238E27FC236}">
                  <a16:creationId xmlns:a16="http://schemas.microsoft.com/office/drawing/2014/main" id="{CED7B2F0-6CC9-4D11-ADF0-D5FE9D20B64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503167"/>
              <a:ext cx="1992746" cy="2050891"/>
            </a:xfrm>
            <a:prstGeom prst="rect">
              <a:avLst/>
            </a:prstGeom>
          </p:spPr>
        </p:pic>
        <p:pic>
          <p:nvPicPr>
            <p:cNvPr id="31" name="Picture 30">
              <a:extLst>
                <a:ext uri="{FF2B5EF4-FFF2-40B4-BE49-F238E27FC236}">
                  <a16:creationId xmlns:a16="http://schemas.microsoft.com/office/drawing/2014/main" id="{D9AB5B13-61AA-4ABA-8D44-91289D67030C}"/>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1"/>
            <a:stretch/>
          </p:blipFill>
          <p:spPr>
            <a:xfrm flipV="1">
              <a:off x="315562" y="6554281"/>
              <a:ext cx="2026105" cy="2050891"/>
            </a:xfrm>
            <a:prstGeom prst="rect">
              <a:avLst/>
            </a:prstGeom>
          </p:spPr>
        </p:pic>
      </p:grpSp>
      <p:pic>
        <p:nvPicPr>
          <p:cNvPr id="36" name="Picture 35">
            <a:extLst>
              <a:ext uri="{FF2B5EF4-FFF2-40B4-BE49-F238E27FC236}">
                <a16:creationId xmlns:a16="http://schemas.microsoft.com/office/drawing/2014/main" id="{FEE76999-FB15-4F6F-A5F4-6A87F04D2AFE}"/>
              </a:ext>
            </a:extLst>
          </p:cNvPr>
          <p:cNvPicPr>
            <a:picLocks noChangeAspect="1"/>
          </p:cNvPicPr>
          <p:nvPr/>
        </p:nvPicPr>
        <p:blipFill rotWithShape="1">
          <a:blip r:embed="rId10"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74008"/>
          <a:stretch/>
        </p:blipFill>
        <p:spPr>
          <a:xfrm rot="5400000" flipV="1">
            <a:off x="11648709" y="6348418"/>
            <a:ext cx="684564" cy="386783"/>
          </a:xfrm>
          <a:prstGeom prst="rect">
            <a:avLst/>
          </a:prstGeom>
        </p:spPr>
      </p:pic>
      <p:sp>
        <p:nvSpPr>
          <p:cNvPr id="10" name="TextBox 9"/>
          <p:cNvSpPr txBox="1"/>
          <p:nvPr userDrawn="1"/>
        </p:nvSpPr>
        <p:spPr>
          <a:xfrm>
            <a:off x="9670573" y="6477024"/>
            <a:ext cx="1861540" cy="276999"/>
          </a:xfrm>
          <a:prstGeom prst="rect">
            <a:avLst/>
          </a:prstGeom>
          <a:noFill/>
        </p:spPr>
        <p:txBody>
          <a:bodyPr wrap="square" rtlCol="0">
            <a:spAutoFit/>
          </a:bodyPr>
          <a:lstStyle/>
          <a:p>
            <a:r>
              <a:rPr lang="en-MY" sz="1200" b="1" dirty="0">
                <a:solidFill>
                  <a:schemeClr val="bg2">
                    <a:lumMod val="75000"/>
                  </a:schemeClr>
                </a:solidFill>
                <a:effectLst/>
              </a:rPr>
              <a:t>© Neu</a:t>
            </a:r>
            <a:r>
              <a:rPr lang="en-MY" sz="1200" b="1" baseline="0" dirty="0">
                <a:solidFill>
                  <a:schemeClr val="bg2">
                    <a:lumMod val="75000"/>
                  </a:schemeClr>
                </a:solidFill>
                <a:effectLst/>
              </a:rPr>
              <a:t> Dimension 2020</a:t>
            </a:r>
            <a:endParaRPr lang="en-MY" sz="1200" b="1" dirty="0">
              <a:solidFill>
                <a:schemeClr val="bg2">
                  <a:lumMod val="75000"/>
                </a:schemeClr>
              </a:solidFill>
              <a:effectLst/>
            </a:endParaRPr>
          </a:p>
        </p:txBody>
      </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rot="5400000">
            <a:off x="5913437" y="586696"/>
            <a:ext cx="365126" cy="12192000"/>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304801" y="-72748"/>
            <a:ext cx="11582400"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a:xfrm>
            <a:off x="304801" y="1306656"/>
            <a:ext cx="11582400" cy="4921369"/>
          </a:xfrm>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22226" y="117347"/>
            <a:ext cx="1669774" cy="674184"/>
          </a:xfrm>
          <a:prstGeom prst="rect">
            <a:avLst/>
          </a:prstGeom>
          <a:effectLst>
            <a:glow rad="101600">
              <a:schemeClr val="bg1">
                <a:alpha val="60000"/>
              </a:schemeClr>
            </a:glow>
          </a:effectLst>
        </p:spPr>
      </p:pic>
      <p:sp>
        <p:nvSpPr>
          <p:cNvPr id="15" name="Rectangle 14"/>
          <p:cNvSpPr/>
          <p:nvPr userDrawn="1"/>
        </p:nvSpPr>
        <p:spPr>
          <a:xfrm>
            <a:off x="-58182" y="5313713"/>
            <a:ext cx="12212015" cy="475262"/>
          </a:xfrm>
          <a:prstGeom prst="rect">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1AB62047-0E05-42F9-A3D1-20CB7436A29F}"/>
              </a:ext>
            </a:extLst>
          </p:cNvPr>
          <p:cNvGrpSpPr/>
          <p:nvPr userDrawn="1"/>
        </p:nvGrpSpPr>
        <p:grpSpPr>
          <a:xfrm rot="5400000">
            <a:off x="2177840" y="4306727"/>
            <a:ext cx="391651" cy="4747192"/>
            <a:chOff x="283453" y="420739"/>
            <a:chExt cx="2058210" cy="7470817"/>
          </a:xfrm>
        </p:grpSpPr>
        <p:pic>
          <p:nvPicPr>
            <p:cNvPr id="25" name="Picture 24">
              <a:extLst>
                <a:ext uri="{FF2B5EF4-FFF2-40B4-BE49-F238E27FC236}">
                  <a16:creationId xmlns:a16="http://schemas.microsoft.com/office/drawing/2014/main" id="{54E721AC-C7D9-4B2D-88FB-3A9BBED950CA}"/>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283453" y="420739"/>
              <a:ext cx="2026090" cy="2025942"/>
            </a:xfrm>
            <a:prstGeom prst="rect">
              <a:avLst/>
            </a:prstGeom>
          </p:spPr>
        </p:pic>
        <p:pic>
          <p:nvPicPr>
            <p:cNvPr id="26" name="Picture 25">
              <a:extLst>
                <a:ext uri="{FF2B5EF4-FFF2-40B4-BE49-F238E27FC236}">
                  <a16:creationId xmlns:a16="http://schemas.microsoft.com/office/drawing/2014/main" id="{E63B4B33-6F73-4FF5-982D-8663A640D3EC}"/>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93940" y="2446677"/>
              <a:ext cx="2026088" cy="2050890"/>
            </a:xfrm>
            <a:prstGeom prst="rect">
              <a:avLst/>
            </a:prstGeom>
          </p:spPr>
        </p:pic>
        <p:pic>
          <p:nvPicPr>
            <p:cNvPr id="27" name="Picture 26">
              <a:extLst>
                <a:ext uri="{FF2B5EF4-FFF2-40B4-BE49-F238E27FC236}">
                  <a16:creationId xmlns:a16="http://schemas.microsoft.com/office/drawing/2014/main" id="{E51E6DFF-3A2A-4C24-B107-FF9855D4B15F}"/>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93927" y="4493166"/>
              <a:ext cx="2026095" cy="2050892"/>
            </a:xfrm>
            <a:prstGeom prst="rect">
              <a:avLst/>
            </a:prstGeom>
          </p:spPr>
        </p:pic>
        <p:pic>
          <p:nvPicPr>
            <p:cNvPr id="28" name="Picture 27">
              <a:extLst>
                <a:ext uri="{FF2B5EF4-FFF2-40B4-BE49-F238E27FC236}">
                  <a16:creationId xmlns:a16="http://schemas.microsoft.com/office/drawing/2014/main" id="{7CF530A2-622E-4ADA-A987-245DF63C7551}"/>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3" y="6541854"/>
              <a:ext cx="2026100" cy="1349702"/>
            </a:xfrm>
            <a:prstGeom prst="rect">
              <a:avLst/>
            </a:prstGeom>
          </p:spPr>
        </p:pic>
      </p:grpSp>
      <p:grpSp>
        <p:nvGrpSpPr>
          <p:cNvPr id="35" name="Group 34">
            <a:extLst>
              <a:ext uri="{FF2B5EF4-FFF2-40B4-BE49-F238E27FC236}">
                <a16:creationId xmlns:a16="http://schemas.microsoft.com/office/drawing/2014/main" id="{29622CF0-1607-4D18-A3E5-A7AB58827DFC}"/>
              </a:ext>
            </a:extLst>
          </p:cNvPr>
          <p:cNvGrpSpPr/>
          <p:nvPr userDrawn="1"/>
        </p:nvGrpSpPr>
        <p:grpSpPr>
          <a:xfrm rot="5400000">
            <a:off x="7133889" y="4056366"/>
            <a:ext cx="387762" cy="5243566"/>
            <a:chOff x="282252" y="420740"/>
            <a:chExt cx="2037775" cy="8251978"/>
          </a:xfrm>
        </p:grpSpPr>
        <p:pic>
          <p:nvPicPr>
            <p:cNvPr id="36" name="Picture 35">
              <a:extLst>
                <a:ext uri="{FF2B5EF4-FFF2-40B4-BE49-F238E27FC236}">
                  <a16:creationId xmlns:a16="http://schemas.microsoft.com/office/drawing/2014/main" id="{A95BAFBA-1A27-4EFC-AB67-CD1686A97504}"/>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15583" y="420740"/>
              <a:ext cx="1993962" cy="2025942"/>
            </a:xfrm>
            <a:prstGeom prst="rect">
              <a:avLst/>
            </a:prstGeom>
          </p:spPr>
        </p:pic>
        <p:pic>
          <p:nvPicPr>
            <p:cNvPr id="37" name="Picture 36">
              <a:extLst>
                <a:ext uri="{FF2B5EF4-FFF2-40B4-BE49-F238E27FC236}">
                  <a16:creationId xmlns:a16="http://schemas.microsoft.com/office/drawing/2014/main" id="{9CD2C36C-A8BE-48AF-BAF0-6F43393589C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82263" y="2446676"/>
              <a:ext cx="2037764" cy="2050890"/>
            </a:xfrm>
            <a:prstGeom prst="rect">
              <a:avLst/>
            </a:prstGeom>
          </p:spPr>
        </p:pic>
        <p:pic>
          <p:nvPicPr>
            <p:cNvPr id="38" name="Picture 37">
              <a:extLst>
                <a:ext uri="{FF2B5EF4-FFF2-40B4-BE49-F238E27FC236}">
                  <a16:creationId xmlns:a16="http://schemas.microsoft.com/office/drawing/2014/main" id="{138AD97B-3F50-4DDB-A71A-B3F94381779C}"/>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39" name="Picture 38">
              <a:extLst>
                <a:ext uri="{FF2B5EF4-FFF2-40B4-BE49-F238E27FC236}">
                  <a16:creationId xmlns:a16="http://schemas.microsoft.com/office/drawing/2014/main" id="{CB4BBEDA-4ADF-442D-8B90-02EF21492EBA}"/>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grpSp>
        <p:nvGrpSpPr>
          <p:cNvPr id="40" name="Group 39">
            <a:extLst>
              <a:ext uri="{FF2B5EF4-FFF2-40B4-BE49-F238E27FC236}">
                <a16:creationId xmlns:a16="http://schemas.microsoft.com/office/drawing/2014/main" id="{FF476CB2-D609-40C4-8F6C-68E66123BBC0}"/>
              </a:ext>
            </a:extLst>
          </p:cNvPr>
          <p:cNvGrpSpPr/>
          <p:nvPr userDrawn="1"/>
        </p:nvGrpSpPr>
        <p:grpSpPr>
          <a:xfrm rot="5400000">
            <a:off x="11039691" y="5352101"/>
            <a:ext cx="387760" cy="2655819"/>
            <a:chOff x="282252" y="4493166"/>
            <a:chExt cx="2037767" cy="4179552"/>
          </a:xfrm>
        </p:grpSpPr>
        <p:pic>
          <p:nvPicPr>
            <p:cNvPr id="43" name="Picture 42">
              <a:extLst>
                <a:ext uri="{FF2B5EF4-FFF2-40B4-BE49-F238E27FC236}">
                  <a16:creationId xmlns:a16="http://schemas.microsoft.com/office/drawing/2014/main" id="{539E8B37-952B-4A53-9F9D-A22B46FFE791}"/>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44" name="Picture 43">
              <a:extLst>
                <a:ext uri="{FF2B5EF4-FFF2-40B4-BE49-F238E27FC236}">
                  <a16:creationId xmlns:a16="http://schemas.microsoft.com/office/drawing/2014/main" id="{54019B77-5BF0-4436-BF3B-50708D7A98D7}"/>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sp>
        <p:nvSpPr>
          <p:cNvPr id="6" name="Slide Number Placeholder 5"/>
          <p:cNvSpPr>
            <a:spLocks noGrp="1"/>
          </p:cNvSpPr>
          <p:nvPr>
            <p:ph type="sldNum" sz="quarter" idx="12"/>
          </p:nvPr>
        </p:nvSpPr>
        <p:spPr>
          <a:xfrm>
            <a:off x="11694456" y="6543630"/>
            <a:ext cx="459377" cy="365125"/>
          </a:xfrm>
        </p:spPr>
        <p:txBody>
          <a:bodyPr/>
          <a:lstStyle>
            <a:lvl1pPr>
              <a:defRPr>
                <a:solidFill>
                  <a:sysClr val="windowText" lastClr="000000"/>
                </a:solidFill>
              </a:defRPr>
            </a:lvl1pPr>
          </a:lstStyle>
          <a:p>
            <a:fld id="{7067DC33-8416-46B9-BFB5-95A4BBC5BE18}" type="slidenum">
              <a:rPr lang="en-MY" smtClean="0"/>
              <a:pPr/>
              <a:t>‹#›</a:t>
            </a:fld>
            <a:endParaRPr lang="en-MY"/>
          </a:p>
        </p:txBody>
      </p:sp>
      <p:sp>
        <p:nvSpPr>
          <p:cNvPr id="5" name="Footer Placeholder 4"/>
          <p:cNvSpPr>
            <a:spLocks noGrp="1"/>
          </p:cNvSpPr>
          <p:nvPr>
            <p:ph type="ftr" sz="quarter" idx="11"/>
          </p:nvPr>
        </p:nvSpPr>
        <p:spPr>
          <a:xfrm>
            <a:off x="9103973" y="6500135"/>
            <a:ext cx="2336074" cy="365125"/>
          </a:xfrm>
        </p:spPr>
        <p:txBody>
          <a:bodyPr/>
          <a:lstStyle>
            <a:lvl1pPr>
              <a:defRPr>
                <a:solidFill>
                  <a:sysClr val="windowText" lastClr="000000"/>
                </a:solidFill>
              </a:defRPr>
            </a:lvl1pPr>
          </a:lstStyle>
          <a:p>
            <a:endParaRPr lang="en-MY" dirty="0"/>
          </a:p>
        </p:txBody>
      </p:sp>
      <p:sp>
        <p:nvSpPr>
          <p:cNvPr id="4" name="Date Placeholder 3"/>
          <p:cNvSpPr>
            <a:spLocks noGrp="1"/>
          </p:cNvSpPr>
          <p:nvPr>
            <p:ph type="dt" sz="half" idx="10"/>
          </p:nvPr>
        </p:nvSpPr>
        <p:spPr>
          <a:xfrm>
            <a:off x="45824" y="6559692"/>
            <a:ext cx="2743200" cy="365125"/>
          </a:xfrm>
        </p:spPr>
        <p:txBody>
          <a:bodyPr/>
          <a:lstStyle>
            <a:lvl1pPr>
              <a:defRPr b="0" cap="none" spc="0">
                <a:ln w="0"/>
                <a:solidFill>
                  <a:schemeClr val="bg1"/>
                </a:solidFill>
                <a:effectLst>
                  <a:outerShdw blurRad="38100" dist="19050" dir="2700000" algn="tl" rotWithShape="0">
                    <a:schemeClr val="dk1">
                      <a:alpha val="40000"/>
                    </a:schemeClr>
                  </a:outerShdw>
                </a:effectLst>
              </a:defRPr>
            </a:lvl1pPr>
          </a:lstStyle>
          <a:p>
            <a:fld id="{7394B257-4EC1-4F3A-87C2-D91111C4BA27}" type="datetime1">
              <a:rPr lang="en-MY" smtClean="0"/>
              <a:pPr/>
              <a:t>27/1/2025</a:t>
            </a:fld>
            <a:endParaRPr lang="en-MY" dirty="0"/>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27/1/2025</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0.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5.png"/><Relationship Id="rId7"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jpg"/><Relationship Id="rId5" Type="http://schemas.openxmlformats.org/officeDocument/2006/relationships/image" Target="../media/image21.jp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A1D61904-0F09-4F1E-DAAE-F9BCC62F2D4C}"/>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027095" y="-195976"/>
            <a:ext cx="10347487" cy="67137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7067DC33-8416-46B9-BFB5-95A4BBC5BE18}" type="slidenum">
              <a:rPr lang="en-MY" smtClean="0"/>
              <a:pPr/>
              <a:t>1</a:t>
            </a:fld>
            <a:endParaRPr lang="en-MY"/>
          </a:p>
        </p:txBody>
      </p:sp>
      <p:sp>
        <p:nvSpPr>
          <p:cNvPr id="48" name="Google Shape;162;p38">
            <a:extLst>
              <a:ext uri="{FF2B5EF4-FFF2-40B4-BE49-F238E27FC236}">
                <a16:creationId xmlns:a16="http://schemas.microsoft.com/office/drawing/2014/main" id="{84682977-30AF-65D6-8A45-E7487C418E74}"/>
              </a:ext>
            </a:extLst>
          </p:cNvPr>
          <p:cNvSpPr txBox="1">
            <a:spLocks/>
          </p:cNvSpPr>
          <p:nvPr/>
        </p:nvSpPr>
        <p:spPr>
          <a:xfrm>
            <a:off x="815635" y="831276"/>
            <a:ext cx="10558947" cy="2169169"/>
          </a:xfrm>
          <a:prstGeom prst="rect">
            <a:avLst/>
          </a:prstGeom>
          <a:noFill/>
          <a:ln>
            <a:noFill/>
          </a:ln>
          <a:effectLst>
            <a:outerShdw blurRad="142875" dist="19050" dir="8760000" algn="bl" rotWithShape="0">
              <a:srgbClr val="76A5AF">
                <a:alpha val="50000"/>
              </a:srgbClr>
            </a:outerShdw>
          </a:effectLst>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600"/>
              <a:buFont typeface="Montserrat ExtraBold"/>
              <a:buNone/>
              <a:defRPr sz="3600" b="1"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US" sz="4400" dirty="0">
                <a:solidFill>
                  <a:schemeClr val="tx1"/>
                </a:solidFill>
              </a:rPr>
              <a:t>Emergency Relief Valves(Pop off valve)</a:t>
            </a:r>
            <a:endParaRPr kumimoji="0" lang="en-US" sz="7200" i="0" u="none" strike="noStrike" kern="0" cap="none" spc="0" normalizeH="0" baseline="0" noProof="0" dirty="0">
              <a:ln>
                <a:noFill/>
              </a:ln>
              <a:solidFill>
                <a:schemeClr val="tx1"/>
              </a:solidFill>
              <a:effectLst/>
              <a:uLnTx/>
              <a:uFillTx/>
              <a:sym typeface="Montserrat ExtraBold"/>
            </a:endParaRPr>
          </a:p>
        </p:txBody>
      </p:sp>
      <p:cxnSp>
        <p:nvCxnSpPr>
          <p:cNvPr id="49" name="Google Shape;165;p38">
            <a:extLst>
              <a:ext uri="{FF2B5EF4-FFF2-40B4-BE49-F238E27FC236}">
                <a16:creationId xmlns:a16="http://schemas.microsoft.com/office/drawing/2014/main" id="{8D069CD8-65F9-33DD-6E55-C3D646790122}"/>
              </a:ext>
            </a:extLst>
          </p:cNvPr>
          <p:cNvCxnSpPr>
            <a:cxnSpLocks/>
          </p:cNvCxnSpPr>
          <p:nvPr/>
        </p:nvCxnSpPr>
        <p:spPr>
          <a:xfrm>
            <a:off x="1345186" y="3082225"/>
            <a:ext cx="9489950" cy="0"/>
          </a:xfrm>
          <a:prstGeom prst="straightConnector1">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aphicFrame>
        <p:nvGraphicFramePr>
          <p:cNvPr id="57" name="Table 56">
            <a:extLst>
              <a:ext uri="{FF2B5EF4-FFF2-40B4-BE49-F238E27FC236}">
                <a16:creationId xmlns:a16="http://schemas.microsoft.com/office/drawing/2014/main" id="{F8587A77-214B-BAAF-1E71-333298699C58}"/>
              </a:ext>
            </a:extLst>
          </p:cNvPr>
          <p:cNvGraphicFramePr>
            <a:graphicFrameLocks noGrp="1"/>
          </p:cNvGraphicFramePr>
          <p:nvPr>
            <p:extLst>
              <p:ext uri="{D42A27DB-BD31-4B8C-83A1-F6EECF244321}">
                <p14:modId xmlns:p14="http://schemas.microsoft.com/office/powerpoint/2010/main" val="1157304308"/>
              </p:ext>
            </p:extLst>
          </p:nvPr>
        </p:nvGraphicFramePr>
        <p:xfrm>
          <a:off x="3331826" y="4272894"/>
          <a:ext cx="5516674" cy="2326640"/>
        </p:xfrm>
        <a:graphic>
          <a:graphicData uri="http://schemas.openxmlformats.org/drawingml/2006/table">
            <a:tbl>
              <a:tblPr firstRow="1" bandRow="1">
                <a:tableStyleId>{2D5ABB26-0587-4C30-8999-92F81FD0307C}</a:tableStyleId>
              </a:tblPr>
              <a:tblGrid>
                <a:gridCol w="5516674">
                  <a:extLst>
                    <a:ext uri="{9D8B030D-6E8A-4147-A177-3AD203B41FA5}">
                      <a16:colId xmlns:a16="http://schemas.microsoft.com/office/drawing/2014/main" val="196473464"/>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uLnTx/>
                          <a:uFillTx/>
                          <a:latin typeface="Montserrat" panose="00000500000000000000" pitchFamily="2" charset="0"/>
                          <a:sym typeface="Montserrat ExtraLight"/>
                        </a:rPr>
                        <a:t>Prepared by:</a:t>
                      </a:r>
                      <a:br>
                        <a:rPr kumimoji="0" lang="en-US" sz="1600" b="0" i="1" u="none" strike="noStrike" kern="1200" cap="none" spc="0" normalizeH="0" baseline="0" noProof="0" dirty="0">
                          <a:ln>
                            <a:noFill/>
                          </a:ln>
                          <a:solidFill>
                            <a:prstClr val="black"/>
                          </a:solidFill>
                          <a:effectLst/>
                          <a:uLnTx/>
                          <a:uFillTx/>
                          <a:latin typeface="Montserrat" panose="00000500000000000000" pitchFamily="2" charset="0"/>
                          <a:sym typeface="Montserrat ExtraLight"/>
                        </a:rPr>
                      </a:br>
                      <a:r>
                        <a:rPr lang="en-GB" sz="2000" b="1" dirty="0"/>
                        <a:t>MOHD BURHAN BIN YUSOF</a:t>
                      </a:r>
                    </a:p>
                    <a:p>
                      <a:pPr algn="ctr"/>
                      <a:endParaRPr lang="en-US" sz="2000" b="1" dirty="0">
                        <a:latin typeface="Montserrat" panose="00000500000000000000" pitchFamily="2" charset="0"/>
                      </a:endParaRPr>
                    </a:p>
                  </a:txBody>
                  <a:tcPr anchor="ctr"/>
                </a:tc>
                <a:extLst>
                  <a:ext uri="{0D108BD9-81ED-4DB2-BD59-A6C34878D82A}">
                    <a16:rowId xmlns:a16="http://schemas.microsoft.com/office/drawing/2014/main" val="692223358"/>
                  </a:ext>
                </a:extLst>
              </a:tr>
              <a:tr h="370840">
                <a:tc>
                  <a:txBody>
                    <a:bodyPr/>
                    <a:lstStyle/>
                    <a:p>
                      <a:pPr algn="ctr"/>
                      <a:r>
                        <a:rPr lang="en-US" sz="1600" i="1" dirty="0">
                          <a:latin typeface="Montserrat" panose="00000500000000000000" pitchFamily="2" charset="0"/>
                        </a:rPr>
                        <a:t>Department:</a:t>
                      </a:r>
                      <a:br>
                        <a:rPr lang="en-US" sz="1600" i="1" dirty="0">
                          <a:latin typeface="Montserrat" panose="00000500000000000000" pitchFamily="2" charset="0"/>
                        </a:rPr>
                      </a:br>
                      <a:r>
                        <a:rPr lang="en-US" sz="2000" b="1" dirty="0">
                          <a:latin typeface="Montserrat" panose="00000500000000000000" pitchFamily="2" charset="0"/>
                        </a:rPr>
                        <a:t>Coiled Tubing Services</a:t>
                      </a:r>
                    </a:p>
                  </a:txBody>
                  <a:tcPr anchor="ctr"/>
                </a:tc>
                <a:extLst>
                  <a:ext uri="{0D108BD9-81ED-4DB2-BD59-A6C34878D82A}">
                    <a16:rowId xmlns:a16="http://schemas.microsoft.com/office/drawing/2014/main" val="1633751917"/>
                  </a:ext>
                </a:extLst>
              </a:tr>
              <a:tr h="370840">
                <a:tc>
                  <a:txBody>
                    <a:bodyPr/>
                    <a:lstStyle/>
                    <a:p>
                      <a:pPr algn="ctr"/>
                      <a:endParaRPr lang="en-US" sz="1600" dirty="0">
                        <a:latin typeface="Montserrat" panose="00000500000000000000" pitchFamily="2" charset="0"/>
                      </a:endParaRPr>
                    </a:p>
                  </a:txBody>
                  <a:tcPr anchor="ctr"/>
                </a:tc>
                <a:extLst>
                  <a:ext uri="{0D108BD9-81ED-4DB2-BD59-A6C34878D82A}">
                    <a16:rowId xmlns:a16="http://schemas.microsoft.com/office/drawing/2014/main" val="2492209044"/>
                  </a:ext>
                </a:extLst>
              </a:tr>
              <a:tr h="370840">
                <a:tc>
                  <a:txBody>
                    <a:bodyPr/>
                    <a:lstStyle/>
                    <a:p>
                      <a:pPr algn="ctr"/>
                      <a:endParaRPr lang="en-US" sz="1600" dirty="0">
                        <a:latin typeface="Montserrat" panose="00000500000000000000" pitchFamily="2" charset="0"/>
                      </a:endParaRPr>
                    </a:p>
                  </a:txBody>
                  <a:tcPr anchor="ctr"/>
                </a:tc>
                <a:extLst>
                  <a:ext uri="{0D108BD9-81ED-4DB2-BD59-A6C34878D82A}">
                    <a16:rowId xmlns:a16="http://schemas.microsoft.com/office/drawing/2014/main" val="1821685890"/>
                  </a:ext>
                </a:extLst>
              </a:tr>
            </a:tbl>
          </a:graphicData>
        </a:graphic>
      </p:graphicFrame>
    </p:spTree>
    <p:extLst>
      <p:ext uri="{BB962C8B-B14F-4D97-AF65-F5344CB8AC3E}">
        <p14:creationId xmlns:p14="http://schemas.microsoft.com/office/powerpoint/2010/main" val="1952233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A1D61904-0F09-4F1E-DAAE-F9BCC62F2D4C}"/>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104457" y="-230003"/>
            <a:ext cx="9808041" cy="6713734"/>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19CA64FC-5654-DAF7-8A44-C57E1C770650}"/>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pPr/>
              <a:t>2</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 Table of Content</a:t>
            </a:r>
            <a:endParaRPr lang="en-US" sz="4500" dirty="0">
              <a:solidFill>
                <a:schemeClr val="bg1"/>
              </a:solidFill>
              <a:latin typeface="Montserrat ExtraBold" panose="00000900000000000000" pitchFamily="2" charset="0"/>
            </a:endParaRPr>
          </a:p>
        </p:txBody>
      </p:sp>
      <p:grpSp>
        <p:nvGrpSpPr>
          <p:cNvPr id="34" name="Group 33">
            <a:extLst>
              <a:ext uri="{FF2B5EF4-FFF2-40B4-BE49-F238E27FC236}">
                <a16:creationId xmlns:a16="http://schemas.microsoft.com/office/drawing/2014/main" id="{A93CF800-F5E4-6C6A-E23F-24D91BB73EA5}"/>
              </a:ext>
            </a:extLst>
          </p:cNvPr>
          <p:cNvGrpSpPr/>
          <p:nvPr/>
        </p:nvGrpSpPr>
        <p:grpSpPr>
          <a:xfrm>
            <a:off x="178982" y="1625727"/>
            <a:ext cx="5318050" cy="747295"/>
            <a:chOff x="178982" y="1625727"/>
            <a:chExt cx="5523367" cy="747295"/>
          </a:xfrm>
        </p:grpSpPr>
        <p:sp>
          <p:nvSpPr>
            <p:cNvPr id="13" name="Google Shape;178;p40">
              <a:extLst>
                <a:ext uri="{FF2B5EF4-FFF2-40B4-BE49-F238E27FC236}">
                  <a16:creationId xmlns:a16="http://schemas.microsoft.com/office/drawing/2014/main" id="{96F5EFF0-7744-DC40-067B-59295EE02B06}"/>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01</a:t>
              </a:r>
            </a:p>
          </p:txBody>
        </p:sp>
        <p:sp>
          <p:nvSpPr>
            <p:cNvPr id="14" name="Google Shape;183;p40">
              <a:extLst>
                <a:ext uri="{FF2B5EF4-FFF2-40B4-BE49-F238E27FC236}">
                  <a16:creationId xmlns:a16="http://schemas.microsoft.com/office/drawing/2014/main" id="{B7397DDB-E7C9-3723-F717-9D14250C8ECC}"/>
                </a:ext>
              </a:extLst>
            </p:cNvPr>
            <p:cNvSpPr txBox="1">
              <a:spLocks/>
            </p:cNvSpPr>
            <p:nvPr/>
          </p:nvSpPr>
          <p:spPr>
            <a:xfrm>
              <a:off x="1759977" y="1797917"/>
              <a:ext cx="3942372"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US" sz="2400" b="0" i="0" u="none" strike="noStrike" kern="0" cap="none" spc="0" normalizeH="0" baseline="0" noProof="0" dirty="0">
                  <a:ln>
                    <a:noFill/>
                  </a:ln>
                  <a:solidFill>
                    <a:schemeClr val="tx1"/>
                  </a:solidFill>
                  <a:effectLst/>
                  <a:uLnTx/>
                  <a:uFillTx/>
                  <a:latin typeface="Montserrat ExtraBold"/>
                  <a:sym typeface="Montserrat ExtraBold"/>
                </a:rPr>
                <a:t>Information/Function</a:t>
              </a:r>
            </a:p>
          </p:txBody>
        </p:sp>
        <p:cxnSp>
          <p:nvCxnSpPr>
            <p:cNvPr id="16" name="Google Shape;187;p40">
              <a:extLst>
                <a:ext uri="{FF2B5EF4-FFF2-40B4-BE49-F238E27FC236}">
                  <a16:creationId xmlns:a16="http://schemas.microsoft.com/office/drawing/2014/main" id="{B4BABFF4-3A9A-D1D1-0E41-E7BDBB2A7FC3}"/>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55" name="Group 54">
            <a:extLst>
              <a:ext uri="{FF2B5EF4-FFF2-40B4-BE49-F238E27FC236}">
                <a16:creationId xmlns:a16="http://schemas.microsoft.com/office/drawing/2014/main" id="{5D1B5DC9-011E-52C0-3C18-35CF10B8A079}"/>
              </a:ext>
            </a:extLst>
          </p:cNvPr>
          <p:cNvGrpSpPr/>
          <p:nvPr/>
        </p:nvGrpSpPr>
        <p:grpSpPr>
          <a:xfrm>
            <a:off x="164816" y="4796023"/>
            <a:ext cx="4332172" cy="747295"/>
            <a:chOff x="178982" y="1625727"/>
            <a:chExt cx="4332172" cy="747295"/>
          </a:xfrm>
        </p:grpSpPr>
        <p:sp>
          <p:nvSpPr>
            <p:cNvPr id="56" name="Google Shape;178;p40">
              <a:extLst>
                <a:ext uri="{FF2B5EF4-FFF2-40B4-BE49-F238E27FC236}">
                  <a16:creationId xmlns:a16="http://schemas.microsoft.com/office/drawing/2014/main" id="{420B1E3E-540B-33A0-302D-50DEAE3AD7FA}"/>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04</a:t>
              </a:r>
            </a:p>
          </p:txBody>
        </p:sp>
        <p:sp>
          <p:nvSpPr>
            <p:cNvPr id="57" name="Google Shape;183;p40">
              <a:extLst>
                <a:ext uri="{FF2B5EF4-FFF2-40B4-BE49-F238E27FC236}">
                  <a16:creationId xmlns:a16="http://schemas.microsoft.com/office/drawing/2014/main" id="{3B9B500B-2F9D-043F-BDCF-18D50AF9AA71}"/>
                </a:ext>
              </a:extLst>
            </p:cNvPr>
            <p:cNvSpPr txBox="1">
              <a:spLocks/>
            </p:cNvSpPr>
            <p:nvPr/>
          </p:nvSpPr>
          <p:spPr>
            <a:xfrm>
              <a:off x="1293667" y="1767701"/>
              <a:ext cx="3217487"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US" sz="2400" kern="0" dirty="0">
                  <a:solidFill>
                    <a:schemeClr val="tx1"/>
                  </a:solidFill>
                </a:rPr>
                <a:t>Troubleshoot</a:t>
              </a: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58" name="Google Shape;187;p40">
              <a:extLst>
                <a:ext uri="{FF2B5EF4-FFF2-40B4-BE49-F238E27FC236}">
                  <a16:creationId xmlns:a16="http://schemas.microsoft.com/office/drawing/2014/main" id="{88C45A6A-E4B9-5D37-5EB0-3FF6F361314B}"/>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5" name="Group 74">
            <a:extLst>
              <a:ext uri="{FF2B5EF4-FFF2-40B4-BE49-F238E27FC236}">
                <a16:creationId xmlns:a16="http://schemas.microsoft.com/office/drawing/2014/main" id="{FBC67FBD-AE75-EC34-949D-67A3C64FA81D}"/>
              </a:ext>
            </a:extLst>
          </p:cNvPr>
          <p:cNvGrpSpPr/>
          <p:nvPr/>
        </p:nvGrpSpPr>
        <p:grpSpPr>
          <a:xfrm>
            <a:off x="185191" y="3731136"/>
            <a:ext cx="6671967" cy="747295"/>
            <a:chOff x="178982" y="1625727"/>
            <a:chExt cx="6671967" cy="747295"/>
          </a:xfrm>
        </p:grpSpPr>
        <p:sp>
          <p:nvSpPr>
            <p:cNvPr id="76" name="Google Shape;178;p40">
              <a:extLst>
                <a:ext uri="{FF2B5EF4-FFF2-40B4-BE49-F238E27FC236}">
                  <a16:creationId xmlns:a16="http://schemas.microsoft.com/office/drawing/2014/main" id="{167DBD27-3B1A-63F4-A384-1F48F80579E5}"/>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03</a:t>
              </a:r>
            </a:p>
          </p:txBody>
        </p:sp>
        <p:sp>
          <p:nvSpPr>
            <p:cNvPr id="77" name="Google Shape;183;p40">
              <a:extLst>
                <a:ext uri="{FF2B5EF4-FFF2-40B4-BE49-F238E27FC236}">
                  <a16:creationId xmlns:a16="http://schemas.microsoft.com/office/drawing/2014/main" id="{C50D1642-0AFE-340B-5AEF-1929662C4B43}"/>
                </a:ext>
              </a:extLst>
            </p:cNvPr>
            <p:cNvSpPr txBox="1">
              <a:spLocks/>
            </p:cNvSpPr>
            <p:nvPr/>
          </p:nvSpPr>
          <p:spPr>
            <a:xfrm>
              <a:off x="1022022" y="1713477"/>
              <a:ext cx="5828927"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78" name="Google Shape;187;p40">
              <a:extLst>
                <a:ext uri="{FF2B5EF4-FFF2-40B4-BE49-F238E27FC236}">
                  <a16:creationId xmlns:a16="http://schemas.microsoft.com/office/drawing/2014/main" id="{5F931D52-7B65-8FF7-4022-EC29E7089237}"/>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9" name="Group 78">
            <a:extLst>
              <a:ext uri="{FF2B5EF4-FFF2-40B4-BE49-F238E27FC236}">
                <a16:creationId xmlns:a16="http://schemas.microsoft.com/office/drawing/2014/main" id="{622B2EB1-245C-9D35-FC0E-349D37D13E8A}"/>
              </a:ext>
            </a:extLst>
          </p:cNvPr>
          <p:cNvGrpSpPr/>
          <p:nvPr/>
        </p:nvGrpSpPr>
        <p:grpSpPr>
          <a:xfrm>
            <a:off x="192837" y="2666300"/>
            <a:ext cx="5667637" cy="747295"/>
            <a:chOff x="178982" y="1625727"/>
            <a:chExt cx="5667637" cy="747295"/>
          </a:xfrm>
        </p:grpSpPr>
        <p:sp>
          <p:nvSpPr>
            <p:cNvPr id="80" name="Google Shape;178;p40">
              <a:extLst>
                <a:ext uri="{FF2B5EF4-FFF2-40B4-BE49-F238E27FC236}">
                  <a16:creationId xmlns:a16="http://schemas.microsoft.com/office/drawing/2014/main" id="{9CD7185F-5220-C6A0-D715-E746CBC81304}"/>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02</a:t>
              </a:r>
            </a:p>
          </p:txBody>
        </p:sp>
        <p:sp>
          <p:nvSpPr>
            <p:cNvPr id="81" name="Google Shape;183;p40">
              <a:extLst>
                <a:ext uri="{FF2B5EF4-FFF2-40B4-BE49-F238E27FC236}">
                  <a16:creationId xmlns:a16="http://schemas.microsoft.com/office/drawing/2014/main" id="{61A99B1D-18CF-BCA2-F818-7BBDF4F7F84A}"/>
                </a:ext>
              </a:extLst>
            </p:cNvPr>
            <p:cNvSpPr txBox="1">
              <a:spLocks/>
            </p:cNvSpPr>
            <p:nvPr/>
          </p:nvSpPr>
          <p:spPr>
            <a:xfrm>
              <a:off x="1031405" y="1750488"/>
              <a:ext cx="4815214"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MY" sz="2400" b="0" i="0" u="none" strike="noStrike" kern="0" cap="none" spc="0" normalizeH="0" baseline="0" noProof="0" dirty="0">
                  <a:ln>
                    <a:noFill/>
                  </a:ln>
                  <a:solidFill>
                    <a:schemeClr val="tx1"/>
                  </a:solidFill>
                  <a:effectLst/>
                  <a:uLnTx/>
                  <a:uFillTx/>
                  <a:latin typeface="Montserrat ExtraBold"/>
                  <a:sym typeface="Montserrat ExtraBold"/>
                </a:rPr>
                <a:t>      Pop off valve assembly</a:t>
              </a: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82" name="Google Shape;187;p40">
              <a:extLst>
                <a:ext uri="{FF2B5EF4-FFF2-40B4-BE49-F238E27FC236}">
                  <a16:creationId xmlns:a16="http://schemas.microsoft.com/office/drawing/2014/main" id="{B36D279B-6523-E48A-FA01-F8416BAB21BF}"/>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sp>
        <p:nvSpPr>
          <p:cNvPr id="15" name="TextBox 14">
            <a:extLst>
              <a:ext uri="{FF2B5EF4-FFF2-40B4-BE49-F238E27FC236}">
                <a16:creationId xmlns:a16="http://schemas.microsoft.com/office/drawing/2014/main" id="{D5E27F96-44A6-3470-61E8-D806EB61049D}"/>
              </a:ext>
            </a:extLst>
          </p:cNvPr>
          <p:cNvSpPr txBox="1"/>
          <p:nvPr/>
        </p:nvSpPr>
        <p:spPr>
          <a:xfrm>
            <a:off x="734291" y="3883944"/>
            <a:ext cx="376269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MY" sz="2400" b="0" i="0" u="none" strike="noStrike" kern="0" cap="none" spc="0" normalizeH="0" baseline="0" noProof="0" dirty="0">
                <a:ln>
                  <a:noFill/>
                </a:ln>
                <a:solidFill>
                  <a:prstClr val="black"/>
                </a:solidFill>
                <a:effectLst/>
                <a:uLnTx/>
                <a:uFillTx/>
                <a:latin typeface="Montserrat ExtraBold"/>
                <a:ea typeface="+mn-ea"/>
                <a:cs typeface="+mn-cs"/>
                <a:sym typeface="Montserrat ExtraBold"/>
              </a:rPr>
              <a:t>Operation</a:t>
            </a:r>
            <a:endParaRPr kumimoji="0" lang="en-US" sz="2400" b="0" i="0" u="none" strike="noStrike" kern="0" cap="none" spc="0" normalizeH="0" baseline="0" noProof="0" dirty="0">
              <a:ln>
                <a:noFill/>
              </a:ln>
              <a:solidFill>
                <a:prstClr val="black"/>
              </a:solidFill>
              <a:effectLst/>
              <a:uLnTx/>
              <a:uFillTx/>
              <a:latin typeface="Montserrat ExtraBold"/>
              <a:ea typeface="+mn-ea"/>
              <a:cs typeface="+mn-cs"/>
              <a:sym typeface="Montserrat ExtraBold"/>
            </a:endParaRPr>
          </a:p>
        </p:txBody>
      </p:sp>
    </p:spTree>
    <p:extLst>
      <p:ext uri="{BB962C8B-B14F-4D97-AF65-F5344CB8AC3E}">
        <p14:creationId xmlns:p14="http://schemas.microsoft.com/office/powerpoint/2010/main" val="1063896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59D07-7F77-3035-37E8-EB9B6B45625C}"/>
            </a:ext>
          </a:extLst>
        </p:cNvPr>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F46D411A-B5E8-53A1-AAED-4926247D7AE5}"/>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032934" y="-195976"/>
            <a:ext cx="9892020" cy="6713734"/>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477A3A21-038E-62EA-F972-CD7C0B4D38AB}"/>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343BF8C9-51D2-CC6D-AC3E-276264F3422B}"/>
              </a:ext>
            </a:extLst>
          </p:cNvPr>
          <p:cNvSpPr>
            <a:spLocks noGrp="1"/>
          </p:cNvSpPr>
          <p:nvPr>
            <p:ph type="sldNum" sz="quarter" idx="12"/>
          </p:nvPr>
        </p:nvSpPr>
        <p:spPr/>
        <p:txBody>
          <a:bodyPr/>
          <a:lstStyle/>
          <a:p>
            <a:fld id="{7067DC33-8416-46B9-BFB5-95A4BBC5BE18}" type="slidenum">
              <a:rPr lang="en-MY" smtClean="0"/>
              <a:pPr/>
              <a:t>3</a:t>
            </a:fld>
            <a:endParaRPr lang="en-MY"/>
          </a:p>
        </p:txBody>
      </p:sp>
      <p:sp>
        <p:nvSpPr>
          <p:cNvPr id="8" name="Title 1">
            <a:extLst>
              <a:ext uri="{FF2B5EF4-FFF2-40B4-BE49-F238E27FC236}">
                <a16:creationId xmlns:a16="http://schemas.microsoft.com/office/drawing/2014/main" id="{61777407-B4F2-E542-270D-331CBA4A5151}"/>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Objectives</a:t>
            </a:r>
            <a:endParaRPr lang="en-US" sz="4500" dirty="0">
              <a:solidFill>
                <a:schemeClr val="bg1"/>
              </a:solidFill>
              <a:latin typeface="Montserrat ExtraBold" panose="00000900000000000000" pitchFamily="2" charset="0"/>
            </a:endParaRPr>
          </a:p>
        </p:txBody>
      </p:sp>
      <p:grpSp>
        <p:nvGrpSpPr>
          <p:cNvPr id="34" name="Group 33">
            <a:extLst>
              <a:ext uri="{FF2B5EF4-FFF2-40B4-BE49-F238E27FC236}">
                <a16:creationId xmlns:a16="http://schemas.microsoft.com/office/drawing/2014/main" id="{1B5D5791-C084-820F-0234-E5B6BF677642}"/>
              </a:ext>
            </a:extLst>
          </p:cNvPr>
          <p:cNvGrpSpPr/>
          <p:nvPr/>
        </p:nvGrpSpPr>
        <p:grpSpPr>
          <a:xfrm>
            <a:off x="178982" y="1625727"/>
            <a:ext cx="7168170" cy="747295"/>
            <a:chOff x="178982" y="1625727"/>
            <a:chExt cx="7168170" cy="747295"/>
          </a:xfrm>
        </p:grpSpPr>
        <p:sp>
          <p:nvSpPr>
            <p:cNvPr id="13" name="Google Shape;178;p40">
              <a:extLst>
                <a:ext uri="{FF2B5EF4-FFF2-40B4-BE49-F238E27FC236}">
                  <a16:creationId xmlns:a16="http://schemas.microsoft.com/office/drawing/2014/main" id="{2B5D27C8-052F-B3B4-6AB5-C7CEB1F82452}"/>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01</a:t>
              </a:r>
            </a:p>
          </p:txBody>
        </p:sp>
        <p:sp>
          <p:nvSpPr>
            <p:cNvPr id="14" name="Google Shape;183;p40">
              <a:extLst>
                <a:ext uri="{FF2B5EF4-FFF2-40B4-BE49-F238E27FC236}">
                  <a16:creationId xmlns:a16="http://schemas.microsoft.com/office/drawing/2014/main" id="{43505454-E54B-B6FB-2148-1A546D42EEBA}"/>
                </a:ext>
              </a:extLst>
            </p:cNvPr>
            <p:cNvSpPr txBox="1">
              <a:spLocks/>
            </p:cNvSpPr>
            <p:nvPr/>
          </p:nvSpPr>
          <p:spPr>
            <a:xfrm>
              <a:off x="1717964" y="1668414"/>
              <a:ext cx="5629188" cy="704607"/>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MY" sz="2400" b="1" kern="0" dirty="0">
                  <a:solidFill>
                    <a:schemeClr val="tx1"/>
                  </a:solidFill>
                  <a:latin typeface="ArialMT"/>
                </a:rPr>
                <a:t>Understand</a:t>
              </a:r>
              <a:r>
                <a:rPr kumimoji="0" lang="en-MY" sz="2400" b="1" i="0" u="none" strike="noStrike" kern="0" cap="none" spc="0" normalizeH="0" baseline="0" noProof="0" dirty="0">
                  <a:ln>
                    <a:noFill/>
                  </a:ln>
                  <a:solidFill>
                    <a:schemeClr val="tx1"/>
                  </a:solidFill>
                  <a:effectLst/>
                  <a:uLnTx/>
                  <a:uFillTx/>
                  <a:latin typeface="ArialMT"/>
                  <a:sym typeface="Montserrat ExtraBold"/>
                </a:rPr>
                <a:t> function of Pop off valve</a:t>
              </a:r>
              <a:endParaRPr kumimoji="0" lang="en-US" sz="2400" b="1"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16" name="Google Shape;187;p40">
              <a:extLst>
                <a:ext uri="{FF2B5EF4-FFF2-40B4-BE49-F238E27FC236}">
                  <a16:creationId xmlns:a16="http://schemas.microsoft.com/office/drawing/2014/main" id="{ABEDEEDA-8C15-FEC9-BA4A-149B17F791C6}"/>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51" name="Group 50">
            <a:extLst>
              <a:ext uri="{FF2B5EF4-FFF2-40B4-BE49-F238E27FC236}">
                <a16:creationId xmlns:a16="http://schemas.microsoft.com/office/drawing/2014/main" id="{B5822EDC-FF15-F4CA-4BF6-C13C64C3BA17}"/>
              </a:ext>
            </a:extLst>
          </p:cNvPr>
          <p:cNvGrpSpPr/>
          <p:nvPr/>
        </p:nvGrpSpPr>
        <p:grpSpPr>
          <a:xfrm>
            <a:off x="6096000" y="1613962"/>
            <a:ext cx="2067000" cy="747295"/>
            <a:chOff x="178982" y="1625727"/>
            <a:chExt cx="2067000" cy="747295"/>
          </a:xfrm>
        </p:grpSpPr>
        <p:sp>
          <p:nvSpPr>
            <p:cNvPr id="52" name="Google Shape;178;p40">
              <a:extLst>
                <a:ext uri="{FF2B5EF4-FFF2-40B4-BE49-F238E27FC236}">
                  <a16:creationId xmlns:a16="http://schemas.microsoft.com/office/drawing/2014/main" id="{32F4C77F-01EF-213E-CEDA-588CD57ABD35}"/>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b="0" i="0" u="none" strike="noStrike" kern="0" cap="none" spc="0" normalizeH="0" baseline="0" noProof="0" dirty="0">
                <a:ln>
                  <a:noFill/>
                </a:ln>
                <a:solidFill>
                  <a:srgbClr val="9D75B9"/>
                </a:solidFill>
                <a:effectLst/>
                <a:uLnTx/>
                <a:uFillTx/>
                <a:latin typeface="Montserrat ExtraBold"/>
                <a:sym typeface="Montserrat ExtraBold"/>
              </a:endParaRPr>
            </a:p>
          </p:txBody>
        </p:sp>
        <p:cxnSp>
          <p:nvCxnSpPr>
            <p:cNvPr id="54" name="Google Shape;187;p40">
              <a:extLst>
                <a:ext uri="{FF2B5EF4-FFF2-40B4-BE49-F238E27FC236}">
                  <a16:creationId xmlns:a16="http://schemas.microsoft.com/office/drawing/2014/main" id="{9B2489FB-1506-190E-D401-A67B4CC09C5B}"/>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5" name="Group 74">
            <a:extLst>
              <a:ext uri="{FF2B5EF4-FFF2-40B4-BE49-F238E27FC236}">
                <a16:creationId xmlns:a16="http://schemas.microsoft.com/office/drawing/2014/main" id="{62CA79E1-4171-39A7-CD7A-A24F237F9802}"/>
              </a:ext>
            </a:extLst>
          </p:cNvPr>
          <p:cNvGrpSpPr/>
          <p:nvPr/>
        </p:nvGrpSpPr>
        <p:grpSpPr>
          <a:xfrm>
            <a:off x="185191" y="3731136"/>
            <a:ext cx="7725754" cy="747295"/>
            <a:chOff x="178982" y="1625727"/>
            <a:chExt cx="7725754" cy="747295"/>
          </a:xfrm>
        </p:grpSpPr>
        <p:sp>
          <p:nvSpPr>
            <p:cNvPr id="76" name="Google Shape;178;p40">
              <a:extLst>
                <a:ext uri="{FF2B5EF4-FFF2-40B4-BE49-F238E27FC236}">
                  <a16:creationId xmlns:a16="http://schemas.microsoft.com/office/drawing/2014/main" id="{E8676A65-429A-A2CB-6BB9-59CB4A7696EE}"/>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03</a:t>
              </a:r>
            </a:p>
          </p:txBody>
        </p:sp>
        <p:sp>
          <p:nvSpPr>
            <p:cNvPr id="77" name="Google Shape;183;p40">
              <a:extLst>
                <a:ext uri="{FF2B5EF4-FFF2-40B4-BE49-F238E27FC236}">
                  <a16:creationId xmlns:a16="http://schemas.microsoft.com/office/drawing/2014/main" id="{C436ECC5-6374-24A9-0A7E-296AF11DD8C1}"/>
                </a:ext>
              </a:extLst>
            </p:cNvPr>
            <p:cNvSpPr txBox="1">
              <a:spLocks/>
            </p:cNvSpPr>
            <p:nvPr/>
          </p:nvSpPr>
          <p:spPr>
            <a:xfrm>
              <a:off x="1711755" y="1697520"/>
              <a:ext cx="6192981" cy="675501"/>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algn="l"/>
              <a:r>
                <a:rPr lang="en-MY" sz="2400" b="1" kern="0" dirty="0">
                  <a:solidFill>
                    <a:schemeClr val="tx1"/>
                  </a:solidFill>
                  <a:latin typeface="ArialMT"/>
                </a:rPr>
                <a:t>Know how to troubleshoot/repair</a:t>
              </a:r>
              <a:endParaRPr kumimoji="0" lang="en-US" sz="2400" b="1" i="0" u="none" strike="noStrike" kern="0" cap="none" spc="0" normalizeH="0" baseline="0" noProof="0" dirty="0">
                <a:ln>
                  <a:noFill/>
                </a:ln>
                <a:solidFill>
                  <a:schemeClr val="tx1"/>
                </a:solidFill>
                <a:effectLst/>
                <a:uLnTx/>
                <a:uFillTx/>
                <a:latin typeface="ArialMT"/>
                <a:sym typeface="Montserrat ExtraBold"/>
              </a:endParaRPr>
            </a:p>
          </p:txBody>
        </p:sp>
        <p:cxnSp>
          <p:nvCxnSpPr>
            <p:cNvPr id="78" name="Google Shape;187;p40">
              <a:extLst>
                <a:ext uri="{FF2B5EF4-FFF2-40B4-BE49-F238E27FC236}">
                  <a16:creationId xmlns:a16="http://schemas.microsoft.com/office/drawing/2014/main" id="{F98C2C53-0F18-C481-4F98-C1E0523B907E}"/>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9" name="Group 78">
            <a:extLst>
              <a:ext uri="{FF2B5EF4-FFF2-40B4-BE49-F238E27FC236}">
                <a16:creationId xmlns:a16="http://schemas.microsoft.com/office/drawing/2014/main" id="{FEFD4BCB-5C2F-4724-5429-E5C8C3D08745}"/>
              </a:ext>
            </a:extLst>
          </p:cNvPr>
          <p:cNvGrpSpPr/>
          <p:nvPr/>
        </p:nvGrpSpPr>
        <p:grpSpPr>
          <a:xfrm>
            <a:off x="139176" y="2666249"/>
            <a:ext cx="7072716" cy="747295"/>
            <a:chOff x="178982" y="1625727"/>
            <a:chExt cx="7072716" cy="747295"/>
          </a:xfrm>
        </p:grpSpPr>
        <p:sp>
          <p:nvSpPr>
            <p:cNvPr id="80" name="Google Shape;178;p40">
              <a:extLst>
                <a:ext uri="{FF2B5EF4-FFF2-40B4-BE49-F238E27FC236}">
                  <a16:creationId xmlns:a16="http://schemas.microsoft.com/office/drawing/2014/main" id="{14294857-2495-D1F6-1FAC-36B4D35E7C70}"/>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02</a:t>
              </a:r>
            </a:p>
          </p:txBody>
        </p:sp>
        <p:sp>
          <p:nvSpPr>
            <p:cNvPr id="81" name="Google Shape;183;p40">
              <a:extLst>
                <a:ext uri="{FF2B5EF4-FFF2-40B4-BE49-F238E27FC236}">
                  <a16:creationId xmlns:a16="http://schemas.microsoft.com/office/drawing/2014/main" id="{A8367AEB-F24A-C763-B620-AD8B9229F8C7}"/>
                </a:ext>
              </a:extLst>
            </p:cNvPr>
            <p:cNvSpPr txBox="1">
              <a:spLocks/>
            </p:cNvSpPr>
            <p:nvPr/>
          </p:nvSpPr>
          <p:spPr>
            <a:xfrm>
              <a:off x="1757770" y="1675106"/>
              <a:ext cx="5493928" cy="631824"/>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algn="l"/>
              <a:r>
                <a:rPr lang="en-US" sz="2400" b="1" dirty="0">
                  <a:solidFill>
                    <a:schemeClr val="tx1"/>
                  </a:solidFill>
                  <a:latin typeface="ArialMT"/>
                </a:rPr>
                <a:t>I</a:t>
              </a:r>
              <a:r>
                <a:rPr lang="en-US" sz="2400" b="1" i="0" u="none" strike="noStrike" baseline="0" dirty="0">
                  <a:solidFill>
                    <a:schemeClr val="tx1"/>
                  </a:solidFill>
                  <a:latin typeface="ArialMT"/>
                </a:rPr>
                <a:t>dentify component of Pop off valve</a:t>
              </a:r>
              <a:endParaRPr kumimoji="0" lang="en-US" sz="2400" b="1"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82" name="Google Shape;187;p40">
              <a:extLst>
                <a:ext uri="{FF2B5EF4-FFF2-40B4-BE49-F238E27FC236}">
                  <a16:creationId xmlns:a16="http://schemas.microsoft.com/office/drawing/2014/main" id="{FBC558C3-6743-D6B5-B9AC-707D965EC844}"/>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3" name="Group 2">
            <a:extLst>
              <a:ext uri="{FF2B5EF4-FFF2-40B4-BE49-F238E27FC236}">
                <a16:creationId xmlns:a16="http://schemas.microsoft.com/office/drawing/2014/main" id="{7ABF5247-F208-56E3-4574-28D9B00FB88A}"/>
              </a:ext>
            </a:extLst>
          </p:cNvPr>
          <p:cNvGrpSpPr/>
          <p:nvPr/>
        </p:nvGrpSpPr>
        <p:grpSpPr>
          <a:xfrm>
            <a:off x="6096000" y="2703862"/>
            <a:ext cx="2067000" cy="747295"/>
            <a:chOff x="178982" y="1625727"/>
            <a:chExt cx="2067000" cy="747295"/>
          </a:xfrm>
        </p:grpSpPr>
        <p:sp>
          <p:nvSpPr>
            <p:cNvPr id="5" name="Google Shape;178;p40">
              <a:extLst>
                <a:ext uri="{FF2B5EF4-FFF2-40B4-BE49-F238E27FC236}">
                  <a16:creationId xmlns:a16="http://schemas.microsoft.com/office/drawing/2014/main" id="{9703EF83-1D2E-97AC-D3AE-3433EB8E6455}"/>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b="0" i="0" u="none" strike="noStrike" kern="0" cap="none" spc="0" normalizeH="0" baseline="0" noProof="0" dirty="0">
                <a:ln>
                  <a:noFill/>
                </a:ln>
                <a:solidFill>
                  <a:srgbClr val="9D75B9"/>
                </a:solidFill>
                <a:effectLst/>
                <a:uLnTx/>
                <a:uFillTx/>
                <a:latin typeface="Montserrat ExtraBold"/>
                <a:sym typeface="Montserrat ExtraBold"/>
              </a:endParaRPr>
            </a:p>
          </p:txBody>
        </p:sp>
        <p:cxnSp>
          <p:nvCxnSpPr>
            <p:cNvPr id="7" name="Google Shape;187;p40">
              <a:extLst>
                <a:ext uri="{FF2B5EF4-FFF2-40B4-BE49-F238E27FC236}">
                  <a16:creationId xmlns:a16="http://schemas.microsoft.com/office/drawing/2014/main" id="{C3E48102-2326-54E9-41E8-57B5EA98A5D8}"/>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spTree>
    <p:extLst>
      <p:ext uri="{BB962C8B-B14F-4D97-AF65-F5344CB8AC3E}">
        <p14:creationId xmlns:p14="http://schemas.microsoft.com/office/powerpoint/2010/main" val="4085976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5C801-7CC0-6A8D-4354-61CA1FC754F0}"/>
            </a:ext>
          </a:extLst>
        </p:cNvPr>
        <p:cNvGrpSpPr/>
        <p:nvPr/>
      </p:nvGrpSpPr>
      <p:grpSpPr>
        <a:xfrm>
          <a:off x="0" y="0"/>
          <a:ext cx="0" cy="0"/>
          <a:chOff x="0" y="0"/>
          <a:chExt cx="0" cy="0"/>
        </a:xfrm>
      </p:grpSpPr>
      <p:sp>
        <p:nvSpPr>
          <p:cNvPr id="10" name="Arrow: Pentagon 9">
            <a:extLst>
              <a:ext uri="{FF2B5EF4-FFF2-40B4-BE49-F238E27FC236}">
                <a16:creationId xmlns:a16="http://schemas.microsoft.com/office/drawing/2014/main" id="{C8AD8851-CFD2-D47E-67C5-8B74DC7352C4}"/>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C238E02E-83C6-AA51-8509-0D65C7693C11}"/>
              </a:ext>
            </a:extLst>
          </p:cNvPr>
          <p:cNvSpPr>
            <a:spLocks noGrp="1"/>
          </p:cNvSpPr>
          <p:nvPr>
            <p:ph type="sldNum" sz="quarter" idx="12"/>
          </p:nvPr>
        </p:nvSpPr>
        <p:spPr/>
        <p:txBody>
          <a:bodyPr/>
          <a:lstStyle/>
          <a:p>
            <a:fld id="{7067DC33-8416-46B9-BFB5-95A4BBC5BE18}" type="slidenum">
              <a:rPr lang="en-MY" smtClean="0"/>
              <a:pPr/>
              <a:t>4</a:t>
            </a:fld>
            <a:endParaRPr lang="en-MY"/>
          </a:p>
        </p:txBody>
      </p:sp>
      <p:sp>
        <p:nvSpPr>
          <p:cNvPr id="5" name="Content Placeholder 1">
            <a:extLst>
              <a:ext uri="{FF2B5EF4-FFF2-40B4-BE49-F238E27FC236}">
                <a16:creationId xmlns:a16="http://schemas.microsoft.com/office/drawing/2014/main" id="{41B7A25C-860B-5A32-33BA-405333552B8D}"/>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Information/Function</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AFCEB4BD-6410-F034-D49C-1C49FD480EFB}"/>
              </a:ext>
            </a:extLst>
          </p:cNvPr>
          <p:cNvSpPr txBox="1">
            <a:spLocks/>
          </p:cNvSpPr>
          <p:nvPr/>
        </p:nvSpPr>
        <p:spPr>
          <a:xfrm>
            <a:off x="-148945"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01</a:t>
            </a:r>
          </a:p>
        </p:txBody>
      </p:sp>
    </p:spTree>
    <p:extLst>
      <p:ext uri="{BB962C8B-B14F-4D97-AF65-F5344CB8AC3E}">
        <p14:creationId xmlns:p14="http://schemas.microsoft.com/office/powerpoint/2010/main" val="2684497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A2C1A-000C-9226-F75D-A1C02FB74371}"/>
              </a:ext>
            </a:extLst>
          </p:cNvPr>
          <p:cNvSpPr>
            <a:spLocks noGrp="1"/>
          </p:cNvSpPr>
          <p:nvPr>
            <p:ph type="title"/>
          </p:nvPr>
        </p:nvSpPr>
        <p:spPr>
          <a:xfrm>
            <a:off x="-38167" y="133591"/>
            <a:ext cx="12192000" cy="3982305"/>
          </a:xfrm>
        </p:spPr>
        <p:txBody>
          <a:bodyPr/>
          <a:lstStyle/>
          <a:p>
            <a:endParaRPr lang="en-US" dirty="0"/>
          </a:p>
        </p:txBody>
      </p:sp>
      <p:sp>
        <p:nvSpPr>
          <p:cNvPr id="3" name="Content Placeholder 2">
            <a:extLst>
              <a:ext uri="{FF2B5EF4-FFF2-40B4-BE49-F238E27FC236}">
                <a16:creationId xmlns:a16="http://schemas.microsoft.com/office/drawing/2014/main" id="{063609D2-D979-CBFF-0C40-092A6793FA1F}"/>
              </a:ext>
            </a:extLst>
          </p:cNvPr>
          <p:cNvSpPr>
            <a:spLocks noGrp="1"/>
          </p:cNvSpPr>
          <p:nvPr>
            <p:ph idx="1"/>
          </p:nvPr>
        </p:nvSpPr>
        <p:spPr>
          <a:xfrm>
            <a:off x="304801" y="4724400"/>
            <a:ext cx="11582400" cy="1503625"/>
          </a:xfrm>
        </p:spPr>
        <p:txBody>
          <a:bodyPr>
            <a:normAutofit/>
          </a:bodyPr>
          <a:lstStyle/>
          <a:p>
            <a:pPr marL="457200" marR="0" lvl="0" indent="-457200" algn="l" defTabSz="914400" rtl="0" eaLnBrk="1" fontAlgn="auto" latinLnBrk="0" hangingPunct="1">
              <a:lnSpc>
                <a:spcPct val="90000"/>
              </a:lnSpc>
              <a:spcBef>
                <a:spcPts val="1000"/>
              </a:spcBef>
              <a:spcAft>
                <a:spcPts val="0"/>
              </a:spcAft>
              <a:buClr>
                <a:srgbClr val="F77F24"/>
              </a:buClr>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Emergency relief valve(pop off valve)provides overpressure protection for pumps unit, treating lines, pressure vessels, and other equipment operating under high pressure.</a:t>
            </a:r>
            <a:endParaRPr kumimoji="0" lang="en-MY"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a:buFont typeface="Wingdings" panose="05000000000000000000" pitchFamily="2" charset="2"/>
              <a:buChar char="§"/>
            </a:pPr>
            <a:r>
              <a:rPr lang="en-US" sz="1800" dirty="0"/>
              <a:t>The operation of the SPM® back pressure relief valve is a simple balance between the spring loaded keeper which holds the ball in the seat and the inlet liquid pressure acting on the ball.</a:t>
            </a:r>
          </a:p>
        </p:txBody>
      </p:sp>
      <p:sp>
        <p:nvSpPr>
          <p:cNvPr id="4" name="Slide Number Placeholder 3">
            <a:extLst>
              <a:ext uri="{FF2B5EF4-FFF2-40B4-BE49-F238E27FC236}">
                <a16:creationId xmlns:a16="http://schemas.microsoft.com/office/drawing/2014/main" id="{E1DD91EE-3E8F-C29E-3608-CE387EE323FC}"/>
              </a:ext>
            </a:extLst>
          </p:cNvPr>
          <p:cNvSpPr>
            <a:spLocks noGrp="1"/>
          </p:cNvSpPr>
          <p:nvPr>
            <p:ph type="sldNum" sz="quarter" idx="12"/>
          </p:nvPr>
        </p:nvSpPr>
        <p:spPr/>
        <p:txBody>
          <a:bodyPr/>
          <a:lstStyle/>
          <a:p>
            <a:fld id="{7067DC33-8416-46B9-BFB5-95A4BBC5BE18}" type="slidenum">
              <a:rPr lang="en-MY" smtClean="0"/>
              <a:pPr/>
              <a:t>5</a:t>
            </a:fld>
            <a:endParaRPr lang="en-MY"/>
          </a:p>
        </p:txBody>
      </p:sp>
      <p:pic>
        <p:nvPicPr>
          <p:cNvPr id="6" name="Picture 5">
            <a:extLst>
              <a:ext uri="{FF2B5EF4-FFF2-40B4-BE49-F238E27FC236}">
                <a16:creationId xmlns:a16="http://schemas.microsoft.com/office/drawing/2014/main" id="{AC412682-26CA-1832-5FCA-5649DAC43798}"/>
              </a:ext>
            </a:extLst>
          </p:cNvPr>
          <p:cNvPicPr>
            <a:picLocks noChangeAspect="1"/>
          </p:cNvPicPr>
          <p:nvPr/>
        </p:nvPicPr>
        <p:blipFill>
          <a:blip r:embed="rId2">
            <a:extLst>
              <a:ext uri="{28A0092B-C50C-407E-A947-70E740481C1C}">
                <a14:useLocalDpi xmlns:a14="http://schemas.microsoft.com/office/drawing/2010/main" val="0"/>
              </a:ext>
            </a:extLst>
          </a:blip>
          <a:srcRect l="22158" t="3685" r="26875" b="18245"/>
          <a:stretch/>
        </p:blipFill>
        <p:spPr>
          <a:xfrm>
            <a:off x="1792705" y="482654"/>
            <a:ext cx="3814011" cy="3657453"/>
          </a:xfrm>
          <a:prstGeom prst="rect">
            <a:avLst/>
          </a:prstGeom>
        </p:spPr>
      </p:pic>
      <p:pic>
        <p:nvPicPr>
          <p:cNvPr id="8" name="Picture 7">
            <a:extLst>
              <a:ext uri="{FF2B5EF4-FFF2-40B4-BE49-F238E27FC236}">
                <a16:creationId xmlns:a16="http://schemas.microsoft.com/office/drawing/2014/main" id="{23B38C7C-7068-F012-EF82-2EABD12A1A1E}"/>
              </a:ext>
            </a:extLst>
          </p:cNvPr>
          <p:cNvPicPr>
            <a:picLocks noChangeAspect="1"/>
          </p:cNvPicPr>
          <p:nvPr/>
        </p:nvPicPr>
        <p:blipFill>
          <a:blip r:embed="rId3">
            <a:extLst>
              <a:ext uri="{28A0092B-C50C-407E-A947-70E740481C1C}">
                <a14:useLocalDpi xmlns:a14="http://schemas.microsoft.com/office/drawing/2010/main" val="0"/>
              </a:ext>
            </a:extLst>
          </a:blip>
          <a:srcRect l="21036" t="21228" r="31888" b="26842"/>
          <a:stretch/>
        </p:blipFill>
        <p:spPr>
          <a:xfrm>
            <a:off x="7399421" y="482654"/>
            <a:ext cx="2418348" cy="3657453"/>
          </a:xfrm>
          <a:prstGeom prst="rect">
            <a:avLst/>
          </a:prstGeom>
        </p:spPr>
      </p:pic>
    </p:spTree>
    <p:extLst>
      <p:ext uri="{BB962C8B-B14F-4D97-AF65-F5344CB8AC3E}">
        <p14:creationId xmlns:p14="http://schemas.microsoft.com/office/powerpoint/2010/main" val="3344906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8C269-526E-C8E3-45E1-95ADC220162F}"/>
            </a:ext>
          </a:extLst>
        </p:cNvPr>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EF9B4C4A-0E73-D322-D3E9-7AA9C48C0889}"/>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104457" y="-230003"/>
            <a:ext cx="9808041" cy="6713734"/>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E7A25D18-BC42-5F0F-5319-D6C2B94251F2}"/>
              </a:ext>
            </a:extLst>
          </p:cNvPr>
          <p:cNvSpPr/>
          <p:nvPr/>
        </p:nvSpPr>
        <p:spPr>
          <a:xfrm>
            <a:off x="0" y="351081"/>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1000"/>
              </a:spcBef>
              <a:spcAft>
                <a:spcPts val="0"/>
              </a:spcAft>
              <a:buClr>
                <a:srgbClr val="F77F24"/>
              </a:buClr>
              <a:buSzTx/>
              <a:buFont typeface="Wingdings" panose="05000000000000000000" pitchFamily="2" charset="2"/>
              <a:buNone/>
              <a:tabLst/>
              <a:defRPr/>
            </a:pPr>
            <a:r>
              <a:rPr kumimoji="0" lang="en-US" sz="4000" b="1" i="0" u="none" strike="noStrike" kern="1200" cap="none" spc="0" normalizeH="0" baseline="0" noProof="0" dirty="0">
                <a:ln>
                  <a:noFill/>
                </a:ln>
                <a:solidFill>
                  <a:prstClr val="white"/>
                </a:solidFill>
                <a:effectLst/>
                <a:uLnTx/>
                <a:uFillTx/>
                <a:latin typeface="Montserrat ExtraBold" panose="00000900000000000000" pitchFamily="2" charset="0"/>
                <a:ea typeface="+mn-ea"/>
                <a:cs typeface="Calibri" panose="020F0502020204030204" pitchFamily="34" charset="0"/>
              </a:rPr>
              <a:t>Information/Function</a:t>
            </a:r>
          </a:p>
        </p:txBody>
      </p:sp>
      <p:sp>
        <p:nvSpPr>
          <p:cNvPr id="4" name="Slide Number Placeholder 3">
            <a:extLst>
              <a:ext uri="{FF2B5EF4-FFF2-40B4-BE49-F238E27FC236}">
                <a16:creationId xmlns:a16="http://schemas.microsoft.com/office/drawing/2014/main" id="{ADE331CC-F342-09E4-AB1D-67609019EAB5}"/>
              </a:ext>
            </a:extLst>
          </p:cNvPr>
          <p:cNvSpPr>
            <a:spLocks noGrp="1"/>
          </p:cNvSpPr>
          <p:nvPr>
            <p:ph type="sldNum" sz="quarter" idx="12"/>
          </p:nvPr>
        </p:nvSpPr>
        <p:spPr/>
        <p:txBody>
          <a:bodyPr/>
          <a:lstStyle/>
          <a:p>
            <a:fld id="{7067DC33-8416-46B9-BFB5-95A4BBC5BE18}" type="slidenum">
              <a:rPr lang="en-MY" smtClean="0"/>
              <a:pPr/>
              <a:t>6</a:t>
            </a:fld>
            <a:endParaRPr lang="en-MY"/>
          </a:p>
        </p:txBody>
      </p:sp>
      <p:sp>
        <p:nvSpPr>
          <p:cNvPr id="8" name="Title 1">
            <a:extLst>
              <a:ext uri="{FF2B5EF4-FFF2-40B4-BE49-F238E27FC236}">
                <a16:creationId xmlns:a16="http://schemas.microsoft.com/office/drawing/2014/main" id="{51623D29-372A-D60F-AB12-6D26F438CF1C}"/>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500" dirty="0">
              <a:solidFill>
                <a:schemeClr val="bg1"/>
              </a:solidFill>
              <a:latin typeface="Montserrat ExtraBold" panose="00000900000000000000" pitchFamily="2" charset="0"/>
            </a:endParaRPr>
          </a:p>
        </p:txBody>
      </p:sp>
      <p:graphicFrame>
        <p:nvGraphicFramePr>
          <p:cNvPr id="7" name="Table 6">
            <a:extLst>
              <a:ext uri="{FF2B5EF4-FFF2-40B4-BE49-F238E27FC236}">
                <a16:creationId xmlns:a16="http://schemas.microsoft.com/office/drawing/2014/main" id="{5DB2DA0B-677D-2B73-CDB5-55B33007F2E8}"/>
              </a:ext>
            </a:extLst>
          </p:cNvPr>
          <p:cNvGraphicFramePr>
            <a:graphicFrameLocks noGrp="1"/>
          </p:cNvGraphicFramePr>
          <p:nvPr>
            <p:extLst>
              <p:ext uri="{D42A27DB-BD31-4B8C-83A1-F6EECF244321}">
                <p14:modId xmlns:p14="http://schemas.microsoft.com/office/powerpoint/2010/main" val="2180587528"/>
              </p:ext>
            </p:extLst>
          </p:nvPr>
        </p:nvGraphicFramePr>
        <p:xfrm>
          <a:off x="1279502" y="1559075"/>
          <a:ext cx="9440635" cy="1160060"/>
        </p:xfrm>
        <a:graphic>
          <a:graphicData uri="http://schemas.openxmlformats.org/drawingml/2006/table">
            <a:tbl>
              <a:tblPr firstRow="1" firstCol="1" bandRow="1"/>
              <a:tblGrid>
                <a:gridCol w="660211">
                  <a:extLst>
                    <a:ext uri="{9D8B030D-6E8A-4147-A177-3AD203B41FA5}">
                      <a16:colId xmlns:a16="http://schemas.microsoft.com/office/drawing/2014/main" val="4130346945"/>
                    </a:ext>
                  </a:extLst>
                </a:gridCol>
                <a:gridCol w="2045866">
                  <a:extLst>
                    <a:ext uri="{9D8B030D-6E8A-4147-A177-3AD203B41FA5}">
                      <a16:colId xmlns:a16="http://schemas.microsoft.com/office/drawing/2014/main" val="3365153220"/>
                    </a:ext>
                  </a:extLst>
                </a:gridCol>
                <a:gridCol w="3113275">
                  <a:extLst>
                    <a:ext uri="{9D8B030D-6E8A-4147-A177-3AD203B41FA5}">
                      <a16:colId xmlns:a16="http://schemas.microsoft.com/office/drawing/2014/main" val="1663294309"/>
                    </a:ext>
                  </a:extLst>
                </a:gridCol>
                <a:gridCol w="1718726">
                  <a:extLst>
                    <a:ext uri="{9D8B030D-6E8A-4147-A177-3AD203B41FA5}">
                      <a16:colId xmlns:a16="http://schemas.microsoft.com/office/drawing/2014/main" val="372599533"/>
                    </a:ext>
                  </a:extLst>
                </a:gridCol>
                <a:gridCol w="1902557">
                  <a:extLst>
                    <a:ext uri="{9D8B030D-6E8A-4147-A177-3AD203B41FA5}">
                      <a16:colId xmlns:a16="http://schemas.microsoft.com/office/drawing/2014/main" val="1530230836"/>
                    </a:ext>
                  </a:extLst>
                </a:gridCol>
              </a:tblGrid>
              <a:tr h="389988">
                <a:tc>
                  <a:txBody>
                    <a:bodyPr/>
                    <a:lstStyle/>
                    <a:p>
                      <a:pPr marL="6350" marR="173990" indent="-6350">
                        <a:lnSpc>
                          <a:spcPct val="107000"/>
                        </a:lnSpc>
                        <a:spcAft>
                          <a:spcPts val="25"/>
                        </a:spcAft>
                      </a:pPr>
                      <a:r>
                        <a:rPr lang="en-US"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Size </a:t>
                      </a: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 marR="173990" indent="-6350" algn="just">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Connection Type </a:t>
                      </a: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381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Outlet/Branch </a:t>
                      </a:r>
                    </a:p>
                    <a:p>
                      <a:pPr marL="6350" marR="4445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Configuration </a:t>
                      </a: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4925" marR="173990" indent="-6350">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Temperature </a:t>
                      </a: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191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Service Type </a:t>
                      </a: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01878461"/>
                  </a:ext>
                </a:extLst>
              </a:tr>
              <a:tr h="192518">
                <a:tc>
                  <a:txBody>
                    <a:bodyPr/>
                    <a:lstStyle/>
                    <a:p>
                      <a:pPr marL="6350" marR="3746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9370"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Hammer Union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000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LPTL F Outlet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873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Low Temp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746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Standard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87957590"/>
                  </a:ext>
                </a:extLst>
              </a:tr>
              <a:tr h="192518">
                <a:tc>
                  <a:txBody>
                    <a:bodyPr/>
                    <a:lstStyle/>
                    <a:p>
                      <a:pPr marL="6350" marR="37465" indent="-6350" algn="ctr">
                        <a:lnSpc>
                          <a:spcPct val="107000"/>
                        </a:lnSpc>
                        <a:spcAft>
                          <a:spcPts val="25"/>
                        </a:spcAft>
                      </a:pPr>
                      <a:r>
                        <a:rPr lang="en-US" sz="10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2" </a:t>
                      </a:r>
                      <a:endParaRPr lang="en-US" sz="11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9370" indent="-6350" algn="ctr">
                        <a:lnSpc>
                          <a:spcPct val="107000"/>
                        </a:lnSpc>
                        <a:spcAft>
                          <a:spcPts val="25"/>
                        </a:spcAft>
                      </a:pPr>
                      <a:r>
                        <a:rPr lang="en-US" sz="10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Hammer Union </a:t>
                      </a:r>
                      <a:endParaRPr lang="en-US" sz="11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0005" indent="-6350" algn="ctr">
                        <a:lnSpc>
                          <a:spcPct val="107000"/>
                        </a:lnSpc>
                        <a:spcAft>
                          <a:spcPts val="25"/>
                        </a:spcAft>
                      </a:pPr>
                      <a:r>
                        <a:rPr lang="en-US" sz="10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2" 1502F Outlet </a:t>
                      </a:r>
                      <a:endParaRPr lang="en-US" sz="11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8735" indent="-6350" algn="ctr">
                        <a:lnSpc>
                          <a:spcPct val="107000"/>
                        </a:lnSpc>
                        <a:spcAft>
                          <a:spcPts val="25"/>
                        </a:spcAft>
                      </a:pPr>
                      <a:r>
                        <a:rPr lang="en-US" sz="1000" kern="10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Low Temp </a:t>
                      </a:r>
                      <a:endParaRPr lang="en-US" sz="1100" kern="10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7465" indent="-6350" algn="ctr">
                        <a:lnSpc>
                          <a:spcPct val="107000"/>
                        </a:lnSpc>
                        <a:spcAft>
                          <a:spcPts val="25"/>
                        </a:spcAft>
                      </a:pPr>
                      <a:r>
                        <a:rPr lang="en-US" sz="10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Standard </a:t>
                      </a:r>
                      <a:endParaRPr lang="en-US" sz="1100" kern="100" dirty="0">
                        <a:solidFill>
                          <a:srgbClr val="00000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66401470"/>
                  </a:ext>
                </a:extLst>
              </a:tr>
              <a:tr h="192518">
                <a:tc>
                  <a:txBody>
                    <a:bodyPr/>
                    <a:lstStyle/>
                    <a:p>
                      <a:pPr marL="6350" marR="3746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9370"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Hammer Union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0005" indent="-6350" algn="ctr">
                        <a:lnSpc>
                          <a:spcPct val="107000"/>
                        </a:lnSpc>
                        <a:spcAft>
                          <a:spcPts val="25"/>
                        </a:spcAft>
                      </a:pPr>
                      <a:r>
                        <a:rPr lang="en-US"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2002F Outlet </a:t>
                      </a:r>
                      <a:endParaRPr lang="en-US"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8735" indent="-6350" algn="ctr">
                        <a:lnSpc>
                          <a:spcPct val="107000"/>
                        </a:lnSpc>
                        <a:spcAft>
                          <a:spcPts val="25"/>
                        </a:spcAft>
                      </a:pPr>
                      <a:r>
                        <a:rPr lang="en-US"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Low Temp </a:t>
                      </a:r>
                      <a:endParaRPr lang="en-US"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7465" indent="-6350" algn="ctr">
                        <a:lnSpc>
                          <a:spcPct val="107000"/>
                        </a:lnSpc>
                        <a:spcAft>
                          <a:spcPts val="25"/>
                        </a:spcAft>
                      </a:pPr>
                      <a:r>
                        <a:rPr lang="en-US"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Standard </a:t>
                      </a:r>
                      <a:endParaRPr lang="en-US"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67488491"/>
                  </a:ext>
                </a:extLst>
              </a:tr>
              <a:tr h="192518">
                <a:tc>
                  <a:txBody>
                    <a:bodyPr/>
                    <a:lstStyle/>
                    <a:p>
                      <a:pPr marL="6350" marR="3746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9370"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Hammer Union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000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1502F Outlet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8735" indent="-6350" algn="ctr">
                        <a:lnSpc>
                          <a:spcPct val="107000"/>
                        </a:lnSpc>
                        <a:spcAft>
                          <a:spcPts val="25"/>
                        </a:spcAft>
                      </a:pPr>
                      <a:r>
                        <a:rPr lang="en-US" sz="10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Low Temp </a:t>
                      </a:r>
                      <a:endPar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36830" indent="-6350" algn="ctr">
                        <a:lnSpc>
                          <a:spcPct val="107000"/>
                        </a:lnSpc>
                        <a:spcAft>
                          <a:spcPts val="25"/>
                        </a:spcAft>
                      </a:pPr>
                      <a:r>
                        <a:rPr lang="en-US"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H2S </a:t>
                      </a:r>
                      <a:endParaRPr lang="en-US"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30480" marT="342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11655152"/>
                  </a:ext>
                </a:extLst>
              </a:tr>
            </a:tbl>
          </a:graphicData>
        </a:graphic>
      </p:graphicFrame>
      <p:graphicFrame>
        <p:nvGraphicFramePr>
          <p:cNvPr id="10" name="Table 9">
            <a:extLst>
              <a:ext uri="{FF2B5EF4-FFF2-40B4-BE49-F238E27FC236}">
                <a16:creationId xmlns:a16="http://schemas.microsoft.com/office/drawing/2014/main" id="{901220C5-9A4B-1032-CCA4-CA22029C621B}"/>
              </a:ext>
            </a:extLst>
          </p:cNvPr>
          <p:cNvGraphicFramePr>
            <a:graphicFrameLocks noGrp="1"/>
          </p:cNvGraphicFramePr>
          <p:nvPr>
            <p:extLst>
              <p:ext uri="{D42A27DB-BD31-4B8C-83A1-F6EECF244321}">
                <p14:modId xmlns:p14="http://schemas.microsoft.com/office/powerpoint/2010/main" val="1121313860"/>
              </p:ext>
            </p:extLst>
          </p:nvPr>
        </p:nvGraphicFramePr>
        <p:xfrm>
          <a:off x="1279502" y="3062129"/>
          <a:ext cx="9440635" cy="1410018"/>
        </p:xfrm>
        <a:graphic>
          <a:graphicData uri="http://schemas.openxmlformats.org/drawingml/2006/table">
            <a:tbl>
              <a:tblPr firstRow="1" firstCol="1" bandRow="1"/>
              <a:tblGrid>
                <a:gridCol w="1363637">
                  <a:extLst>
                    <a:ext uri="{9D8B030D-6E8A-4147-A177-3AD203B41FA5}">
                      <a16:colId xmlns:a16="http://schemas.microsoft.com/office/drawing/2014/main" val="3158437386"/>
                    </a:ext>
                  </a:extLst>
                </a:gridCol>
                <a:gridCol w="1615225">
                  <a:extLst>
                    <a:ext uri="{9D8B030D-6E8A-4147-A177-3AD203B41FA5}">
                      <a16:colId xmlns:a16="http://schemas.microsoft.com/office/drawing/2014/main" val="1207553231"/>
                    </a:ext>
                  </a:extLst>
                </a:gridCol>
                <a:gridCol w="1615225">
                  <a:extLst>
                    <a:ext uri="{9D8B030D-6E8A-4147-A177-3AD203B41FA5}">
                      <a16:colId xmlns:a16="http://schemas.microsoft.com/office/drawing/2014/main" val="805491491"/>
                    </a:ext>
                  </a:extLst>
                </a:gridCol>
                <a:gridCol w="1614352">
                  <a:extLst>
                    <a:ext uri="{9D8B030D-6E8A-4147-A177-3AD203B41FA5}">
                      <a16:colId xmlns:a16="http://schemas.microsoft.com/office/drawing/2014/main" val="3324027058"/>
                    </a:ext>
                  </a:extLst>
                </a:gridCol>
                <a:gridCol w="1616098">
                  <a:extLst>
                    <a:ext uri="{9D8B030D-6E8A-4147-A177-3AD203B41FA5}">
                      <a16:colId xmlns:a16="http://schemas.microsoft.com/office/drawing/2014/main" val="947526477"/>
                    </a:ext>
                  </a:extLst>
                </a:gridCol>
                <a:gridCol w="1616098">
                  <a:extLst>
                    <a:ext uri="{9D8B030D-6E8A-4147-A177-3AD203B41FA5}">
                      <a16:colId xmlns:a16="http://schemas.microsoft.com/office/drawing/2014/main" val="3931879245"/>
                    </a:ext>
                  </a:extLst>
                </a:gridCol>
              </a:tblGrid>
              <a:tr h="341630">
                <a:tc>
                  <a:txBody>
                    <a:bodyPr/>
                    <a:lstStyle/>
                    <a:p>
                      <a:pPr marL="6350" marR="4889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Inlet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173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Low Pressure Discharge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173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Pressure Range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953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 End </a:t>
                      </a:r>
                    </a:p>
                    <a:p>
                      <a:pPr marL="6350" marR="4953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NSCWP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889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Service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11430" marR="173990" indent="-6350">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Temp. Range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66165062"/>
                  </a:ext>
                </a:extLst>
              </a:tr>
              <a:tr h="172720">
                <a:tc>
                  <a:txBody>
                    <a:bodyPr/>
                    <a:lstStyle/>
                    <a:p>
                      <a:pPr marL="6350" marR="4445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- 1502M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LPTL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0 - 15000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762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15000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826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Standard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-30°C - 110°C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53888958"/>
                  </a:ext>
                </a:extLst>
              </a:tr>
              <a:tr h="173990">
                <a:tc>
                  <a:txBody>
                    <a:bodyPr/>
                    <a:lstStyle/>
                    <a:p>
                      <a:pPr marL="6350" marR="44450" indent="-6350" algn="ctr">
                        <a:lnSpc>
                          <a:spcPct val="107000"/>
                        </a:lnSpc>
                        <a:spcAft>
                          <a:spcPts val="25"/>
                        </a:spcAft>
                      </a:pPr>
                      <a:r>
                        <a:rPr lang="en-US" sz="1100" kern="100" dirty="0">
                          <a:solidFill>
                            <a:srgbClr val="000000"/>
                          </a:solidFill>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2" - 1502M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dirty="0">
                          <a:solidFill>
                            <a:srgbClr val="000000"/>
                          </a:solidFill>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2" - 1502F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dirty="0">
                          <a:solidFill>
                            <a:srgbClr val="000000"/>
                          </a:solidFill>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0 - 15000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7625" indent="-6350" algn="ctr">
                        <a:lnSpc>
                          <a:spcPct val="107000"/>
                        </a:lnSpc>
                        <a:spcAft>
                          <a:spcPts val="25"/>
                        </a:spcAft>
                      </a:pPr>
                      <a:r>
                        <a:rPr lang="en-US" sz="1100" kern="100" dirty="0">
                          <a:solidFill>
                            <a:srgbClr val="000000"/>
                          </a:solidFill>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15000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8260" indent="-6350" algn="ctr">
                        <a:lnSpc>
                          <a:spcPct val="107000"/>
                        </a:lnSpc>
                        <a:spcAft>
                          <a:spcPts val="25"/>
                        </a:spcAft>
                      </a:pPr>
                      <a:r>
                        <a:rPr lang="en-US" sz="1100" kern="100" dirty="0">
                          <a:solidFill>
                            <a:srgbClr val="000000"/>
                          </a:solidFill>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Standard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dirty="0">
                          <a:solidFill>
                            <a:srgbClr val="000000"/>
                          </a:solidFill>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-30°C - 110°C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75296411"/>
                  </a:ext>
                </a:extLst>
              </a:tr>
              <a:tr h="173990">
                <a:tc>
                  <a:txBody>
                    <a:bodyPr/>
                    <a:lstStyle/>
                    <a:p>
                      <a:pPr marL="6350" marR="4445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- 2002M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- 2002F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0 - 20000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762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20000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826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Standard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-30°C - 110°C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56159375"/>
                  </a:ext>
                </a:extLst>
              </a:tr>
              <a:tr h="173990">
                <a:tc>
                  <a:txBody>
                    <a:bodyPr/>
                    <a:lstStyle/>
                    <a:p>
                      <a:pPr marL="6350" marR="4445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- 1502M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- 1502F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35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0 - 10000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35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H2S (Sour)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35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-30°C - 176°C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05967620"/>
                  </a:ext>
                </a:extLst>
              </a:tr>
              <a:tr h="173990">
                <a:tc>
                  <a:txBody>
                    <a:bodyPr/>
                    <a:lstStyle/>
                    <a:p>
                      <a:pPr marL="6350" marR="4445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- 2202M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 - 2202F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35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0 - 15000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990"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15000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355" indent="-6350" algn="ctr">
                        <a:lnSpc>
                          <a:spcPct val="107000"/>
                        </a:lnSpc>
                        <a:spcAft>
                          <a:spcPts val="25"/>
                        </a:spcAft>
                      </a:pPr>
                      <a:r>
                        <a:rPr lang="en-US" sz="1100" kern="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H2S (Sour)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6350" marR="46355" indent="-6350" algn="ctr">
                        <a:lnSpc>
                          <a:spcPct val="107000"/>
                        </a:lnSpc>
                        <a:spcAft>
                          <a:spcPts val="25"/>
                        </a:spcAft>
                      </a:pPr>
                      <a:r>
                        <a:rPr lang="en-US"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-30°C - 176°C </a:t>
                      </a:r>
                    </a:p>
                  </a:txBody>
                  <a:tcPr marL="117475" marR="73025" marT="3365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2586089"/>
                  </a:ext>
                </a:extLst>
              </a:tr>
            </a:tbl>
          </a:graphicData>
        </a:graphic>
      </p:graphicFrame>
    </p:spTree>
    <p:extLst>
      <p:ext uri="{BB962C8B-B14F-4D97-AF65-F5344CB8AC3E}">
        <p14:creationId xmlns:p14="http://schemas.microsoft.com/office/powerpoint/2010/main" val="1325918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516C-10BF-8E70-EAEC-81CEB5146561}"/>
            </a:ext>
          </a:extLst>
        </p:cNvPr>
        <p:cNvGrpSpPr/>
        <p:nvPr/>
      </p:nvGrpSpPr>
      <p:grpSpPr>
        <a:xfrm>
          <a:off x="0" y="0"/>
          <a:ext cx="0" cy="0"/>
          <a:chOff x="0" y="0"/>
          <a:chExt cx="0" cy="0"/>
        </a:xfrm>
      </p:grpSpPr>
      <p:sp>
        <p:nvSpPr>
          <p:cNvPr id="10" name="Arrow: Pentagon 9">
            <a:extLst>
              <a:ext uri="{FF2B5EF4-FFF2-40B4-BE49-F238E27FC236}">
                <a16:creationId xmlns:a16="http://schemas.microsoft.com/office/drawing/2014/main" id="{9F18E1A1-F2D7-E00A-7706-C248D5550913}"/>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7C365C5D-AF0A-015A-0FA8-591AE537ACBC}"/>
              </a:ext>
            </a:extLst>
          </p:cNvPr>
          <p:cNvSpPr>
            <a:spLocks noGrp="1"/>
          </p:cNvSpPr>
          <p:nvPr>
            <p:ph type="sldNum" sz="quarter" idx="12"/>
          </p:nvPr>
        </p:nvSpPr>
        <p:spPr/>
        <p:txBody>
          <a:bodyPr/>
          <a:lstStyle/>
          <a:p>
            <a:fld id="{7067DC33-8416-46B9-BFB5-95A4BBC5BE18}" type="slidenum">
              <a:rPr lang="en-MY" smtClean="0"/>
              <a:pPr/>
              <a:t>7</a:t>
            </a:fld>
            <a:endParaRPr lang="en-MY"/>
          </a:p>
        </p:txBody>
      </p:sp>
      <p:sp>
        <p:nvSpPr>
          <p:cNvPr id="5" name="Content Placeholder 1">
            <a:extLst>
              <a:ext uri="{FF2B5EF4-FFF2-40B4-BE49-F238E27FC236}">
                <a16:creationId xmlns:a16="http://schemas.microsoft.com/office/drawing/2014/main" id="{E7E30CD4-3A5B-1DF8-049D-C84D8D228C0D}"/>
              </a:ext>
            </a:extLst>
          </p:cNvPr>
          <p:cNvSpPr>
            <a:spLocks noGrp="1"/>
          </p:cNvSpPr>
          <p:nvPr>
            <p:ph sz="half" idx="1"/>
          </p:nvPr>
        </p:nvSpPr>
        <p:spPr>
          <a:xfrm>
            <a:off x="1402733" y="1230566"/>
            <a:ext cx="9195993"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Pop Off Valve assembly</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27C97EA0-7379-87B0-F186-107A3ABFAC34}"/>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02</a:t>
            </a:r>
          </a:p>
        </p:txBody>
      </p:sp>
    </p:spTree>
    <p:extLst>
      <p:ext uri="{BB962C8B-B14F-4D97-AF65-F5344CB8AC3E}">
        <p14:creationId xmlns:p14="http://schemas.microsoft.com/office/powerpoint/2010/main" val="2106969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9BFD6-4475-B4AF-9014-6CD6AEA35FC3}"/>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B364CBE8-C50A-0EF3-F565-57AB814263D9}"/>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A991E3FB-78B0-81A4-C6D9-BD2D89717BC0}"/>
              </a:ext>
            </a:extLst>
          </p:cNvPr>
          <p:cNvSpPr>
            <a:spLocks noGrp="1"/>
          </p:cNvSpPr>
          <p:nvPr>
            <p:ph type="sldNum" sz="quarter" idx="12"/>
          </p:nvPr>
        </p:nvSpPr>
        <p:spPr/>
        <p:txBody>
          <a:bodyPr/>
          <a:lstStyle/>
          <a:p>
            <a:fld id="{7067DC33-8416-46B9-BFB5-95A4BBC5BE18}" type="slidenum">
              <a:rPr lang="en-MY" smtClean="0"/>
              <a:pPr/>
              <a:t>8</a:t>
            </a:fld>
            <a:endParaRPr lang="en-MY"/>
          </a:p>
        </p:txBody>
      </p:sp>
      <p:sp>
        <p:nvSpPr>
          <p:cNvPr id="8" name="Title 1">
            <a:extLst>
              <a:ext uri="{FF2B5EF4-FFF2-40B4-BE49-F238E27FC236}">
                <a16:creationId xmlns:a16="http://schemas.microsoft.com/office/drawing/2014/main" id="{02B474F7-7257-CA9E-E7F5-892244FAF6EF}"/>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Pop off valve assembly</a:t>
            </a:r>
            <a:endParaRPr lang="en-US" sz="4500" dirty="0">
              <a:solidFill>
                <a:schemeClr val="bg1"/>
              </a:solidFill>
              <a:latin typeface="Montserrat ExtraBold" panose="00000900000000000000" pitchFamily="2" charset="0"/>
            </a:endParaRPr>
          </a:p>
        </p:txBody>
      </p:sp>
      <p:grpSp>
        <p:nvGrpSpPr>
          <p:cNvPr id="10" name="Group 9">
            <a:extLst>
              <a:ext uri="{FF2B5EF4-FFF2-40B4-BE49-F238E27FC236}">
                <a16:creationId xmlns:a16="http://schemas.microsoft.com/office/drawing/2014/main" id="{69501535-2438-AAEF-5BB7-1EEEBFBF9077}"/>
              </a:ext>
            </a:extLst>
          </p:cNvPr>
          <p:cNvGrpSpPr/>
          <p:nvPr/>
        </p:nvGrpSpPr>
        <p:grpSpPr>
          <a:xfrm>
            <a:off x="3985162" y="1540457"/>
            <a:ext cx="1808999" cy="152287"/>
            <a:chOff x="2199894" y="226009"/>
            <a:chExt cx="1875754" cy="157062"/>
          </a:xfrm>
        </p:grpSpPr>
        <p:sp>
          <p:nvSpPr>
            <p:cNvPr id="15" name="Rectangle 14">
              <a:extLst>
                <a:ext uri="{FF2B5EF4-FFF2-40B4-BE49-F238E27FC236}">
                  <a16:creationId xmlns:a16="http://schemas.microsoft.com/office/drawing/2014/main" id="{7C7A9793-B657-1995-886C-30172FC823F6}"/>
                </a:ext>
              </a:extLst>
            </p:cNvPr>
            <p:cNvSpPr/>
            <p:nvPr/>
          </p:nvSpPr>
          <p:spPr>
            <a:xfrm>
              <a:off x="2199894" y="226009"/>
              <a:ext cx="46962" cy="157062"/>
            </a:xfrm>
            <a:prstGeom prst="rect">
              <a:avLst/>
            </a:prstGeom>
            <a:ln>
              <a:noFill/>
            </a:ln>
          </p:spPr>
          <p:txBody>
            <a:bodyPr vert="horz" lIns="0" tIns="0" rIns="0" bIns="0" rtlCol="0">
              <a:noAutofit/>
            </a:bodyPr>
            <a:lstStyle/>
            <a:p>
              <a:pPr marL="6350" marR="173990" indent="-6350">
                <a:lnSpc>
                  <a:spcPct val="107000"/>
                </a:lnSpc>
                <a:spcAft>
                  <a:spcPts val="800"/>
                </a:spcAft>
              </a:pPr>
              <a:r>
                <a:rPr lang="en-US" sz="1000" kern="100">
                  <a:solidFill>
                    <a:srgbClr val="000000"/>
                  </a:solidFill>
                  <a:effectLst/>
                  <a:latin typeface="Calibri" panose="020F0502020204030204" pitchFamily="34" charset="0"/>
                  <a:ea typeface="Calibri" panose="020F0502020204030204" pitchFamily="34" charset="0"/>
                </a:rPr>
                <a:t> </a:t>
              </a:r>
              <a:endParaRPr lang="en-US" sz="1100" kern="100">
                <a:solidFill>
                  <a:srgbClr val="000000"/>
                </a:solidFill>
                <a:effectLst/>
                <a:latin typeface="Calibri" panose="020F0502020204030204" pitchFamily="34" charset="0"/>
                <a:ea typeface="Calibri" panose="020F0502020204030204" pitchFamily="34" charset="0"/>
              </a:endParaRPr>
            </a:p>
          </p:txBody>
        </p:sp>
        <p:sp>
          <p:nvSpPr>
            <p:cNvPr id="17" name="Rectangle 16">
              <a:extLst>
                <a:ext uri="{FF2B5EF4-FFF2-40B4-BE49-F238E27FC236}">
                  <a16:creationId xmlns:a16="http://schemas.microsoft.com/office/drawing/2014/main" id="{73F1537E-850A-4BF1-74F4-D95FEC5AD0A8}"/>
                </a:ext>
              </a:extLst>
            </p:cNvPr>
            <p:cNvSpPr/>
            <p:nvPr/>
          </p:nvSpPr>
          <p:spPr>
            <a:xfrm>
              <a:off x="4028686" y="226009"/>
              <a:ext cx="46962" cy="157062"/>
            </a:xfrm>
            <a:prstGeom prst="rect">
              <a:avLst/>
            </a:prstGeom>
            <a:ln>
              <a:noFill/>
            </a:ln>
          </p:spPr>
          <p:txBody>
            <a:bodyPr vert="horz" lIns="0" tIns="0" rIns="0" bIns="0" rtlCol="0">
              <a:noAutofit/>
            </a:bodyPr>
            <a:lstStyle/>
            <a:p>
              <a:pPr marL="6350" marR="173990" indent="-6350">
                <a:lnSpc>
                  <a:spcPct val="107000"/>
                </a:lnSpc>
                <a:spcAft>
                  <a:spcPts val="800"/>
                </a:spcAft>
              </a:pPr>
              <a:r>
                <a:rPr lang="en-US" sz="1000" kern="100">
                  <a:solidFill>
                    <a:srgbClr val="000000"/>
                  </a:solidFill>
                  <a:effectLst/>
                  <a:latin typeface="Calibri" panose="020F0502020204030204" pitchFamily="34" charset="0"/>
                  <a:ea typeface="Calibri" panose="020F0502020204030204" pitchFamily="34" charset="0"/>
                </a:rPr>
                <a:t> </a:t>
              </a:r>
              <a:endParaRPr lang="en-US" sz="1100" kern="100">
                <a:solidFill>
                  <a:srgbClr val="000000"/>
                </a:solidFill>
                <a:effectLst/>
                <a:latin typeface="Calibri" panose="020F0502020204030204" pitchFamily="34" charset="0"/>
                <a:ea typeface="Calibri" panose="020F0502020204030204" pitchFamily="34" charset="0"/>
              </a:endParaRPr>
            </a:p>
          </p:txBody>
        </p:sp>
      </p:grpSp>
      <p:grpSp>
        <p:nvGrpSpPr>
          <p:cNvPr id="20" name="Group 19">
            <a:extLst>
              <a:ext uri="{FF2B5EF4-FFF2-40B4-BE49-F238E27FC236}">
                <a16:creationId xmlns:a16="http://schemas.microsoft.com/office/drawing/2014/main" id="{B2C2340F-4DC3-1E88-7416-5E3775C85D22}"/>
              </a:ext>
            </a:extLst>
          </p:cNvPr>
          <p:cNvGrpSpPr/>
          <p:nvPr/>
        </p:nvGrpSpPr>
        <p:grpSpPr>
          <a:xfrm>
            <a:off x="2381256" y="1180214"/>
            <a:ext cx="7508234" cy="5272974"/>
            <a:chOff x="0" y="0"/>
            <a:chExt cx="7587234" cy="6686550"/>
          </a:xfrm>
        </p:grpSpPr>
        <p:pic>
          <p:nvPicPr>
            <p:cNvPr id="21" name="Picture 20">
              <a:extLst>
                <a:ext uri="{FF2B5EF4-FFF2-40B4-BE49-F238E27FC236}">
                  <a16:creationId xmlns:a16="http://schemas.microsoft.com/office/drawing/2014/main" id="{535F7FCA-E888-0198-6E27-CFB575C7B793}"/>
                </a:ext>
              </a:extLst>
            </p:cNvPr>
            <p:cNvPicPr/>
            <p:nvPr/>
          </p:nvPicPr>
          <p:blipFill>
            <a:blip r:embed="rId3"/>
            <a:stretch>
              <a:fillRect/>
            </a:stretch>
          </p:blipFill>
          <p:spPr>
            <a:xfrm>
              <a:off x="0" y="0"/>
              <a:ext cx="7587234" cy="3343656"/>
            </a:xfrm>
            <a:prstGeom prst="rect">
              <a:avLst/>
            </a:prstGeom>
          </p:spPr>
        </p:pic>
        <p:pic>
          <p:nvPicPr>
            <p:cNvPr id="22" name="Picture 21">
              <a:extLst>
                <a:ext uri="{FF2B5EF4-FFF2-40B4-BE49-F238E27FC236}">
                  <a16:creationId xmlns:a16="http://schemas.microsoft.com/office/drawing/2014/main" id="{222FC146-90F8-7983-A321-F783724BD99D}"/>
                </a:ext>
              </a:extLst>
            </p:cNvPr>
            <p:cNvPicPr/>
            <p:nvPr/>
          </p:nvPicPr>
          <p:blipFill>
            <a:blip r:embed="rId4"/>
            <a:stretch>
              <a:fillRect/>
            </a:stretch>
          </p:blipFill>
          <p:spPr>
            <a:xfrm>
              <a:off x="0" y="3343656"/>
              <a:ext cx="7587234" cy="3342894"/>
            </a:xfrm>
            <a:prstGeom prst="rect">
              <a:avLst/>
            </a:prstGeom>
          </p:spPr>
        </p:pic>
      </p:grpSp>
      <p:sp>
        <p:nvSpPr>
          <p:cNvPr id="5" name="TextBox 4">
            <a:extLst>
              <a:ext uri="{FF2B5EF4-FFF2-40B4-BE49-F238E27FC236}">
                <a16:creationId xmlns:a16="http://schemas.microsoft.com/office/drawing/2014/main" id="{4A2F6246-1515-F57F-6DF8-77422E111BCF}"/>
              </a:ext>
            </a:extLst>
          </p:cNvPr>
          <p:cNvSpPr txBox="1"/>
          <p:nvPr/>
        </p:nvSpPr>
        <p:spPr>
          <a:xfrm>
            <a:off x="1075854" y="1621135"/>
            <a:ext cx="2748152" cy="276999"/>
          </a:xfrm>
          <a:prstGeom prst="rect">
            <a:avLst/>
          </a:prstGeom>
          <a:noFill/>
        </p:spPr>
        <p:txBody>
          <a:bodyPr wrap="square">
            <a:spAutoFit/>
          </a:bodyPr>
          <a:lstStyle/>
          <a:p>
            <a:r>
              <a:rPr lang="en-US" sz="1200" dirty="0">
                <a:solidFill>
                  <a:srgbClr val="000000"/>
                </a:solidFill>
                <a:latin typeface="Calibri" panose="020F0502020204030204" pitchFamily="34" charset="0"/>
                <a:ea typeface="Calibri" panose="020F0502020204030204" pitchFamily="34" charset="0"/>
              </a:rPr>
              <a:t>ADJUST </a:t>
            </a:r>
            <a:r>
              <a:rPr lang="en-US" sz="1200" dirty="0">
                <a:solidFill>
                  <a:srgbClr val="000000"/>
                </a:solidFill>
                <a:effectLst/>
                <a:latin typeface="Calibri" panose="020F0502020204030204" pitchFamily="34" charset="0"/>
                <a:ea typeface="Calibri" panose="020F0502020204030204" pitchFamily="34" charset="0"/>
              </a:rPr>
              <a:t>SCRW/ADJ/2 RLF VA/LO-TMP </a:t>
            </a:r>
            <a:endParaRPr lang="en-US" sz="1200" dirty="0"/>
          </a:p>
        </p:txBody>
      </p:sp>
      <p:sp>
        <p:nvSpPr>
          <p:cNvPr id="7" name="TextBox 6">
            <a:extLst>
              <a:ext uri="{FF2B5EF4-FFF2-40B4-BE49-F238E27FC236}">
                <a16:creationId xmlns:a16="http://schemas.microsoft.com/office/drawing/2014/main" id="{E1B1A495-FAE0-D564-D576-30708C4A0DC3}"/>
              </a:ext>
            </a:extLst>
          </p:cNvPr>
          <p:cNvSpPr txBox="1"/>
          <p:nvPr/>
        </p:nvSpPr>
        <p:spPr>
          <a:xfrm>
            <a:off x="888024" y="1384967"/>
            <a:ext cx="3545312"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FACT SEAL INST/RELIEF VA/2-3FF OPTION</a:t>
            </a:r>
            <a:endParaRPr lang="en-US" sz="1200" dirty="0"/>
          </a:p>
        </p:txBody>
      </p:sp>
      <p:sp>
        <p:nvSpPr>
          <p:cNvPr id="12" name="TextBox 11">
            <a:extLst>
              <a:ext uri="{FF2B5EF4-FFF2-40B4-BE49-F238E27FC236}">
                <a16:creationId xmlns:a16="http://schemas.microsoft.com/office/drawing/2014/main" id="{95E42E5E-4187-FB4B-8F9F-E67F975229C0}"/>
              </a:ext>
            </a:extLst>
          </p:cNvPr>
          <p:cNvSpPr txBox="1"/>
          <p:nvPr/>
        </p:nvSpPr>
        <p:spPr>
          <a:xfrm>
            <a:off x="993730" y="1847238"/>
            <a:ext cx="5529464"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1 1/2-12UNF HEX NUT, JAM (LOCK NUT)</a:t>
            </a:r>
            <a:endParaRPr lang="en-US" sz="1200" dirty="0"/>
          </a:p>
        </p:txBody>
      </p:sp>
      <p:sp>
        <p:nvSpPr>
          <p:cNvPr id="14" name="TextBox 13">
            <a:extLst>
              <a:ext uri="{FF2B5EF4-FFF2-40B4-BE49-F238E27FC236}">
                <a16:creationId xmlns:a16="http://schemas.microsoft.com/office/drawing/2014/main" id="{6E730416-09EA-9547-7ACE-90C2507B5841}"/>
              </a:ext>
            </a:extLst>
          </p:cNvPr>
          <p:cNvSpPr txBox="1"/>
          <p:nvPr/>
        </p:nvSpPr>
        <p:spPr>
          <a:xfrm>
            <a:off x="2381256" y="2082425"/>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CAP/2 RELIEF VA </a:t>
            </a:r>
            <a:endParaRPr lang="en-US" sz="1200" dirty="0"/>
          </a:p>
        </p:txBody>
      </p:sp>
      <p:sp>
        <p:nvSpPr>
          <p:cNvPr id="18" name="TextBox 17">
            <a:extLst>
              <a:ext uri="{FF2B5EF4-FFF2-40B4-BE49-F238E27FC236}">
                <a16:creationId xmlns:a16="http://schemas.microsoft.com/office/drawing/2014/main" id="{6140A210-8509-7732-E353-74F0C538ABA7}"/>
              </a:ext>
            </a:extLst>
          </p:cNvPr>
          <p:cNvSpPr txBox="1"/>
          <p:nvPr/>
        </p:nvSpPr>
        <p:spPr>
          <a:xfrm>
            <a:off x="2206817" y="2316616"/>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SEAL/OR26327506 </a:t>
            </a:r>
            <a:endParaRPr lang="en-US" sz="1200" dirty="0"/>
          </a:p>
        </p:txBody>
      </p:sp>
      <p:sp>
        <p:nvSpPr>
          <p:cNvPr id="23" name="TextBox 22">
            <a:extLst>
              <a:ext uri="{FF2B5EF4-FFF2-40B4-BE49-F238E27FC236}">
                <a16:creationId xmlns:a16="http://schemas.microsoft.com/office/drawing/2014/main" id="{055214C6-4491-2893-FD7B-33D27BBD7248}"/>
              </a:ext>
            </a:extLst>
          </p:cNvPr>
          <p:cNvSpPr txBox="1"/>
          <p:nvPr/>
        </p:nvSpPr>
        <p:spPr>
          <a:xfrm>
            <a:off x="1929809" y="2539377"/>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SPRNG/DISK/RLF VA/STL </a:t>
            </a:r>
            <a:endParaRPr lang="en-US" sz="1200" dirty="0"/>
          </a:p>
        </p:txBody>
      </p:sp>
      <p:sp>
        <p:nvSpPr>
          <p:cNvPr id="28" name="TextBox 27">
            <a:extLst>
              <a:ext uri="{FF2B5EF4-FFF2-40B4-BE49-F238E27FC236}">
                <a16:creationId xmlns:a16="http://schemas.microsoft.com/office/drawing/2014/main" id="{2201E81E-5514-1FE0-256C-578FD21762D5}"/>
              </a:ext>
            </a:extLst>
          </p:cNvPr>
          <p:cNvSpPr txBox="1"/>
          <p:nvPr/>
        </p:nvSpPr>
        <p:spPr>
          <a:xfrm>
            <a:off x="87230" y="3721309"/>
            <a:ext cx="6310562"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SCRW/SHSS/ .31-18NC X .50/BRASS TIP </a:t>
            </a:r>
            <a:endParaRPr lang="en-US" sz="1200" dirty="0"/>
          </a:p>
        </p:txBody>
      </p:sp>
      <p:sp>
        <p:nvSpPr>
          <p:cNvPr id="30" name="TextBox 29">
            <a:extLst>
              <a:ext uri="{FF2B5EF4-FFF2-40B4-BE49-F238E27FC236}">
                <a16:creationId xmlns:a16="http://schemas.microsoft.com/office/drawing/2014/main" id="{B5B8B78A-0002-CC43-F048-35DBD8F69EFF}"/>
              </a:ext>
            </a:extLst>
          </p:cNvPr>
          <p:cNvSpPr txBox="1"/>
          <p:nvPr/>
        </p:nvSpPr>
        <p:spPr>
          <a:xfrm>
            <a:off x="1164265" y="3950184"/>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ERV/WARNING LABEL </a:t>
            </a:r>
            <a:endParaRPr lang="en-US" sz="1200" dirty="0"/>
          </a:p>
        </p:txBody>
      </p:sp>
      <p:sp>
        <p:nvSpPr>
          <p:cNvPr id="32" name="TextBox 31">
            <a:extLst>
              <a:ext uri="{FF2B5EF4-FFF2-40B4-BE49-F238E27FC236}">
                <a16:creationId xmlns:a16="http://schemas.microsoft.com/office/drawing/2014/main" id="{313F12F4-35C1-0144-D233-C27202BB9DE3}"/>
              </a:ext>
            </a:extLst>
          </p:cNvPr>
          <p:cNvSpPr txBox="1"/>
          <p:nvPr/>
        </p:nvSpPr>
        <p:spPr>
          <a:xfrm>
            <a:off x="749595" y="4184576"/>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SCRW/DRV/4 X 3/16/TYPE U </a:t>
            </a:r>
            <a:endParaRPr lang="en-US" sz="1200" dirty="0"/>
          </a:p>
        </p:txBody>
      </p:sp>
      <p:sp>
        <p:nvSpPr>
          <p:cNvPr id="34" name="TextBox 33">
            <a:extLst>
              <a:ext uri="{FF2B5EF4-FFF2-40B4-BE49-F238E27FC236}">
                <a16:creationId xmlns:a16="http://schemas.microsoft.com/office/drawing/2014/main" id="{00A72B93-A590-602B-32B1-5E87A7E663FC}"/>
              </a:ext>
            </a:extLst>
          </p:cNvPr>
          <p:cNvSpPr txBox="1"/>
          <p:nvPr/>
        </p:nvSpPr>
        <p:spPr>
          <a:xfrm>
            <a:off x="1791586" y="5022792"/>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BDY/RELIEF VA/2-1502MXF </a:t>
            </a:r>
            <a:endParaRPr lang="en-US" sz="1200" dirty="0"/>
          </a:p>
        </p:txBody>
      </p:sp>
      <p:sp>
        <p:nvSpPr>
          <p:cNvPr id="36" name="TextBox 35">
            <a:extLst>
              <a:ext uri="{FF2B5EF4-FFF2-40B4-BE49-F238E27FC236}">
                <a16:creationId xmlns:a16="http://schemas.microsoft.com/office/drawing/2014/main" id="{200D0AE3-3EE1-5FE3-2145-B10B1F67B67A}"/>
              </a:ext>
            </a:extLst>
          </p:cNvPr>
          <p:cNvSpPr txBox="1"/>
          <p:nvPr/>
        </p:nvSpPr>
        <p:spPr>
          <a:xfrm>
            <a:off x="2381256" y="5274578"/>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RET RNG/2-1502 </a:t>
            </a:r>
            <a:endParaRPr lang="en-US" sz="1200" dirty="0"/>
          </a:p>
        </p:txBody>
      </p:sp>
      <p:sp>
        <p:nvSpPr>
          <p:cNvPr id="38" name="TextBox 37">
            <a:extLst>
              <a:ext uri="{FF2B5EF4-FFF2-40B4-BE49-F238E27FC236}">
                <a16:creationId xmlns:a16="http://schemas.microsoft.com/office/drawing/2014/main" id="{DBCF52CE-3B7D-72EB-9294-31DA509DB1ED}"/>
              </a:ext>
            </a:extLst>
          </p:cNvPr>
          <p:cNvSpPr txBox="1"/>
          <p:nvPr/>
        </p:nvSpPr>
        <p:spPr>
          <a:xfrm>
            <a:off x="2449930" y="5546260"/>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RET SEG/2-1502 </a:t>
            </a:r>
            <a:endParaRPr lang="en-US" sz="1200" dirty="0"/>
          </a:p>
        </p:txBody>
      </p:sp>
      <p:sp>
        <p:nvSpPr>
          <p:cNvPr id="40" name="TextBox 39">
            <a:extLst>
              <a:ext uri="{FF2B5EF4-FFF2-40B4-BE49-F238E27FC236}">
                <a16:creationId xmlns:a16="http://schemas.microsoft.com/office/drawing/2014/main" id="{0950DAE3-BF2C-7187-F3FC-268363357F86}"/>
              </a:ext>
            </a:extLst>
          </p:cNvPr>
          <p:cNvSpPr txBox="1"/>
          <p:nvPr/>
        </p:nvSpPr>
        <p:spPr>
          <a:xfrm>
            <a:off x="2302510" y="5823259"/>
            <a:ext cx="6305106"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WING NUT/2-1502 </a:t>
            </a:r>
            <a:endParaRPr lang="en-US" sz="1200" dirty="0"/>
          </a:p>
        </p:txBody>
      </p:sp>
      <p:sp>
        <p:nvSpPr>
          <p:cNvPr id="42" name="TextBox 41">
            <a:extLst>
              <a:ext uri="{FF2B5EF4-FFF2-40B4-BE49-F238E27FC236}">
                <a16:creationId xmlns:a16="http://schemas.microsoft.com/office/drawing/2014/main" id="{3C27C16A-327A-DEE9-D5F3-D4F594C0170E}"/>
              </a:ext>
            </a:extLst>
          </p:cNvPr>
          <p:cNvSpPr txBox="1"/>
          <p:nvPr/>
        </p:nvSpPr>
        <p:spPr>
          <a:xfrm>
            <a:off x="9553354" y="2539377"/>
            <a:ext cx="2600479"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CAP/FACT SEAL/RELIEF VA/2 </a:t>
            </a:r>
            <a:endParaRPr lang="en-US" sz="1200" dirty="0"/>
          </a:p>
        </p:txBody>
      </p:sp>
      <p:sp>
        <p:nvSpPr>
          <p:cNvPr id="44" name="TextBox 43">
            <a:extLst>
              <a:ext uri="{FF2B5EF4-FFF2-40B4-BE49-F238E27FC236}">
                <a16:creationId xmlns:a16="http://schemas.microsoft.com/office/drawing/2014/main" id="{EBB0FD3C-7CEF-1CF3-E3A4-749402B0D508}"/>
              </a:ext>
            </a:extLst>
          </p:cNvPr>
          <p:cNvSpPr txBox="1"/>
          <p:nvPr/>
        </p:nvSpPr>
        <p:spPr>
          <a:xfrm>
            <a:off x="9473610" y="2688732"/>
            <a:ext cx="2680223"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RIVET/POP/.13 DIA X .13 LG ALUMINUM </a:t>
            </a:r>
            <a:endParaRPr lang="en-US" sz="1200" dirty="0"/>
          </a:p>
        </p:txBody>
      </p:sp>
      <p:sp>
        <p:nvSpPr>
          <p:cNvPr id="46" name="TextBox 45">
            <a:extLst>
              <a:ext uri="{FF2B5EF4-FFF2-40B4-BE49-F238E27FC236}">
                <a16:creationId xmlns:a16="http://schemas.microsoft.com/office/drawing/2014/main" id="{2E729112-126A-6651-2756-99BC70225883}"/>
              </a:ext>
            </a:extLst>
          </p:cNvPr>
          <p:cNvSpPr txBox="1"/>
          <p:nvPr/>
        </p:nvSpPr>
        <p:spPr>
          <a:xfrm>
            <a:off x="9473610" y="2989808"/>
            <a:ext cx="2718390"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NAMEPLT/FACT SEAL </a:t>
            </a:r>
            <a:endParaRPr lang="en-US" sz="1200" dirty="0"/>
          </a:p>
        </p:txBody>
      </p:sp>
      <p:sp>
        <p:nvSpPr>
          <p:cNvPr id="48" name="TextBox 47">
            <a:extLst>
              <a:ext uri="{FF2B5EF4-FFF2-40B4-BE49-F238E27FC236}">
                <a16:creationId xmlns:a16="http://schemas.microsoft.com/office/drawing/2014/main" id="{AA945BAC-DC85-4F80-43C2-DE939E5236C0}"/>
              </a:ext>
            </a:extLst>
          </p:cNvPr>
          <p:cNvSpPr txBox="1"/>
          <p:nvPr/>
        </p:nvSpPr>
        <p:spPr>
          <a:xfrm>
            <a:off x="7849135" y="3834202"/>
            <a:ext cx="4307959"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RELIEF/EMERG/KEEPER/2 </a:t>
            </a:r>
            <a:endParaRPr lang="en-US" sz="1200" dirty="0"/>
          </a:p>
        </p:txBody>
      </p:sp>
      <p:sp>
        <p:nvSpPr>
          <p:cNvPr id="50" name="TextBox 49">
            <a:extLst>
              <a:ext uri="{FF2B5EF4-FFF2-40B4-BE49-F238E27FC236}">
                <a16:creationId xmlns:a16="http://schemas.microsoft.com/office/drawing/2014/main" id="{F9502A62-CFCC-93D2-95E1-E2B6B14925E5}"/>
              </a:ext>
            </a:extLst>
          </p:cNvPr>
          <p:cNvSpPr txBox="1"/>
          <p:nvPr/>
        </p:nvSpPr>
        <p:spPr>
          <a:xfrm>
            <a:off x="7849135" y="4091101"/>
            <a:ext cx="4304698"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1-3/4 x 2-1/8 x .187 SEAL </a:t>
            </a:r>
            <a:endParaRPr lang="en-US" sz="1200" dirty="0"/>
          </a:p>
        </p:txBody>
      </p:sp>
      <p:sp>
        <p:nvSpPr>
          <p:cNvPr id="52" name="TextBox 51">
            <a:extLst>
              <a:ext uri="{FF2B5EF4-FFF2-40B4-BE49-F238E27FC236}">
                <a16:creationId xmlns:a16="http://schemas.microsoft.com/office/drawing/2014/main" id="{62BA4A37-D39D-84D8-903A-4FE306918B9E}"/>
              </a:ext>
            </a:extLst>
          </p:cNvPr>
          <p:cNvSpPr txBox="1"/>
          <p:nvPr/>
        </p:nvSpPr>
        <p:spPr>
          <a:xfrm>
            <a:off x="7898218" y="4407653"/>
            <a:ext cx="4304698"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BALL/1.38/COBOLT </a:t>
            </a:r>
            <a:endParaRPr lang="en-US" sz="1200" dirty="0"/>
          </a:p>
        </p:txBody>
      </p:sp>
      <p:sp>
        <p:nvSpPr>
          <p:cNvPr id="54" name="TextBox 53">
            <a:extLst>
              <a:ext uri="{FF2B5EF4-FFF2-40B4-BE49-F238E27FC236}">
                <a16:creationId xmlns:a16="http://schemas.microsoft.com/office/drawing/2014/main" id="{B18877A2-0EA5-5CE9-3163-D87E41EFE09F}"/>
              </a:ext>
            </a:extLst>
          </p:cNvPr>
          <p:cNvSpPr txBox="1"/>
          <p:nvPr/>
        </p:nvSpPr>
        <p:spPr>
          <a:xfrm>
            <a:off x="7884041" y="5526364"/>
            <a:ext cx="4318875"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SEAL RNG/UNION/2 </a:t>
            </a:r>
            <a:endParaRPr lang="en-US" sz="1200" dirty="0"/>
          </a:p>
        </p:txBody>
      </p:sp>
      <p:sp>
        <p:nvSpPr>
          <p:cNvPr id="56" name="TextBox 55">
            <a:extLst>
              <a:ext uri="{FF2B5EF4-FFF2-40B4-BE49-F238E27FC236}">
                <a16:creationId xmlns:a16="http://schemas.microsoft.com/office/drawing/2014/main" id="{82FBECBB-5153-4FAC-1BC7-6F6E8A7A8B62}"/>
              </a:ext>
            </a:extLst>
          </p:cNvPr>
          <p:cNvSpPr txBox="1"/>
          <p:nvPr/>
        </p:nvSpPr>
        <p:spPr>
          <a:xfrm>
            <a:off x="7849135" y="4989142"/>
            <a:ext cx="4304698"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SEAT/2 RLF VA/.750 BORE/COBOLT </a:t>
            </a:r>
            <a:endParaRPr lang="en-US" sz="1200" dirty="0"/>
          </a:p>
        </p:txBody>
      </p:sp>
      <p:sp>
        <p:nvSpPr>
          <p:cNvPr id="58" name="TextBox 57">
            <a:extLst>
              <a:ext uri="{FF2B5EF4-FFF2-40B4-BE49-F238E27FC236}">
                <a16:creationId xmlns:a16="http://schemas.microsoft.com/office/drawing/2014/main" id="{F1FE76B1-1F07-F2E5-629A-AAB074B6BA48}"/>
              </a:ext>
            </a:extLst>
          </p:cNvPr>
          <p:cNvSpPr txBox="1"/>
          <p:nvPr/>
        </p:nvSpPr>
        <p:spPr>
          <a:xfrm>
            <a:off x="7849135" y="5245184"/>
            <a:ext cx="4342865"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SEAL/OR2-028/ANTI-EXT </a:t>
            </a:r>
            <a:endParaRPr lang="en-US" sz="1200" dirty="0"/>
          </a:p>
        </p:txBody>
      </p:sp>
      <p:sp>
        <p:nvSpPr>
          <p:cNvPr id="60" name="TextBox 59">
            <a:extLst>
              <a:ext uri="{FF2B5EF4-FFF2-40B4-BE49-F238E27FC236}">
                <a16:creationId xmlns:a16="http://schemas.microsoft.com/office/drawing/2014/main" id="{642E326D-1DB6-FEAF-F4A6-7B16343CF580}"/>
              </a:ext>
            </a:extLst>
          </p:cNvPr>
          <p:cNvSpPr txBox="1"/>
          <p:nvPr/>
        </p:nvSpPr>
        <p:spPr>
          <a:xfrm>
            <a:off x="7898218" y="5823259"/>
            <a:ext cx="4255615"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DATA BAND </a:t>
            </a:r>
            <a:endParaRPr lang="en-US" sz="1200" dirty="0"/>
          </a:p>
        </p:txBody>
      </p:sp>
      <p:sp>
        <p:nvSpPr>
          <p:cNvPr id="3" name="TextBox 2">
            <a:extLst>
              <a:ext uri="{FF2B5EF4-FFF2-40B4-BE49-F238E27FC236}">
                <a16:creationId xmlns:a16="http://schemas.microsoft.com/office/drawing/2014/main" id="{DCDCD588-C0B9-3C1D-D677-4E9E267ECEC6}"/>
              </a:ext>
            </a:extLst>
          </p:cNvPr>
          <p:cNvSpPr txBox="1"/>
          <p:nvPr/>
        </p:nvSpPr>
        <p:spPr>
          <a:xfrm>
            <a:off x="7849135" y="4704548"/>
            <a:ext cx="4304698" cy="276999"/>
          </a:xfrm>
          <a:prstGeom prst="rect">
            <a:avLst/>
          </a:prstGeom>
          <a:noFill/>
        </p:spPr>
        <p:txBody>
          <a:bodyPr wrap="square">
            <a:spAutoFit/>
          </a:bodyPr>
          <a:lstStyle/>
          <a:p>
            <a:r>
              <a:rPr lang="en-US" sz="1200" dirty="0">
                <a:solidFill>
                  <a:srgbClr val="000000"/>
                </a:solidFill>
                <a:effectLst/>
                <a:latin typeface="Calibri" panose="020F0502020204030204" pitchFamily="34" charset="0"/>
                <a:ea typeface="Calibri" panose="020F0502020204030204" pitchFamily="34" charset="0"/>
              </a:rPr>
              <a:t>SP</a:t>
            </a:r>
            <a:r>
              <a:rPr lang="en-US" sz="1200" dirty="0">
                <a:solidFill>
                  <a:srgbClr val="000000"/>
                </a:solidFill>
                <a:latin typeface="Calibri" panose="020F0502020204030204" pitchFamily="34" charset="0"/>
                <a:ea typeface="Calibri" panose="020F0502020204030204" pitchFamily="34" charset="0"/>
              </a:rPr>
              <a:t>I</a:t>
            </a:r>
            <a:r>
              <a:rPr lang="en-US" sz="1200" dirty="0">
                <a:solidFill>
                  <a:srgbClr val="000000"/>
                </a:solidFill>
                <a:effectLst/>
                <a:latin typeface="Calibri" panose="020F0502020204030204" pitchFamily="34" charset="0"/>
                <a:ea typeface="Calibri" panose="020F0502020204030204" pitchFamily="34" charset="0"/>
              </a:rPr>
              <a:t>DER/2 RLF VA/LO-TMP </a:t>
            </a:r>
            <a:endParaRPr lang="en-US" sz="1200" dirty="0"/>
          </a:p>
        </p:txBody>
      </p:sp>
    </p:spTree>
    <p:extLst>
      <p:ext uri="{BB962C8B-B14F-4D97-AF65-F5344CB8AC3E}">
        <p14:creationId xmlns:p14="http://schemas.microsoft.com/office/powerpoint/2010/main" val="2434641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96DD0-71B6-5F75-B118-B676ECAA3617}"/>
            </a:ext>
          </a:extLst>
        </p:cNvPr>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33B13649-0110-0654-6329-F4B5CCC7BCA9}"/>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032934" y="-195976"/>
            <a:ext cx="9892020" cy="6713734"/>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509DF0D2-ECBF-668A-74B5-E2430959F48B}"/>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D5E3E602-33E2-709C-DC16-C62721567952}"/>
              </a:ext>
            </a:extLst>
          </p:cNvPr>
          <p:cNvSpPr>
            <a:spLocks noGrp="1"/>
          </p:cNvSpPr>
          <p:nvPr>
            <p:ph type="sldNum" sz="quarter" idx="12"/>
          </p:nvPr>
        </p:nvSpPr>
        <p:spPr/>
        <p:txBody>
          <a:bodyPr/>
          <a:lstStyle/>
          <a:p>
            <a:fld id="{7067DC33-8416-46B9-BFB5-95A4BBC5BE18}" type="slidenum">
              <a:rPr lang="en-MY" smtClean="0"/>
              <a:pPr/>
              <a:t>9</a:t>
            </a:fld>
            <a:endParaRPr lang="en-MY"/>
          </a:p>
        </p:txBody>
      </p:sp>
      <p:sp>
        <p:nvSpPr>
          <p:cNvPr id="8" name="Title 1">
            <a:extLst>
              <a:ext uri="{FF2B5EF4-FFF2-40B4-BE49-F238E27FC236}">
                <a16:creationId xmlns:a16="http://schemas.microsoft.com/office/drawing/2014/main" id="{ABD96EB8-595F-EDBF-2CD8-A62E98405305}"/>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Spring/Disk</a:t>
            </a:r>
            <a:endParaRPr lang="en-US" sz="4500" dirty="0">
              <a:solidFill>
                <a:schemeClr val="bg1"/>
              </a:solidFill>
              <a:latin typeface="Montserrat ExtraBold" panose="00000900000000000000" pitchFamily="2" charset="0"/>
            </a:endParaRPr>
          </a:p>
        </p:txBody>
      </p:sp>
      <p:grpSp>
        <p:nvGrpSpPr>
          <p:cNvPr id="51" name="Group 50">
            <a:extLst>
              <a:ext uri="{FF2B5EF4-FFF2-40B4-BE49-F238E27FC236}">
                <a16:creationId xmlns:a16="http://schemas.microsoft.com/office/drawing/2014/main" id="{AC319DDF-242C-4C14-1C0E-FB39F7787D4B}"/>
              </a:ext>
            </a:extLst>
          </p:cNvPr>
          <p:cNvGrpSpPr/>
          <p:nvPr/>
        </p:nvGrpSpPr>
        <p:grpSpPr>
          <a:xfrm>
            <a:off x="6096000" y="1613962"/>
            <a:ext cx="2067000" cy="747295"/>
            <a:chOff x="178982" y="1625727"/>
            <a:chExt cx="2067000" cy="747295"/>
          </a:xfrm>
        </p:grpSpPr>
        <p:sp>
          <p:nvSpPr>
            <p:cNvPr id="52" name="Google Shape;178;p40">
              <a:extLst>
                <a:ext uri="{FF2B5EF4-FFF2-40B4-BE49-F238E27FC236}">
                  <a16:creationId xmlns:a16="http://schemas.microsoft.com/office/drawing/2014/main" id="{69173A04-30DE-8D72-61F0-C0FF19659F36}"/>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b="0" i="0" u="none" strike="noStrike" kern="0" cap="none" spc="0" normalizeH="0" baseline="0" noProof="0" dirty="0">
                <a:ln>
                  <a:noFill/>
                </a:ln>
                <a:solidFill>
                  <a:srgbClr val="9D75B9"/>
                </a:solidFill>
                <a:effectLst/>
                <a:uLnTx/>
                <a:uFillTx/>
                <a:latin typeface="Montserrat ExtraBold"/>
                <a:sym typeface="Montserrat ExtraBold"/>
              </a:endParaRPr>
            </a:p>
          </p:txBody>
        </p:sp>
        <p:cxnSp>
          <p:nvCxnSpPr>
            <p:cNvPr id="54" name="Google Shape;187;p40">
              <a:extLst>
                <a:ext uri="{FF2B5EF4-FFF2-40B4-BE49-F238E27FC236}">
                  <a16:creationId xmlns:a16="http://schemas.microsoft.com/office/drawing/2014/main" id="{96F557AF-D00E-3D26-8709-43A7FD2C6F69}"/>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3" name="Group 2">
            <a:extLst>
              <a:ext uri="{FF2B5EF4-FFF2-40B4-BE49-F238E27FC236}">
                <a16:creationId xmlns:a16="http://schemas.microsoft.com/office/drawing/2014/main" id="{8E3FE6A5-6872-E822-57C7-410D755D2DD9}"/>
              </a:ext>
            </a:extLst>
          </p:cNvPr>
          <p:cNvGrpSpPr/>
          <p:nvPr/>
        </p:nvGrpSpPr>
        <p:grpSpPr>
          <a:xfrm>
            <a:off x="6096000" y="2703862"/>
            <a:ext cx="2067000" cy="747295"/>
            <a:chOff x="178982" y="1625727"/>
            <a:chExt cx="2067000" cy="747295"/>
          </a:xfrm>
        </p:grpSpPr>
        <p:sp>
          <p:nvSpPr>
            <p:cNvPr id="5" name="Google Shape;178;p40">
              <a:extLst>
                <a:ext uri="{FF2B5EF4-FFF2-40B4-BE49-F238E27FC236}">
                  <a16:creationId xmlns:a16="http://schemas.microsoft.com/office/drawing/2014/main" id="{7390762F-23C8-48DE-5F1E-B203ABDB7CC1}"/>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b="0" i="0" u="none" strike="noStrike" kern="0" cap="none" spc="0" normalizeH="0" baseline="0" noProof="0" dirty="0">
                <a:ln>
                  <a:noFill/>
                </a:ln>
                <a:solidFill>
                  <a:srgbClr val="9D75B9"/>
                </a:solidFill>
                <a:effectLst/>
                <a:uLnTx/>
                <a:uFillTx/>
                <a:latin typeface="Montserrat ExtraBold"/>
                <a:sym typeface="Montserrat ExtraBold"/>
              </a:endParaRPr>
            </a:p>
          </p:txBody>
        </p:sp>
        <p:cxnSp>
          <p:nvCxnSpPr>
            <p:cNvPr id="7" name="Google Shape;187;p40">
              <a:extLst>
                <a:ext uri="{FF2B5EF4-FFF2-40B4-BE49-F238E27FC236}">
                  <a16:creationId xmlns:a16="http://schemas.microsoft.com/office/drawing/2014/main" id="{4D01395E-F1B3-E97B-5C0F-57716958377D}"/>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pic>
        <p:nvPicPr>
          <p:cNvPr id="6" name="Picture 5">
            <a:extLst>
              <a:ext uri="{FF2B5EF4-FFF2-40B4-BE49-F238E27FC236}">
                <a16:creationId xmlns:a16="http://schemas.microsoft.com/office/drawing/2014/main" id="{BE3E12C8-B025-E75A-39F9-F3590F9D5329}"/>
              </a:ext>
            </a:extLst>
          </p:cNvPr>
          <p:cNvPicPr>
            <a:picLocks noChangeAspect="1"/>
          </p:cNvPicPr>
          <p:nvPr/>
        </p:nvPicPr>
        <p:blipFill>
          <a:blip r:embed="rId5"/>
          <a:stretch>
            <a:fillRect/>
          </a:stretch>
        </p:blipFill>
        <p:spPr>
          <a:xfrm>
            <a:off x="2036617" y="1180214"/>
            <a:ext cx="8035637" cy="5137459"/>
          </a:xfrm>
          <a:prstGeom prst="rect">
            <a:avLst/>
          </a:prstGeom>
        </p:spPr>
      </p:pic>
    </p:spTree>
    <p:extLst>
      <p:ext uri="{BB962C8B-B14F-4D97-AF65-F5344CB8AC3E}">
        <p14:creationId xmlns:p14="http://schemas.microsoft.com/office/powerpoint/2010/main" val="3111620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10</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Operation </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6BE65CD0-81C4-409C-C296-33AD1D9DD7F2}"/>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03</a:t>
            </a:r>
          </a:p>
        </p:txBody>
      </p:sp>
    </p:spTree>
    <p:extLst>
      <p:ext uri="{BB962C8B-B14F-4D97-AF65-F5344CB8AC3E}">
        <p14:creationId xmlns:p14="http://schemas.microsoft.com/office/powerpoint/2010/main" val="2501387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95D48-859B-2BB9-4199-5A6AAECC2086}"/>
            </a:ext>
          </a:extLst>
        </p:cNvPr>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D808772A-A22B-0BA1-63FF-41EDAE75BDEE}"/>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0" y="676"/>
            <a:ext cx="12192000" cy="6517758"/>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7199BD28-B65D-142D-810F-8C63B2EA05AA}"/>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D9D6C029-15D3-E81F-C526-C1B99DC6B7C1}"/>
              </a:ext>
            </a:extLst>
          </p:cNvPr>
          <p:cNvSpPr>
            <a:spLocks noGrp="1"/>
          </p:cNvSpPr>
          <p:nvPr>
            <p:ph type="sldNum" sz="quarter" idx="12"/>
          </p:nvPr>
        </p:nvSpPr>
        <p:spPr/>
        <p:txBody>
          <a:bodyPr/>
          <a:lstStyle/>
          <a:p>
            <a:fld id="{7067DC33-8416-46B9-BFB5-95A4BBC5BE18}" type="slidenum">
              <a:rPr lang="en-MY" smtClean="0"/>
              <a:pPr/>
              <a:t>11</a:t>
            </a:fld>
            <a:endParaRPr lang="en-MY"/>
          </a:p>
        </p:txBody>
      </p:sp>
      <p:sp>
        <p:nvSpPr>
          <p:cNvPr id="8" name="Title 1">
            <a:extLst>
              <a:ext uri="{FF2B5EF4-FFF2-40B4-BE49-F238E27FC236}">
                <a16:creationId xmlns:a16="http://schemas.microsoft.com/office/drawing/2014/main" id="{9B61CC2C-A456-307A-B484-82884F23651F}"/>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Operation</a:t>
            </a:r>
            <a:endParaRPr lang="en-US" sz="4500" dirty="0">
              <a:solidFill>
                <a:schemeClr val="bg1"/>
              </a:solidFill>
              <a:latin typeface="Montserrat ExtraBold" panose="00000900000000000000" pitchFamily="2" charset="0"/>
            </a:endParaRPr>
          </a:p>
        </p:txBody>
      </p:sp>
      <p:grpSp>
        <p:nvGrpSpPr>
          <p:cNvPr id="51" name="Group 50">
            <a:extLst>
              <a:ext uri="{FF2B5EF4-FFF2-40B4-BE49-F238E27FC236}">
                <a16:creationId xmlns:a16="http://schemas.microsoft.com/office/drawing/2014/main" id="{79CBF869-AB9E-4E91-5AF6-805DC40393A7}"/>
              </a:ext>
            </a:extLst>
          </p:cNvPr>
          <p:cNvGrpSpPr/>
          <p:nvPr/>
        </p:nvGrpSpPr>
        <p:grpSpPr>
          <a:xfrm>
            <a:off x="6096000" y="1613962"/>
            <a:ext cx="2067000" cy="747295"/>
            <a:chOff x="178982" y="1625727"/>
            <a:chExt cx="2067000" cy="747295"/>
          </a:xfrm>
        </p:grpSpPr>
        <p:sp>
          <p:nvSpPr>
            <p:cNvPr id="52" name="Google Shape;178;p40">
              <a:extLst>
                <a:ext uri="{FF2B5EF4-FFF2-40B4-BE49-F238E27FC236}">
                  <a16:creationId xmlns:a16="http://schemas.microsoft.com/office/drawing/2014/main" id="{16680459-A2A3-C288-871E-C2D484EBA292}"/>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b="0" i="0" u="none" strike="noStrike" kern="0" cap="none" spc="0" normalizeH="0" baseline="0" noProof="0" dirty="0">
                <a:ln>
                  <a:noFill/>
                </a:ln>
                <a:solidFill>
                  <a:srgbClr val="9D75B9"/>
                </a:solidFill>
                <a:effectLst/>
                <a:uLnTx/>
                <a:uFillTx/>
                <a:latin typeface="Montserrat ExtraBold"/>
                <a:sym typeface="Montserrat ExtraBold"/>
              </a:endParaRPr>
            </a:p>
          </p:txBody>
        </p:sp>
        <p:cxnSp>
          <p:nvCxnSpPr>
            <p:cNvPr id="54" name="Google Shape;187;p40">
              <a:extLst>
                <a:ext uri="{FF2B5EF4-FFF2-40B4-BE49-F238E27FC236}">
                  <a16:creationId xmlns:a16="http://schemas.microsoft.com/office/drawing/2014/main" id="{2DD7FADF-A486-9308-AEC0-18C8A0132678}"/>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3" name="Group 2">
            <a:extLst>
              <a:ext uri="{FF2B5EF4-FFF2-40B4-BE49-F238E27FC236}">
                <a16:creationId xmlns:a16="http://schemas.microsoft.com/office/drawing/2014/main" id="{74B71233-651E-1AFE-B926-EA566A03A0E2}"/>
              </a:ext>
            </a:extLst>
          </p:cNvPr>
          <p:cNvGrpSpPr/>
          <p:nvPr/>
        </p:nvGrpSpPr>
        <p:grpSpPr>
          <a:xfrm>
            <a:off x="6096000" y="2703862"/>
            <a:ext cx="2067000" cy="747295"/>
            <a:chOff x="178982" y="1625727"/>
            <a:chExt cx="2067000" cy="747295"/>
          </a:xfrm>
        </p:grpSpPr>
        <p:sp>
          <p:nvSpPr>
            <p:cNvPr id="5" name="Google Shape;178;p40">
              <a:extLst>
                <a:ext uri="{FF2B5EF4-FFF2-40B4-BE49-F238E27FC236}">
                  <a16:creationId xmlns:a16="http://schemas.microsoft.com/office/drawing/2014/main" id="{18FABA50-6310-C370-7D6E-FB74142A288D}"/>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b="0" i="0" u="none" strike="noStrike" kern="0" cap="none" spc="0" normalizeH="0" baseline="0" noProof="0" dirty="0">
                <a:ln>
                  <a:noFill/>
                </a:ln>
                <a:solidFill>
                  <a:srgbClr val="9D75B9"/>
                </a:solidFill>
                <a:effectLst/>
                <a:uLnTx/>
                <a:uFillTx/>
                <a:latin typeface="Montserrat ExtraBold"/>
                <a:sym typeface="Montserrat ExtraBold"/>
              </a:endParaRPr>
            </a:p>
          </p:txBody>
        </p:sp>
        <p:cxnSp>
          <p:nvCxnSpPr>
            <p:cNvPr id="7" name="Google Shape;187;p40">
              <a:extLst>
                <a:ext uri="{FF2B5EF4-FFF2-40B4-BE49-F238E27FC236}">
                  <a16:creationId xmlns:a16="http://schemas.microsoft.com/office/drawing/2014/main" id="{77253D81-7A21-1C51-86E1-5BF66E9BB1B9}"/>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29" name="Group 28">
            <a:extLst>
              <a:ext uri="{FF2B5EF4-FFF2-40B4-BE49-F238E27FC236}">
                <a16:creationId xmlns:a16="http://schemas.microsoft.com/office/drawing/2014/main" id="{321CAA72-209F-3685-1CA3-3C60DA474576}"/>
              </a:ext>
            </a:extLst>
          </p:cNvPr>
          <p:cNvGrpSpPr/>
          <p:nvPr/>
        </p:nvGrpSpPr>
        <p:grpSpPr>
          <a:xfrm>
            <a:off x="6095999" y="793987"/>
            <a:ext cx="5789591" cy="5675547"/>
            <a:chOff x="0" y="0"/>
            <a:chExt cx="6021325" cy="6965321"/>
          </a:xfrm>
        </p:grpSpPr>
        <p:sp>
          <p:nvSpPr>
            <p:cNvPr id="30" name="Rectangle 29">
              <a:extLst>
                <a:ext uri="{FF2B5EF4-FFF2-40B4-BE49-F238E27FC236}">
                  <a16:creationId xmlns:a16="http://schemas.microsoft.com/office/drawing/2014/main" id="{CB33BFD8-29D0-A8E8-4374-137F91129591}"/>
                </a:ext>
              </a:extLst>
            </p:cNvPr>
            <p:cNvSpPr/>
            <p:nvPr/>
          </p:nvSpPr>
          <p:spPr>
            <a:xfrm>
              <a:off x="3042666" y="0"/>
              <a:ext cx="1169630" cy="251110"/>
            </a:xfrm>
            <a:prstGeom prst="rect">
              <a:avLst/>
            </a:prstGeom>
            <a:ln>
              <a:noFill/>
            </a:ln>
          </p:spPr>
          <p:txBody>
            <a:bodyPr vert="horz" lIns="0" tIns="0" rIns="0" bIns="0" rtlCol="0">
              <a:noAutofit/>
            </a:bodyPr>
            <a:lstStyle/>
            <a:p>
              <a:pPr marL="6350" marR="173990" indent="-6350">
                <a:lnSpc>
                  <a:spcPct val="107000"/>
                </a:lnSpc>
                <a:spcAft>
                  <a:spcPts val="800"/>
                </a:spcAft>
              </a:pPr>
              <a:endParaRPr lang="en-US" sz="1100" kern="100" dirty="0">
                <a:solidFill>
                  <a:srgbClr val="000000"/>
                </a:solidFill>
                <a:effectLst/>
                <a:latin typeface="Calibri" panose="020F0502020204030204" pitchFamily="34" charset="0"/>
                <a:ea typeface="Calibri" panose="020F0502020204030204" pitchFamily="34" charset="0"/>
              </a:endParaRPr>
            </a:p>
          </p:txBody>
        </p:sp>
        <p:sp>
          <p:nvSpPr>
            <p:cNvPr id="31" name="Rectangle 30">
              <a:extLst>
                <a:ext uri="{FF2B5EF4-FFF2-40B4-BE49-F238E27FC236}">
                  <a16:creationId xmlns:a16="http://schemas.microsoft.com/office/drawing/2014/main" id="{9E73B20A-71B8-B020-1FA6-8855289512D6}"/>
                </a:ext>
              </a:extLst>
            </p:cNvPr>
            <p:cNvSpPr/>
            <p:nvPr/>
          </p:nvSpPr>
          <p:spPr>
            <a:xfrm>
              <a:off x="3454146" y="238265"/>
              <a:ext cx="65521" cy="219135"/>
            </a:xfrm>
            <a:prstGeom prst="rect">
              <a:avLst/>
            </a:prstGeom>
            <a:ln>
              <a:noFill/>
            </a:ln>
          </p:spPr>
          <p:txBody>
            <a:bodyPr vert="horz" lIns="0" tIns="0" rIns="0" bIns="0" rtlCol="0">
              <a:noAutofit/>
            </a:bodyPr>
            <a:lstStyle/>
            <a:p>
              <a:pPr marL="6350" marR="173990" indent="-6350">
                <a:lnSpc>
                  <a:spcPct val="107000"/>
                </a:lnSpc>
                <a:spcAft>
                  <a:spcPts val="800"/>
                </a:spcAft>
              </a:pPr>
              <a:r>
                <a:rPr lang="en-US" sz="1400" kern="100">
                  <a:solidFill>
                    <a:srgbClr val="0000FF"/>
                  </a:solidFill>
                  <a:effectLst/>
                  <a:latin typeface="Calibri" panose="020F0502020204030204" pitchFamily="34" charset="0"/>
                  <a:ea typeface="Calibri" panose="020F0502020204030204" pitchFamily="34" charset="0"/>
                </a:rPr>
                <a:t> </a:t>
              </a:r>
              <a:endParaRPr lang="en-US" sz="1100" kern="100">
                <a:solidFill>
                  <a:srgbClr val="000000"/>
                </a:solidFill>
                <a:effectLst/>
                <a:latin typeface="Calibri" panose="020F0502020204030204" pitchFamily="34" charset="0"/>
                <a:ea typeface="Calibri" panose="020F0502020204030204" pitchFamily="34" charset="0"/>
              </a:endParaRPr>
            </a:p>
          </p:txBody>
        </p:sp>
        <p:sp>
          <p:nvSpPr>
            <p:cNvPr id="32" name="Rectangle 31">
              <a:extLst>
                <a:ext uri="{FF2B5EF4-FFF2-40B4-BE49-F238E27FC236}">
                  <a16:creationId xmlns:a16="http://schemas.microsoft.com/office/drawing/2014/main" id="{1D62DF03-0BB7-310F-8640-B70C2C8CAB81}"/>
                </a:ext>
              </a:extLst>
            </p:cNvPr>
            <p:cNvSpPr/>
            <p:nvPr/>
          </p:nvSpPr>
          <p:spPr>
            <a:xfrm>
              <a:off x="3454146" y="450859"/>
              <a:ext cx="65521" cy="219135"/>
            </a:xfrm>
            <a:prstGeom prst="rect">
              <a:avLst/>
            </a:prstGeom>
            <a:ln>
              <a:noFill/>
            </a:ln>
          </p:spPr>
          <p:txBody>
            <a:bodyPr vert="horz" lIns="0" tIns="0" rIns="0" bIns="0" rtlCol="0">
              <a:noAutofit/>
            </a:bodyPr>
            <a:lstStyle/>
            <a:p>
              <a:pPr marL="6350" marR="173990" indent="-6350">
                <a:lnSpc>
                  <a:spcPct val="107000"/>
                </a:lnSpc>
                <a:spcAft>
                  <a:spcPts val="800"/>
                </a:spcAft>
              </a:pPr>
              <a:r>
                <a:rPr lang="en-US" sz="1400" kern="100">
                  <a:solidFill>
                    <a:srgbClr val="0000FF"/>
                  </a:solidFill>
                  <a:effectLst/>
                  <a:latin typeface="Calibri" panose="020F0502020204030204" pitchFamily="34" charset="0"/>
                  <a:ea typeface="Calibri" panose="020F0502020204030204" pitchFamily="34" charset="0"/>
                </a:rPr>
                <a:t> </a:t>
              </a:r>
              <a:endParaRPr lang="en-US" sz="1100" kern="100">
                <a:solidFill>
                  <a:srgbClr val="000000"/>
                </a:solidFill>
                <a:effectLst/>
                <a:latin typeface="Calibri" panose="020F0502020204030204" pitchFamily="34" charset="0"/>
                <a:ea typeface="Calibri" panose="020F0502020204030204" pitchFamily="34" charset="0"/>
              </a:endParaRPr>
            </a:p>
          </p:txBody>
        </p:sp>
        <p:sp>
          <p:nvSpPr>
            <p:cNvPr id="33" name="Rectangle 32">
              <a:extLst>
                <a:ext uri="{FF2B5EF4-FFF2-40B4-BE49-F238E27FC236}">
                  <a16:creationId xmlns:a16="http://schemas.microsoft.com/office/drawing/2014/main" id="{C2ACBE16-6E46-4FC9-4085-193091BC11C1}"/>
                </a:ext>
              </a:extLst>
            </p:cNvPr>
            <p:cNvSpPr/>
            <p:nvPr/>
          </p:nvSpPr>
          <p:spPr>
            <a:xfrm>
              <a:off x="0" y="654545"/>
              <a:ext cx="51461" cy="172110"/>
            </a:xfrm>
            <a:prstGeom prst="rect">
              <a:avLst/>
            </a:prstGeom>
            <a:ln>
              <a:noFill/>
            </a:ln>
          </p:spPr>
          <p:txBody>
            <a:bodyPr vert="horz" lIns="0" tIns="0" rIns="0" bIns="0" rtlCol="0">
              <a:noAutofit/>
            </a:bodyPr>
            <a:lstStyle/>
            <a:p>
              <a:pPr marL="6350" marR="173990" indent="-6350">
                <a:lnSpc>
                  <a:spcPct val="107000"/>
                </a:lnSpc>
                <a:spcAft>
                  <a:spcPts val="800"/>
                </a:spcAft>
              </a:pPr>
              <a:r>
                <a:rPr lang="en-US" sz="1100" kern="100">
                  <a:solidFill>
                    <a:srgbClr val="000000"/>
                  </a:solidFill>
                  <a:effectLst/>
                  <a:latin typeface="Calibri" panose="020F0502020204030204" pitchFamily="34" charset="0"/>
                  <a:ea typeface="Calibri" panose="020F0502020204030204" pitchFamily="34" charset="0"/>
                </a:rPr>
                <a:t> </a:t>
              </a:r>
            </a:p>
          </p:txBody>
        </p:sp>
        <p:pic>
          <p:nvPicPr>
            <p:cNvPr id="35" name="Picture 34">
              <a:extLst>
                <a:ext uri="{FF2B5EF4-FFF2-40B4-BE49-F238E27FC236}">
                  <a16:creationId xmlns:a16="http://schemas.microsoft.com/office/drawing/2014/main" id="{BE23C541-ECDA-B662-9219-28BB41287931}"/>
                </a:ext>
              </a:extLst>
            </p:cNvPr>
            <p:cNvPicPr/>
            <p:nvPr/>
          </p:nvPicPr>
          <p:blipFill>
            <a:blip r:embed="rId5"/>
            <a:stretch>
              <a:fillRect/>
            </a:stretch>
          </p:blipFill>
          <p:spPr>
            <a:xfrm>
              <a:off x="534924" y="342018"/>
              <a:ext cx="2724912" cy="3295650"/>
            </a:xfrm>
            <a:prstGeom prst="rect">
              <a:avLst/>
            </a:prstGeom>
          </p:spPr>
        </p:pic>
        <p:sp>
          <p:nvSpPr>
            <p:cNvPr id="36" name="Shape 1053">
              <a:extLst>
                <a:ext uri="{FF2B5EF4-FFF2-40B4-BE49-F238E27FC236}">
                  <a16:creationId xmlns:a16="http://schemas.microsoft.com/office/drawing/2014/main" id="{19B959CC-3215-14A8-5223-3B0CB9232815}"/>
                </a:ext>
              </a:extLst>
            </p:cNvPr>
            <p:cNvSpPr/>
            <p:nvPr/>
          </p:nvSpPr>
          <p:spPr>
            <a:xfrm>
              <a:off x="525018" y="332111"/>
              <a:ext cx="1372362" cy="3314700"/>
            </a:xfrm>
            <a:custGeom>
              <a:avLst/>
              <a:gdLst/>
              <a:ahLst/>
              <a:cxnLst/>
              <a:rect l="0" t="0" r="0" b="0"/>
              <a:pathLst>
                <a:path w="1372362" h="3314700">
                  <a:moveTo>
                    <a:pt x="5334" y="0"/>
                  </a:moveTo>
                  <a:lnTo>
                    <a:pt x="1372362" y="0"/>
                  </a:lnTo>
                  <a:lnTo>
                    <a:pt x="1372362" y="9906"/>
                  </a:lnTo>
                  <a:lnTo>
                    <a:pt x="9906" y="9906"/>
                  </a:lnTo>
                  <a:lnTo>
                    <a:pt x="9906" y="3305556"/>
                  </a:lnTo>
                  <a:lnTo>
                    <a:pt x="1372362" y="3305556"/>
                  </a:lnTo>
                  <a:lnTo>
                    <a:pt x="1372362" y="3314700"/>
                  </a:lnTo>
                  <a:lnTo>
                    <a:pt x="5334" y="3314700"/>
                  </a:lnTo>
                  <a:cubicBezTo>
                    <a:pt x="2286" y="3314700"/>
                    <a:pt x="0" y="3312414"/>
                    <a:pt x="0" y="3310128"/>
                  </a:cubicBezTo>
                  <a:lnTo>
                    <a:pt x="0" y="4572"/>
                  </a:lnTo>
                  <a:cubicBezTo>
                    <a:pt x="0" y="2286"/>
                    <a:pt x="2286" y="0"/>
                    <a:pt x="5334" y="0"/>
                  </a:cubicBez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sp>
          <p:nvSpPr>
            <p:cNvPr id="37" name="Shape 1054">
              <a:extLst>
                <a:ext uri="{FF2B5EF4-FFF2-40B4-BE49-F238E27FC236}">
                  <a16:creationId xmlns:a16="http://schemas.microsoft.com/office/drawing/2014/main" id="{94318E72-FD3F-2AA0-9C90-DCB3F46CCE85}"/>
                </a:ext>
              </a:extLst>
            </p:cNvPr>
            <p:cNvSpPr/>
            <p:nvPr/>
          </p:nvSpPr>
          <p:spPr>
            <a:xfrm>
              <a:off x="1897380" y="332111"/>
              <a:ext cx="1372362" cy="3314700"/>
            </a:xfrm>
            <a:custGeom>
              <a:avLst/>
              <a:gdLst/>
              <a:ahLst/>
              <a:cxnLst/>
              <a:rect l="0" t="0" r="0" b="0"/>
              <a:pathLst>
                <a:path w="1372362" h="3314700">
                  <a:moveTo>
                    <a:pt x="0" y="0"/>
                  </a:moveTo>
                  <a:lnTo>
                    <a:pt x="1367790" y="0"/>
                  </a:lnTo>
                  <a:cubicBezTo>
                    <a:pt x="1370076" y="0"/>
                    <a:pt x="1372362" y="2286"/>
                    <a:pt x="1372362" y="4572"/>
                  </a:cubicBezTo>
                  <a:lnTo>
                    <a:pt x="1372362" y="3310128"/>
                  </a:lnTo>
                  <a:cubicBezTo>
                    <a:pt x="1372362" y="3312414"/>
                    <a:pt x="1370076" y="3314700"/>
                    <a:pt x="1367790" y="3314700"/>
                  </a:cubicBezTo>
                  <a:lnTo>
                    <a:pt x="0" y="3314700"/>
                  </a:lnTo>
                  <a:lnTo>
                    <a:pt x="0" y="3305556"/>
                  </a:lnTo>
                  <a:lnTo>
                    <a:pt x="1362456" y="3305556"/>
                  </a:lnTo>
                  <a:lnTo>
                    <a:pt x="1362456" y="9906"/>
                  </a:lnTo>
                  <a:lnTo>
                    <a:pt x="0" y="9906"/>
                  </a:lnTo>
                  <a:lnTo>
                    <a:pt x="0" y="0"/>
                  </a:ln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pic>
          <p:nvPicPr>
            <p:cNvPr id="38" name="Picture 37">
              <a:extLst>
                <a:ext uri="{FF2B5EF4-FFF2-40B4-BE49-F238E27FC236}">
                  <a16:creationId xmlns:a16="http://schemas.microsoft.com/office/drawing/2014/main" id="{9548F030-CDB9-D990-8E4C-1A75D63BAEC3}"/>
                </a:ext>
              </a:extLst>
            </p:cNvPr>
            <p:cNvPicPr/>
            <p:nvPr/>
          </p:nvPicPr>
          <p:blipFill>
            <a:blip r:embed="rId6"/>
            <a:stretch>
              <a:fillRect/>
            </a:stretch>
          </p:blipFill>
          <p:spPr>
            <a:xfrm>
              <a:off x="3259836" y="342017"/>
              <a:ext cx="2751582" cy="3294888"/>
            </a:xfrm>
            <a:prstGeom prst="rect">
              <a:avLst/>
            </a:prstGeom>
          </p:spPr>
        </p:pic>
        <p:sp>
          <p:nvSpPr>
            <p:cNvPr id="39" name="Shape 1057">
              <a:extLst>
                <a:ext uri="{FF2B5EF4-FFF2-40B4-BE49-F238E27FC236}">
                  <a16:creationId xmlns:a16="http://schemas.microsoft.com/office/drawing/2014/main" id="{5DBBC404-E8B5-4B37-360E-6F9E60B27A06}"/>
                </a:ext>
              </a:extLst>
            </p:cNvPr>
            <p:cNvSpPr/>
            <p:nvPr/>
          </p:nvSpPr>
          <p:spPr>
            <a:xfrm>
              <a:off x="3250692" y="332111"/>
              <a:ext cx="1384935" cy="3313938"/>
            </a:xfrm>
            <a:custGeom>
              <a:avLst/>
              <a:gdLst/>
              <a:ahLst/>
              <a:cxnLst/>
              <a:rect l="0" t="0" r="0" b="0"/>
              <a:pathLst>
                <a:path w="1384935" h="3313938">
                  <a:moveTo>
                    <a:pt x="4572" y="0"/>
                  </a:moveTo>
                  <a:lnTo>
                    <a:pt x="1384935" y="0"/>
                  </a:lnTo>
                  <a:lnTo>
                    <a:pt x="1384935" y="9906"/>
                  </a:lnTo>
                  <a:lnTo>
                    <a:pt x="9144" y="9906"/>
                  </a:lnTo>
                  <a:lnTo>
                    <a:pt x="9144" y="3304794"/>
                  </a:lnTo>
                  <a:lnTo>
                    <a:pt x="1384935" y="3304794"/>
                  </a:lnTo>
                  <a:lnTo>
                    <a:pt x="1384935" y="3313938"/>
                  </a:lnTo>
                  <a:lnTo>
                    <a:pt x="4572" y="3313938"/>
                  </a:lnTo>
                  <a:cubicBezTo>
                    <a:pt x="2286" y="3313938"/>
                    <a:pt x="0" y="3311652"/>
                    <a:pt x="0" y="3309366"/>
                  </a:cubicBezTo>
                  <a:lnTo>
                    <a:pt x="0" y="4572"/>
                  </a:lnTo>
                  <a:cubicBezTo>
                    <a:pt x="0" y="2286"/>
                    <a:pt x="2286" y="0"/>
                    <a:pt x="4572" y="0"/>
                  </a:cubicBez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sp>
          <p:nvSpPr>
            <p:cNvPr id="40" name="Shape 1058">
              <a:extLst>
                <a:ext uri="{FF2B5EF4-FFF2-40B4-BE49-F238E27FC236}">
                  <a16:creationId xmlns:a16="http://schemas.microsoft.com/office/drawing/2014/main" id="{436A8DCC-580D-1A36-E836-7E1104C8B49F}"/>
                </a:ext>
              </a:extLst>
            </p:cNvPr>
            <p:cNvSpPr/>
            <p:nvPr/>
          </p:nvSpPr>
          <p:spPr>
            <a:xfrm>
              <a:off x="4635628" y="332111"/>
              <a:ext cx="1385697" cy="3313938"/>
            </a:xfrm>
            <a:custGeom>
              <a:avLst/>
              <a:gdLst/>
              <a:ahLst/>
              <a:cxnLst/>
              <a:rect l="0" t="0" r="0" b="0"/>
              <a:pathLst>
                <a:path w="1385697" h="3313938">
                  <a:moveTo>
                    <a:pt x="0" y="0"/>
                  </a:moveTo>
                  <a:lnTo>
                    <a:pt x="1381125" y="0"/>
                  </a:lnTo>
                  <a:cubicBezTo>
                    <a:pt x="1383411" y="0"/>
                    <a:pt x="1385697" y="2286"/>
                    <a:pt x="1385697" y="4572"/>
                  </a:cubicBezTo>
                  <a:lnTo>
                    <a:pt x="1385697" y="3309366"/>
                  </a:lnTo>
                  <a:cubicBezTo>
                    <a:pt x="1385697" y="3311652"/>
                    <a:pt x="1383411" y="3313938"/>
                    <a:pt x="1381125" y="3313938"/>
                  </a:cubicBezTo>
                  <a:lnTo>
                    <a:pt x="0" y="3313938"/>
                  </a:lnTo>
                  <a:lnTo>
                    <a:pt x="0" y="3304794"/>
                  </a:lnTo>
                  <a:lnTo>
                    <a:pt x="1375791" y="3304794"/>
                  </a:lnTo>
                  <a:lnTo>
                    <a:pt x="1375791" y="9906"/>
                  </a:lnTo>
                  <a:lnTo>
                    <a:pt x="0" y="9906"/>
                  </a:lnTo>
                  <a:lnTo>
                    <a:pt x="0" y="0"/>
                  </a:ln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pic>
          <p:nvPicPr>
            <p:cNvPr id="41" name="Picture 40">
              <a:extLst>
                <a:ext uri="{FF2B5EF4-FFF2-40B4-BE49-F238E27FC236}">
                  <a16:creationId xmlns:a16="http://schemas.microsoft.com/office/drawing/2014/main" id="{EC5961FC-F89E-959A-C0D9-4D981ECA24FC}"/>
                </a:ext>
              </a:extLst>
            </p:cNvPr>
            <p:cNvPicPr/>
            <p:nvPr/>
          </p:nvPicPr>
          <p:blipFill>
            <a:blip r:embed="rId7"/>
            <a:stretch>
              <a:fillRect/>
            </a:stretch>
          </p:blipFill>
          <p:spPr>
            <a:xfrm>
              <a:off x="534162" y="3659765"/>
              <a:ext cx="2725674" cy="3295650"/>
            </a:xfrm>
            <a:prstGeom prst="rect">
              <a:avLst/>
            </a:prstGeom>
          </p:spPr>
        </p:pic>
        <p:sp>
          <p:nvSpPr>
            <p:cNvPr id="42" name="Shape 1061">
              <a:extLst>
                <a:ext uri="{FF2B5EF4-FFF2-40B4-BE49-F238E27FC236}">
                  <a16:creationId xmlns:a16="http://schemas.microsoft.com/office/drawing/2014/main" id="{34CDA3EF-3A6C-08EA-A298-822F74DC9E6B}"/>
                </a:ext>
              </a:extLst>
            </p:cNvPr>
            <p:cNvSpPr/>
            <p:nvPr/>
          </p:nvSpPr>
          <p:spPr>
            <a:xfrm>
              <a:off x="524256" y="3650621"/>
              <a:ext cx="1372743" cy="3314700"/>
            </a:xfrm>
            <a:custGeom>
              <a:avLst/>
              <a:gdLst/>
              <a:ahLst/>
              <a:cxnLst/>
              <a:rect l="0" t="0" r="0" b="0"/>
              <a:pathLst>
                <a:path w="1372743" h="3314700">
                  <a:moveTo>
                    <a:pt x="5334" y="0"/>
                  </a:moveTo>
                  <a:lnTo>
                    <a:pt x="1372743" y="0"/>
                  </a:lnTo>
                  <a:lnTo>
                    <a:pt x="1372743" y="9144"/>
                  </a:lnTo>
                  <a:lnTo>
                    <a:pt x="9906" y="9144"/>
                  </a:lnTo>
                  <a:lnTo>
                    <a:pt x="9906" y="3304794"/>
                  </a:lnTo>
                  <a:lnTo>
                    <a:pt x="1372743" y="3304794"/>
                  </a:lnTo>
                  <a:lnTo>
                    <a:pt x="1372743" y="3314700"/>
                  </a:lnTo>
                  <a:lnTo>
                    <a:pt x="5334" y="3314700"/>
                  </a:lnTo>
                  <a:cubicBezTo>
                    <a:pt x="2286" y="3314700"/>
                    <a:pt x="0" y="3312414"/>
                    <a:pt x="0" y="3309366"/>
                  </a:cubicBezTo>
                  <a:lnTo>
                    <a:pt x="0" y="4572"/>
                  </a:lnTo>
                  <a:cubicBezTo>
                    <a:pt x="0" y="2286"/>
                    <a:pt x="2286" y="0"/>
                    <a:pt x="5334" y="0"/>
                  </a:cubicBez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sp>
          <p:nvSpPr>
            <p:cNvPr id="43" name="Shape 1062">
              <a:extLst>
                <a:ext uri="{FF2B5EF4-FFF2-40B4-BE49-F238E27FC236}">
                  <a16:creationId xmlns:a16="http://schemas.microsoft.com/office/drawing/2014/main" id="{07095E7F-5D7A-B404-B324-9883E71BCA16}"/>
                </a:ext>
              </a:extLst>
            </p:cNvPr>
            <p:cNvSpPr/>
            <p:nvPr/>
          </p:nvSpPr>
          <p:spPr>
            <a:xfrm>
              <a:off x="1896999" y="3650621"/>
              <a:ext cx="1371981" cy="3314700"/>
            </a:xfrm>
            <a:custGeom>
              <a:avLst/>
              <a:gdLst/>
              <a:ahLst/>
              <a:cxnLst/>
              <a:rect l="0" t="0" r="0" b="0"/>
              <a:pathLst>
                <a:path w="1371981" h="3314700">
                  <a:moveTo>
                    <a:pt x="0" y="0"/>
                  </a:moveTo>
                  <a:lnTo>
                    <a:pt x="1367409" y="0"/>
                  </a:lnTo>
                  <a:cubicBezTo>
                    <a:pt x="1369695" y="0"/>
                    <a:pt x="1371981" y="2286"/>
                    <a:pt x="1371981" y="4572"/>
                  </a:cubicBezTo>
                  <a:lnTo>
                    <a:pt x="1371981" y="3309366"/>
                  </a:lnTo>
                  <a:cubicBezTo>
                    <a:pt x="1371981" y="3312414"/>
                    <a:pt x="1369695" y="3314700"/>
                    <a:pt x="1367409" y="3314700"/>
                  </a:cubicBezTo>
                  <a:lnTo>
                    <a:pt x="0" y="3314700"/>
                  </a:lnTo>
                  <a:lnTo>
                    <a:pt x="0" y="3304794"/>
                  </a:lnTo>
                  <a:lnTo>
                    <a:pt x="1362837" y="3304794"/>
                  </a:lnTo>
                  <a:lnTo>
                    <a:pt x="1362837" y="9144"/>
                  </a:lnTo>
                  <a:lnTo>
                    <a:pt x="0" y="9144"/>
                  </a:lnTo>
                  <a:lnTo>
                    <a:pt x="0" y="0"/>
                  </a:ln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pic>
          <p:nvPicPr>
            <p:cNvPr id="44" name="Picture 43">
              <a:extLst>
                <a:ext uri="{FF2B5EF4-FFF2-40B4-BE49-F238E27FC236}">
                  <a16:creationId xmlns:a16="http://schemas.microsoft.com/office/drawing/2014/main" id="{39A90E7A-9C33-46EA-534E-F7EA02F117ED}"/>
                </a:ext>
              </a:extLst>
            </p:cNvPr>
            <p:cNvPicPr/>
            <p:nvPr/>
          </p:nvPicPr>
          <p:blipFill>
            <a:blip r:embed="rId8"/>
            <a:stretch>
              <a:fillRect/>
            </a:stretch>
          </p:blipFill>
          <p:spPr>
            <a:xfrm>
              <a:off x="3259836" y="3659765"/>
              <a:ext cx="2751582" cy="3294888"/>
            </a:xfrm>
            <a:prstGeom prst="rect">
              <a:avLst/>
            </a:prstGeom>
          </p:spPr>
        </p:pic>
        <p:sp>
          <p:nvSpPr>
            <p:cNvPr id="45" name="Shape 1065">
              <a:extLst>
                <a:ext uri="{FF2B5EF4-FFF2-40B4-BE49-F238E27FC236}">
                  <a16:creationId xmlns:a16="http://schemas.microsoft.com/office/drawing/2014/main" id="{D78DB659-CE06-A450-D07F-DA305547D311}"/>
                </a:ext>
              </a:extLst>
            </p:cNvPr>
            <p:cNvSpPr/>
            <p:nvPr/>
          </p:nvSpPr>
          <p:spPr>
            <a:xfrm>
              <a:off x="3250692" y="3650621"/>
              <a:ext cx="1384935" cy="3313938"/>
            </a:xfrm>
            <a:custGeom>
              <a:avLst/>
              <a:gdLst/>
              <a:ahLst/>
              <a:cxnLst/>
              <a:rect l="0" t="0" r="0" b="0"/>
              <a:pathLst>
                <a:path w="1384935" h="3313938">
                  <a:moveTo>
                    <a:pt x="4572" y="0"/>
                  </a:moveTo>
                  <a:lnTo>
                    <a:pt x="1384935" y="0"/>
                  </a:lnTo>
                  <a:lnTo>
                    <a:pt x="1384935" y="9144"/>
                  </a:lnTo>
                  <a:lnTo>
                    <a:pt x="9144" y="9144"/>
                  </a:lnTo>
                  <a:lnTo>
                    <a:pt x="9144" y="3304032"/>
                  </a:lnTo>
                  <a:lnTo>
                    <a:pt x="1384935" y="3304032"/>
                  </a:lnTo>
                  <a:lnTo>
                    <a:pt x="1384935" y="3313938"/>
                  </a:lnTo>
                  <a:lnTo>
                    <a:pt x="4572" y="3313938"/>
                  </a:lnTo>
                  <a:cubicBezTo>
                    <a:pt x="2286" y="3313938"/>
                    <a:pt x="0" y="3311651"/>
                    <a:pt x="0" y="3309366"/>
                  </a:cubicBezTo>
                  <a:lnTo>
                    <a:pt x="0" y="4572"/>
                  </a:lnTo>
                  <a:cubicBezTo>
                    <a:pt x="0" y="2286"/>
                    <a:pt x="2286" y="0"/>
                    <a:pt x="4572" y="0"/>
                  </a:cubicBez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sp>
          <p:nvSpPr>
            <p:cNvPr id="46" name="Shape 1066">
              <a:extLst>
                <a:ext uri="{FF2B5EF4-FFF2-40B4-BE49-F238E27FC236}">
                  <a16:creationId xmlns:a16="http://schemas.microsoft.com/office/drawing/2014/main" id="{E335D400-6808-EC5F-6FB6-2222D397FBF1}"/>
                </a:ext>
              </a:extLst>
            </p:cNvPr>
            <p:cNvSpPr/>
            <p:nvPr/>
          </p:nvSpPr>
          <p:spPr>
            <a:xfrm>
              <a:off x="4635628" y="3650621"/>
              <a:ext cx="1385697" cy="3313938"/>
            </a:xfrm>
            <a:custGeom>
              <a:avLst/>
              <a:gdLst/>
              <a:ahLst/>
              <a:cxnLst/>
              <a:rect l="0" t="0" r="0" b="0"/>
              <a:pathLst>
                <a:path w="1385697" h="3313938">
                  <a:moveTo>
                    <a:pt x="0" y="0"/>
                  </a:moveTo>
                  <a:lnTo>
                    <a:pt x="1381125" y="0"/>
                  </a:lnTo>
                  <a:cubicBezTo>
                    <a:pt x="1383411" y="0"/>
                    <a:pt x="1385697" y="2286"/>
                    <a:pt x="1385697" y="4572"/>
                  </a:cubicBezTo>
                  <a:lnTo>
                    <a:pt x="1385697" y="3309366"/>
                  </a:lnTo>
                  <a:cubicBezTo>
                    <a:pt x="1385697" y="3311651"/>
                    <a:pt x="1383411" y="3313938"/>
                    <a:pt x="1381125" y="3313938"/>
                  </a:cubicBezTo>
                  <a:lnTo>
                    <a:pt x="0" y="3313938"/>
                  </a:lnTo>
                  <a:lnTo>
                    <a:pt x="0" y="3304032"/>
                  </a:lnTo>
                  <a:lnTo>
                    <a:pt x="1375791" y="3304032"/>
                  </a:lnTo>
                  <a:lnTo>
                    <a:pt x="1375791" y="9144"/>
                  </a:lnTo>
                  <a:lnTo>
                    <a:pt x="0" y="9144"/>
                  </a:lnTo>
                  <a:lnTo>
                    <a:pt x="0" y="0"/>
                  </a:lnTo>
                  <a:close/>
                </a:path>
              </a:pathLst>
            </a:custGeom>
            <a:ln w="0" cap="flat">
              <a:miter lim="100000"/>
            </a:ln>
          </p:spPr>
          <p:style>
            <a:lnRef idx="0">
              <a:srgbClr val="000000">
                <a:alpha val="0"/>
              </a:srgbClr>
            </a:lnRef>
            <a:fillRef idx="1">
              <a:srgbClr val="000000"/>
            </a:fillRef>
            <a:effectRef idx="0">
              <a:scrgbClr r="0" g="0" b="0"/>
            </a:effectRef>
            <a:fontRef idx="none"/>
          </p:style>
          <p:txBody>
            <a:bodyPr/>
            <a:lstStyle/>
            <a:p>
              <a:endParaRPr lang="en-US"/>
            </a:p>
          </p:txBody>
        </p:sp>
      </p:grpSp>
      <p:sp>
        <p:nvSpPr>
          <p:cNvPr id="10" name="TextBox 9">
            <a:extLst>
              <a:ext uri="{FF2B5EF4-FFF2-40B4-BE49-F238E27FC236}">
                <a16:creationId xmlns:a16="http://schemas.microsoft.com/office/drawing/2014/main" id="{E14889D4-55E9-1524-C1EE-8B65183C65D4}"/>
              </a:ext>
            </a:extLst>
          </p:cNvPr>
          <p:cNvSpPr txBox="1"/>
          <p:nvPr/>
        </p:nvSpPr>
        <p:spPr>
          <a:xfrm>
            <a:off x="102264" y="1337765"/>
            <a:ext cx="6316578" cy="646331"/>
          </a:xfrm>
          <a:prstGeom prst="rect">
            <a:avLst/>
          </a:prstGeom>
          <a:noFill/>
        </p:spPr>
        <p:txBody>
          <a:bodyPr wrap="square">
            <a:spAutoFit/>
          </a:bodyPr>
          <a:lstStyle/>
          <a:p>
            <a:r>
              <a:rPr lang="en-US" dirty="0"/>
              <a:t>-The spring pressure is set by tightening the hex bolt on top which pushes on the keeper</a:t>
            </a:r>
          </a:p>
        </p:txBody>
      </p:sp>
      <p:sp>
        <p:nvSpPr>
          <p:cNvPr id="12" name="TextBox 11">
            <a:extLst>
              <a:ext uri="{FF2B5EF4-FFF2-40B4-BE49-F238E27FC236}">
                <a16:creationId xmlns:a16="http://schemas.microsoft.com/office/drawing/2014/main" id="{40BB1BD1-3FD1-99BD-9EBD-FE92C7918C0A}"/>
              </a:ext>
            </a:extLst>
          </p:cNvPr>
          <p:cNvSpPr txBox="1"/>
          <p:nvPr/>
        </p:nvSpPr>
        <p:spPr>
          <a:xfrm>
            <a:off x="167436" y="2063720"/>
            <a:ext cx="6316578" cy="923330"/>
          </a:xfrm>
          <a:prstGeom prst="rect">
            <a:avLst/>
          </a:prstGeom>
          <a:noFill/>
        </p:spPr>
        <p:txBody>
          <a:bodyPr wrap="square">
            <a:spAutoFit/>
          </a:bodyPr>
          <a:lstStyle/>
          <a:p>
            <a:r>
              <a:rPr lang="en-US" dirty="0"/>
              <a:t>-When the inlet fluid pressure rises and overcomes the set spring pressure, the ball is lifted off its seat thereby discharging fluid to the outlet end</a:t>
            </a:r>
          </a:p>
        </p:txBody>
      </p:sp>
      <p:sp>
        <p:nvSpPr>
          <p:cNvPr id="14" name="TextBox 13">
            <a:extLst>
              <a:ext uri="{FF2B5EF4-FFF2-40B4-BE49-F238E27FC236}">
                <a16:creationId xmlns:a16="http://schemas.microsoft.com/office/drawing/2014/main" id="{6FE19BF0-59FA-9BC8-0507-3A2A65841AB3}"/>
              </a:ext>
            </a:extLst>
          </p:cNvPr>
          <p:cNvSpPr txBox="1"/>
          <p:nvPr/>
        </p:nvSpPr>
        <p:spPr>
          <a:xfrm>
            <a:off x="164428" y="3043651"/>
            <a:ext cx="6322594" cy="923330"/>
          </a:xfrm>
          <a:prstGeom prst="rect">
            <a:avLst/>
          </a:prstGeom>
          <a:noFill/>
        </p:spPr>
        <p:txBody>
          <a:bodyPr wrap="square">
            <a:spAutoFit/>
          </a:bodyPr>
          <a:lstStyle/>
          <a:p>
            <a:r>
              <a:rPr lang="en-US" dirty="0"/>
              <a:t>-Once the pressure of the inlet fluid falls below the set spring pressure, the ball will be pushed back on to its seat and the fluid can pass downstream. </a:t>
            </a:r>
          </a:p>
        </p:txBody>
      </p:sp>
    </p:spTree>
    <p:extLst>
      <p:ext uri="{BB962C8B-B14F-4D97-AF65-F5344CB8AC3E}">
        <p14:creationId xmlns:p14="http://schemas.microsoft.com/office/powerpoint/2010/main" val="89945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12</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6000" b="1" dirty="0">
                <a:solidFill>
                  <a:schemeClr val="bg1"/>
                </a:solidFill>
                <a:latin typeface="Montserrat ExtraBold" panose="00000900000000000000" pitchFamily="2" charset="0"/>
              </a:rPr>
              <a:t>Troubleshoot</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B603ED6A-08EE-3611-9755-FC7B4D9876EB}"/>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04</a:t>
            </a:r>
          </a:p>
        </p:txBody>
      </p:sp>
    </p:spTree>
    <p:extLst>
      <p:ext uri="{BB962C8B-B14F-4D97-AF65-F5344CB8AC3E}">
        <p14:creationId xmlns:p14="http://schemas.microsoft.com/office/powerpoint/2010/main" val="4073627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91C1A-4FAF-733D-0725-FEBEBFCA84DC}"/>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BA6DC250-250F-F89A-9F12-013AEF641731}"/>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450BE4E7-E2DE-4EF8-2847-6AA2245BC927}"/>
              </a:ext>
            </a:extLst>
          </p:cNvPr>
          <p:cNvSpPr>
            <a:spLocks noGrp="1"/>
          </p:cNvSpPr>
          <p:nvPr>
            <p:ph type="sldNum" sz="quarter" idx="12"/>
          </p:nvPr>
        </p:nvSpPr>
        <p:spPr/>
        <p:txBody>
          <a:bodyPr/>
          <a:lstStyle/>
          <a:p>
            <a:fld id="{7067DC33-8416-46B9-BFB5-95A4BBC5BE18}" type="slidenum">
              <a:rPr lang="en-MY" smtClean="0"/>
              <a:pPr/>
              <a:t>13</a:t>
            </a:fld>
            <a:endParaRPr lang="en-MY"/>
          </a:p>
        </p:txBody>
      </p:sp>
      <p:sp>
        <p:nvSpPr>
          <p:cNvPr id="8" name="Title 1">
            <a:extLst>
              <a:ext uri="{FF2B5EF4-FFF2-40B4-BE49-F238E27FC236}">
                <a16:creationId xmlns:a16="http://schemas.microsoft.com/office/drawing/2014/main" id="{335664AB-7ABA-AA6B-7378-B93CD88BC5C3}"/>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Troubleshoot</a:t>
            </a:r>
            <a:endParaRPr lang="en-US" sz="4500" dirty="0">
              <a:solidFill>
                <a:schemeClr val="bg1"/>
              </a:solidFill>
              <a:latin typeface="Montserrat ExtraBold" panose="00000900000000000000" pitchFamily="2" charset="0"/>
            </a:endParaRPr>
          </a:p>
        </p:txBody>
      </p:sp>
      <p:graphicFrame>
        <p:nvGraphicFramePr>
          <p:cNvPr id="6" name="Table 5">
            <a:extLst>
              <a:ext uri="{FF2B5EF4-FFF2-40B4-BE49-F238E27FC236}">
                <a16:creationId xmlns:a16="http://schemas.microsoft.com/office/drawing/2014/main" id="{76E5E92F-9ED2-51DB-8A2E-3AD08C5F5948}"/>
              </a:ext>
            </a:extLst>
          </p:cNvPr>
          <p:cNvGraphicFramePr>
            <a:graphicFrameLocks noGrp="1"/>
          </p:cNvGraphicFramePr>
          <p:nvPr>
            <p:extLst>
              <p:ext uri="{D42A27DB-BD31-4B8C-83A1-F6EECF244321}">
                <p14:modId xmlns:p14="http://schemas.microsoft.com/office/powerpoint/2010/main" val="1576671438"/>
              </p:ext>
            </p:extLst>
          </p:nvPr>
        </p:nvGraphicFramePr>
        <p:xfrm>
          <a:off x="2032000" y="2715490"/>
          <a:ext cx="8127999" cy="2349731"/>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482058256"/>
                    </a:ext>
                  </a:extLst>
                </a:gridCol>
                <a:gridCol w="2709333">
                  <a:extLst>
                    <a:ext uri="{9D8B030D-6E8A-4147-A177-3AD203B41FA5}">
                      <a16:colId xmlns:a16="http://schemas.microsoft.com/office/drawing/2014/main" val="1195914550"/>
                    </a:ext>
                  </a:extLst>
                </a:gridCol>
                <a:gridCol w="2709333">
                  <a:extLst>
                    <a:ext uri="{9D8B030D-6E8A-4147-A177-3AD203B41FA5}">
                      <a16:colId xmlns:a16="http://schemas.microsoft.com/office/drawing/2014/main" val="1182929988"/>
                    </a:ext>
                  </a:extLst>
                </a:gridCol>
              </a:tblGrid>
              <a:tr h="429491">
                <a:tc>
                  <a:txBody>
                    <a:bodyPr/>
                    <a:lstStyle/>
                    <a:p>
                      <a:pPr algn="ctr"/>
                      <a:r>
                        <a:rPr lang="en-US" sz="1800" dirty="0">
                          <a:solidFill>
                            <a:srgbClr val="000000"/>
                          </a:solidFill>
                          <a:effectLst/>
                          <a:latin typeface="Calibri" panose="020F0502020204030204" pitchFamily="34" charset="0"/>
                          <a:ea typeface="Calibri" panose="020F0502020204030204" pitchFamily="34" charset="0"/>
                        </a:rPr>
                        <a:t>SYMPTOM </a:t>
                      </a:r>
                      <a:endParaRPr lang="en-US" dirty="0"/>
                    </a:p>
                  </a:txBody>
                  <a:tcPr/>
                </a:tc>
                <a:tc>
                  <a:txBody>
                    <a:bodyPr/>
                    <a:lstStyle/>
                    <a:p>
                      <a:pPr algn="ctr"/>
                      <a:r>
                        <a:rPr lang="en-US" sz="1800" dirty="0">
                          <a:solidFill>
                            <a:srgbClr val="000000"/>
                          </a:solidFill>
                          <a:effectLst/>
                          <a:latin typeface="Calibri" panose="020F0502020204030204" pitchFamily="34" charset="0"/>
                          <a:ea typeface="Calibri" panose="020F0502020204030204" pitchFamily="34" charset="0"/>
                        </a:rPr>
                        <a:t>PROBLEM </a:t>
                      </a:r>
                      <a:endParaRPr lang="en-US" dirty="0"/>
                    </a:p>
                  </a:txBody>
                  <a:tcPr/>
                </a:tc>
                <a:tc>
                  <a:txBody>
                    <a:bodyPr/>
                    <a:lstStyle/>
                    <a:p>
                      <a:pPr algn="ctr"/>
                      <a:r>
                        <a:rPr lang="en-US" sz="1800" dirty="0">
                          <a:solidFill>
                            <a:srgbClr val="000000"/>
                          </a:solidFill>
                          <a:effectLst/>
                          <a:latin typeface="Calibri" panose="020F0502020204030204" pitchFamily="34" charset="0"/>
                          <a:ea typeface="Calibri" panose="020F0502020204030204" pitchFamily="34" charset="0"/>
                        </a:rPr>
                        <a:t>SOLUTION </a:t>
                      </a:r>
                      <a:endParaRPr lang="en-US" dirty="0"/>
                    </a:p>
                  </a:txBody>
                  <a:tcPr/>
                </a:tc>
                <a:extLst>
                  <a:ext uri="{0D108BD9-81ED-4DB2-BD59-A6C34878D82A}">
                    <a16:rowId xmlns:a16="http://schemas.microsoft.com/office/drawing/2014/main" val="2663769355"/>
                  </a:ext>
                </a:extLst>
              </a:tr>
              <a:tr h="429491">
                <a:tc>
                  <a:txBody>
                    <a:bodyPr/>
                    <a:lstStyle/>
                    <a:p>
                      <a:r>
                        <a:rPr lang="en-US" sz="1800" dirty="0">
                          <a:solidFill>
                            <a:srgbClr val="000000"/>
                          </a:solidFill>
                          <a:effectLst/>
                          <a:latin typeface="Calibri" panose="020F0502020204030204" pitchFamily="34" charset="0"/>
                          <a:ea typeface="Calibri" panose="020F0502020204030204" pitchFamily="34" charset="0"/>
                        </a:rPr>
                        <a:t>Loss of pressure (Valve does not seal</a:t>
                      </a:r>
                      <a:endParaRPr lang="en-US" dirty="0"/>
                    </a:p>
                  </a:txBody>
                  <a:tcPr/>
                </a:tc>
                <a:tc>
                  <a:txBody>
                    <a:bodyPr/>
                    <a:lstStyle/>
                    <a:p>
                      <a:r>
                        <a:rPr lang="en-US" sz="1800" dirty="0">
                          <a:solidFill>
                            <a:srgbClr val="000000"/>
                          </a:solidFill>
                          <a:effectLst/>
                          <a:latin typeface="Calibri" panose="020F0502020204030204" pitchFamily="34" charset="0"/>
                          <a:ea typeface="Calibri" panose="020F0502020204030204" pitchFamily="34" charset="0"/>
                        </a:rPr>
                        <a:t>Valve not set properly </a:t>
                      </a:r>
                      <a:endParaRPr lang="en-US" dirty="0"/>
                    </a:p>
                  </a:txBody>
                  <a:tcPr/>
                </a:tc>
                <a:tc>
                  <a:txBody>
                    <a:bodyPr/>
                    <a:lstStyle/>
                    <a:p>
                      <a:r>
                        <a:rPr lang="en-US" sz="1800" dirty="0">
                          <a:solidFill>
                            <a:srgbClr val="000000"/>
                          </a:solidFill>
                          <a:effectLst/>
                          <a:latin typeface="Calibri" panose="020F0502020204030204" pitchFamily="34" charset="0"/>
                          <a:ea typeface="Calibri" panose="020F0502020204030204" pitchFamily="34" charset="0"/>
                        </a:rPr>
                        <a:t>Set valve correctly. </a:t>
                      </a:r>
                      <a:endParaRPr lang="en-US" dirty="0"/>
                    </a:p>
                  </a:txBody>
                  <a:tcPr/>
                </a:tc>
                <a:extLst>
                  <a:ext uri="{0D108BD9-81ED-4DB2-BD59-A6C34878D82A}">
                    <a16:rowId xmlns:a16="http://schemas.microsoft.com/office/drawing/2014/main" val="224343883"/>
                  </a:ext>
                </a:extLst>
              </a:tr>
              <a:tr h="429491">
                <a:tc>
                  <a:txBody>
                    <a:bodyPr/>
                    <a:lstStyle/>
                    <a:p>
                      <a:r>
                        <a:rPr lang="en-MY" dirty="0"/>
                        <a:t>Pressure not release when pressure test</a:t>
                      </a:r>
                      <a:endParaRPr lang="en-US" dirty="0"/>
                    </a:p>
                  </a:txBody>
                  <a:tcPr/>
                </a:tc>
                <a:tc>
                  <a:txBody>
                    <a:bodyPr/>
                    <a:lstStyle/>
                    <a:p>
                      <a:r>
                        <a:rPr lang="en-MY" dirty="0"/>
                        <a:t>Stuck at Ball/Keeper</a:t>
                      </a:r>
                      <a:endParaRPr lang="en-US" dirty="0"/>
                    </a:p>
                  </a:txBody>
                  <a:tcPr/>
                </a:tc>
                <a:tc>
                  <a:txBody>
                    <a:bodyPr/>
                    <a:lstStyle/>
                    <a:p>
                      <a:r>
                        <a:rPr lang="en-MY" dirty="0"/>
                        <a:t>Service the valve</a:t>
                      </a:r>
                      <a:endParaRPr lang="en-US" dirty="0"/>
                    </a:p>
                  </a:txBody>
                  <a:tcPr/>
                </a:tc>
                <a:extLst>
                  <a:ext uri="{0D108BD9-81ED-4DB2-BD59-A6C34878D82A}">
                    <a16:rowId xmlns:a16="http://schemas.microsoft.com/office/drawing/2014/main" val="3343929792"/>
                  </a:ext>
                </a:extLst>
              </a:tr>
              <a:tr h="429491">
                <a:tc>
                  <a:txBody>
                    <a:bodyPr/>
                    <a:lstStyle/>
                    <a:p>
                      <a:r>
                        <a:rPr lang="en-US" sz="1800" dirty="0">
                          <a:solidFill>
                            <a:srgbClr val="000000"/>
                          </a:solidFill>
                          <a:effectLst/>
                          <a:latin typeface="Calibri" panose="020F0502020204030204" pitchFamily="34" charset="0"/>
                          <a:ea typeface="Calibri" panose="020F0502020204030204" pitchFamily="34" charset="0"/>
                        </a:rPr>
                        <a:t>Valve leaks through valve body and cap </a:t>
                      </a:r>
                      <a:endParaRPr lang="en-US" dirty="0"/>
                    </a:p>
                  </a:txBody>
                  <a:tcPr/>
                </a:tc>
                <a:tc>
                  <a:txBody>
                    <a:bodyPr/>
                    <a:lstStyle/>
                    <a:p>
                      <a:r>
                        <a:rPr lang="en-US" sz="1800" dirty="0">
                          <a:solidFill>
                            <a:srgbClr val="000000"/>
                          </a:solidFill>
                          <a:effectLst/>
                          <a:latin typeface="Calibri" panose="020F0502020204030204" pitchFamily="34" charset="0"/>
                          <a:ea typeface="Calibri" panose="020F0502020204030204" pitchFamily="34" charset="0"/>
                        </a:rPr>
                        <a:t>Damaged inner or outer or both Spider seals </a:t>
                      </a:r>
                      <a:endParaRPr lang="en-US" dirty="0"/>
                    </a:p>
                  </a:txBody>
                  <a:tcPr/>
                </a:tc>
                <a:tc>
                  <a:txBody>
                    <a:bodyPr/>
                    <a:lstStyle/>
                    <a:p>
                      <a:r>
                        <a:rPr lang="en-US" sz="1800" dirty="0">
                          <a:solidFill>
                            <a:srgbClr val="000000"/>
                          </a:solidFill>
                          <a:effectLst/>
                          <a:latin typeface="Calibri" panose="020F0502020204030204" pitchFamily="34" charset="0"/>
                          <a:ea typeface="Calibri" panose="020F0502020204030204" pitchFamily="34" charset="0"/>
                        </a:rPr>
                        <a:t>Replace damaged seals </a:t>
                      </a:r>
                      <a:endParaRPr lang="en-US" dirty="0"/>
                    </a:p>
                  </a:txBody>
                  <a:tcPr/>
                </a:tc>
                <a:extLst>
                  <a:ext uri="{0D108BD9-81ED-4DB2-BD59-A6C34878D82A}">
                    <a16:rowId xmlns:a16="http://schemas.microsoft.com/office/drawing/2014/main" val="4227385808"/>
                  </a:ext>
                </a:extLst>
              </a:tr>
            </a:tbl>
          </a:graphicData>
        </a:graphic>
      </p:graphicFrame>
    </p:spTree>
    <p:extLst>
      <p:ext uri="{BB962C8B-B14F-4D97-AF65-F5344CB8AC3E}">
        <p14:creationId xmlns:p14="http://schemas.microsoft.com/office/powerpoint/2010/main" val="428655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AA914-3AD9-C6D9-84F5-DE6A000255A2}"/>
            </a:ext>
          </a:extLst>
        </p:cNvPr>
        <p:cNvGrpSpPr/>
        <p:nvPr/>
      </p:nvGrpSpPr>
      <p:grpSpPr>
        <a:xfrm>
          <a:off x="0" y="0"/>
          <a:ext cx="0" cy="0"/>
          <a:chOff x="0" y="0"/>
          <a:chExt cx="0" cy="0"/>
        </a:xfrm>
      </p:grpSpPr>
      <p:sp>
        <p:nvSpPr>
          <p:cNvPr id="10" name="Arrow: Pentagon 9">
            <a:extLst>
              <a:ext uri="{FF2B5EF4-FFF2-40B4-BE49-F238E27FC236}">
                <a16:creationId xmlns:a16="http://schemas.microsoft.com/office/drawing/2014/main" id="{11FA9A5F-CF86-188D-3AF8-A80AE29FC32F}"/>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002FF94D-809B-63ED-7FE6-7855A566B5F0}"/>
              </a:ext>
            </a:extLst>
          </p:cNvPr>
          <p:cNvSpPr>
            <a:spLocks noGrp="1"/>
          </p:cNvSpPr>
          <p:nvPr>
            <p:ph type="sldNum" sz="quarter" idx="12"/>
          </p:nvPr>
        </p:nvSpPr>
        <p:spPr/>
        <p:txBody>
          <a:bodyPr/>
          <a:lstStyle/>
          <a:p>
            <a:fld id="{7067DC33-8416-46B9-BFB5-95A4BBC5BE18}" type="slidenum">
              <a:rPr lang="en-MY" smtClean="0"/>
              <a:pPr/>
              <a:t>14</a:t>
            </a:fld>
            <a:endParaRPr lang="en-MY"/>
          </a:p>
        </p:txBody>
      </p:sp>
      <p:sp>
        <p:nvSpPr>
          <p:cNvPr id="5" name="Content Placeholder 1">
            <a:extLst>
              <a:ext uri="{FF2B5EF4-FFF2-40B4-BE49-F238E27FC236}">
                <a16:creationId xmlns:a16="http://schemas.microsoft.com/office/drawing/2014/main" id="{8E1D6AD8-E0FD-0518-00AE-2692A120B614}"/>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6000" b="1" dirty="0">
                <a:solidFill>
                  <a:schemeClr val="bg1"/>
                </a:solidFill>
                <a:latin typeface="Montserrat ExtraBold" panose="00000900000000000000" pitchFamily="2" charset="0"/>
              </a:rPr>
              <a:t>Thank you</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D0932C01-C8A8-189A-C1A2-43C3C30C63D3}"/>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endParaRPr kumimoji="0" lang="en" sz="5400" b="0" i="0" u="none" strike="noStrike" kern="0" cap="none" spc="0" normalizeH="0" baseline="0" noProof="0" dirty="0">
              <a:ln>
                <a:noFill/>
              </a:ln>
              <a:solidFill>
                <a:srgbClr val="E57434"/>
              </a:solidFill>
              <a:effectLst/>
              <a:uLnTx/>
              <a:uFillTx/>
              <a:latin typeface="Montserrat ExtraBold"/>
              <a:sym typeface="Montserrat ExtraBold"/>
            </a:endParaRPr>
          </a:p>
        </p:txBody>
      </p:sp>
    </p:spTree>
    <p:extLst>
      <p:ext uri="{BB962C8B-B14F-4D97-AF65-F5344CB8AC3E}">
        <p14:creationId xmlns:p14="http://schemas.microsoft.com/office/powerpoint/2010/main" val="2516926001"/>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19610</TotalTime>
  <Words>744</Words>
  <Application>Microsoft Office PowerPoint</Application>
  <PresentationFormat>Widescreen</PresentationFormat>
  <Paragraphs>166</Paragraphs>
  <Slides>14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ArialMT</vt:lpstr>
      <vt:lpstr>Calibri</vt:lpstr>
      <vt:lpstr>Montserrat</vt:lpstr>
      <vt:lpstr>Montserrat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Aidil Hanasrul</cp:lastModifiedBy>
  <cp:revision>102</cp:revision>
  <dcterms:created xsi:type="dcterms:W3CDTF">2019-04-03T06:28:13Z</dcterms:created>
  <dcterms:modified xsi:type="dcterms:W3CDTF">2025-01-27T14:57:45Z</dcterms:modified>
</cp:coreProperties>
</file>