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719C28-2819-499B-B343-461B3F5FCE61}" v="3" dt="2023-01-17T05:01:51.1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75" d="100"/>
          <a:sy n="75" d="100"/>
        </p:scale>
        <p:origin x="-636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mel Faizeen Abdullah" userId="8e32419a95205a15" providerId="LiveId" clId="{DA719C28-2819-499B-B343-461B3F5FCE61}"/>
    <pc:docChg chg="modSld">
      <pc:chgData name="Kamel Faizeen Abdullah" userId="8e32419a95205a15" providerId="LiveId" clId="{DA719C28-2819-499B-B343-461B3F5FCE61}" dt="2023-01-17T05:01:56.059" v="22" actId="20577"/>
      <pc:docMkLst>
        <pc:docMk/>
      </pc:docMkLst>
      <pc:sldChg chg="addSp modSp mod">
        <pc:chgData name="Kamel Faizeen Abdullah" userId="8e32419a95205a15" providerId="LiveId" clId="{DA719C28-2819-499B-B343-461B3F5FCE61}" dt="2023-01-17T05:01:56.059" v="22" actId="20577"/>
        <pc:sldMkLst>
          <pc:docMk/>
          <pc:sldMk cId="1350754730" sldId="257"/>
        </pc:sldMkLst>
        <pc:spChg chg="mod">
          <ac:chgData name="Kamel Faizeen Abdullah" userId="8e32419a95205a15" providerId="LiveId" clId="{DA719C28-2819-499B-B343-461B3F5FCE61}" dt="2023-01-17T04:07:17.408" v="0" actId="1076"/>
          <ac:spMkLst>
            <pc:docMk/>
            <pc:sldMk cId="1350754730" sldId="257"/>
            <ac:spMk id="34" creationId="{A10164CC-83CB-4545-5C33-BFC40954F585}"/>
          </ac:spMkLst>
        </pc:spChg>
        <pc:spChg chg="mod">
          <ac:chgData name="Kamel Faizeen Abdullah" userId="8e32419a95205a15" providerId="LiveId" clId="{DA719C28-2819-499B-B343-461B3F5FCE61}" dt="2023-01-17T04:07:17.408" v="0" actId="1076"/>
          <ac:spMkLst>
            <pc:docMk/>
            <pc:sldMk cId="1350754730" sldId="257"/>
            <ac:spMk id="35" creationId="{E229A5A5-641B-6425-D505-3225916017CF}"/>
          </ac:spMkLst>
        </pc:spChg>
        <pc:spChg chg="add mod">
          <ac:chgData name="Kamel Faizeen Abdullah" userId="8e32419a95205a15" providerId="LiveId" clId="{DA719C28-2819-499B-B343-461B3F5FCE61}" dt="2023-01-17T05:01:35.462" v="15" actId="20577"/>
          <ac:spMkLst>
            <pc:docMk/>
            <pc:sldMk cId="1350754730" sldId="257"/>
            <ac:spMk id="36" creationId="{E6BC3B76-7ED9-D195-53C2-B32C2D586C6A}"/>
          </ac:spMkLst>
        </pc:spChg>
        <pc:spChg chg="add mod">
          <ac:chgData name="Kamel Faizeen Abdullah" userId="8e32419a95205a15" providerId="LiveId" clId="{DA719C28-2819-499B-B343-461B3F5FCE61}" dt="2023-01-17T05:01:49.290" v="18" actId="20577"/>
          <ac:spMkLst>
            <pc:docMk/>
            <pc:sldMk cId="1350754730" sldId="257"/>
            <ac:spMk id="37" creationId="{DAC740DF-8126-F973-C6F9-BFBD926821EF}"/>
          </ac:spMkLst>
        </pc:spChg>
        <pc:spChg chg="add mod">
          <ac:chgData name="Kamel Faizeen Abdullah" userId="8e32419a95205a15" providerId="LiveId" clId="{DA719C28-2819-499B-B343-461B3F5FCE61}" dt="2023-01-17T05:01:56.059" v="22" actId="20577"/>
          <ac:spMkLst>
            <pc:docMk/>
            <pc:sldMk cId="1350754730" sldId="257"/>
            <ac:spMk id="40" creationId="{E13A30C3-C00C-951A-E043-C9A405CAA3AC}"/>
          </ac:spMkLst>
        </pc:spChg>
        <pc:cxnChg chg="mod">
          <ac:chgData name="Kamel Faizeen Abdullah" userId="8e32419a95205a15" providerId="LiveId" clId="{DA719C28-2819-499B-B343-461B3F5FCE61}" dt="2023-01-17T05:01:26.209" v="6" actId="14100"/>
          <ac:cxnSpMkLst>
            <pc:docMk/>
            <pc:sldMk cId="1350754730" sldId="257"/>
            <ac:cxnSpMk id="11" creationId="{E255B2C1-2AF2-76A3-F290-467B3CC945F1}"/>
          </ac:cxnSpMkLst>
        </pc:cxn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C23C1-BC55-5B82-87EA-98F98E6C12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0E815B0-C2EA-3F60-8177-1BFE4A1C5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58F73-DB53-C40D-025F-F7B4708F3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7F7669-A8DD-7514-016D-BB9F03D62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0E0661-CDFD-02DD-2076-7908B0D94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60720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9A04D9-2447-2E48-0139-C03DCB34F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1A81A0-5228-C5AB-B39F-9E919A21B9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A81F09-0B3F-4069-4BCD-86DA8A56C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9AFE46-F177-EF3A-006E-F25C3FB8E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216676-9755-507A-4567-AF3EDFE40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519711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5A28B-939F-3643-EF9E-99B8D231F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5FF857-BD2E-7503-9194-43090FFBA5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96C38F-596E-A591-C5CC-53D90ABA9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3A8CA-9D6A-DC72-A6A7-68F8B975E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885376-8CEE-BAAF-1120-F01FB57EC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8409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B88A4-2795-885F-43E9-CD76339A9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842AEE-419D-C108-A42E-7CA5C2D7F5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52607D-0F60-7F61-7AC0-5BA4FF0369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453E3E-E353-5362-FD55-0EB4F87F9B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1CC70-254F-D36D-0943-45AD71BFF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9C1CD9-7211-F71B-744F-4CFD27A53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836559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C2BE3-4EE3-4A9E-A20B-B8C5463AD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D9631B-7D24-F005-2911-18213DEE30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D4D9D-C510-0C08-1DCB-3056614AED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7CD8D1-F4E6-4872-FEB7-08665BB797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B4F9C57-F615-DD6C-C0E4-61B7841422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7547F44-8437-481F-4C4D-61CA56667D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F01C8DF-D6B9-F8DA-5679-8846E83E5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2014D5-841E-CE82-1B93-D1670E49B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25446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C2D88-A43B-B94C-ECD5-9903A1C3A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A0D50A-21BF-928E-81BE-FD2D07FF2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7C158D-398D-9C0E-EEE4-6B5A98988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351EDB-D17B-7D3F-419A-FADC23ED9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59347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46B4BDD-9672-C12F-02CD-4E5F6BAF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772E4A-BE3B-5C8F-5158-55D9EECDA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340141-B41C-A40A-870F-80EE572EA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289353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74540E-7CCE-166D-9CE4-4BB352B16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BFE2D9-8926-ABBE-D021-8B01FD7891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489BBD-EB21-8FE3-B499-EFACD0B805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EF2AB4-2282-A3EB-4FB6-BD9BD5BF9D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27E5E8-D583-48FA-EB77-0B853D8D7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A00454-CD3C-DEE5-D037-0D8051647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07757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0A91-87FA-E3ED-E207-DA81751EE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FA5680-2F2C-3E9F-A980-25089CF9BB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7EB66-CB99-CA6E-63DF-37ABEA0F7A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28F8A-DD14-F055-C84D-961C10EE4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3BFEC1-3220-CD80-9D33-9AB92F0D1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FC2120-BD53-4C4A-98DB-0408FE26B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11931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063D-8224-0A20-C589-5FF22F8DA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D215B2-88F6-FDEC-5209-CE9AA47CC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1728EF-C21D-E6F3-4B63-981E4CD5F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887B01-AA8E-51DE-5C90-D0A5B6CF75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2B3A0F-8A44-62A8-1F04-CA35E80F1E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1467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94D6E8-7E60-24B2-834E-14AF246DE7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B67952-128B-F14D-EFEA-D0770D9E8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F5B9A1-B8FC-7485-3D0B-D5E0AD249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61E11E-C43A-4B51-9CA4-D0F1F6C8EB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91F3A5-1B66-09A1-BAA9-DA0167A21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2280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55B2D3-2758-EB8C-23CB-106A6792F7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5C67F-59BD-8D28-EF96-F27CCBA29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903252-4CA8-9E11-445F-00827FD171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306E1-7EC4-4D89-89AC-77934C8009C9}" type="datetimeFigureOut">
              <a:rPr lang="en-MY" smtClean="0"/>
              <a:t>17/1/2023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61E52A-1EF8-E295-1ED6-81C78E0BF1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123373-F857-CF97-B8A7-93B2408D98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E870A-CC7E-40ED-9B00-C8233EFA1120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43022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EF21A-ED54-D14B-5783-E4C5475C88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Supply Demand Curve</a:t>
            </a:r>
            <a:endParaRPr lang="en-MY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6A4F43-0B49-5C03-526C-ABE55EFB8DB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MY" dirty="0"/>
          </a:p>
        </p:txBody>
      </p:sp>
    </p:spTree>
    <p:extLst>
      <p:ext uri="{BB962C8B-B14F-4D97-AF65-F5344CB8AC3E}">
        <p14:creationId xmlns:p14="http://schemas.microsoft.com/office/powerpoint/2010/main" val="3501835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D1391CE4-7E25-065F-F38E-B99081147925}"/>
              </a:ext>
            </a:extLst>
          </p:cNvPr>
          <p:cNvCxnSpPr/>
          <p:nvPr/>
        </p:nvCxnSpPr>
        <p:spPr>
          <a:xfrm>
            <a:off x="1725769" y="1094704"/>
            <a:ext cx="0" cy="368335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33399FB-FDA3-C00A-9BC8-611D8DF53F6A}"/>
              </a:ext>
            </a:extLst>
          </p:cNvPr>
          <p:cNvCxnSpPr>
            <a:cxnSpLocks/>
          </p:cNvCxnSpPr>
          <p:nvPr/>
        </p:nvCxnSpPr>
        <p:spPr>
          <a:xfrm flipH="1">
            <a:off x="1725769" y="4778062"/>
            <a:ext cx="40589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0AB3F27-3B94-E20F-E122-7F80EDA22B22}"/>
              </a:ext>
            </a:extLst>
          </p:cNvPr>
          <p:cNvCxnSpPr>
            <a:cxnSpLocks/>
          </p:cNvCxnSpPr>
          <p:nvPr/>
        </p:nvCxnSpPr>
        <p:spPr>
          <a:xfrm flipV="1">
            <a:off x="2992192" y="1976907"/>
            <a:ext cx="2792569" cy="230531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255B2C1-2AF2-76A3-F290-467B3CC945F1}"/>
              </a:ext>
            </a:extLst>
          </p:cNvPr>
          <p:cNvCxnSpPr>
            <a:cxnSpLocks/>
          </p:cNvCxnSpPr>
          <p:nvPr/>
        </p:nvCxnSpPr>
        <p:spPr>
          <a:xfrm>
            <a:off x="2232337" y="2079938"/>
            <a:ext cx="3552424" cy="2286001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66FE4B6-72C7-3D92-B0A7-824EB3814175}"/>
              </a:ext>
            </a:extLst>
          </p:cNvPr>
          <p:cNvCxnSpPr>
            <a:cxnSpLocks/>
          </p:cNvCxnSpPr>
          <p:nvPr/>
        </p:nvCxnSpPr>
        <p:spPr>
          <a:xfrm flipV="1">
            <a:off x="2485625" y="1564784"/>
            <a:ext cx="2792569" cy="2305318"/>
          </a:xfrm>
          <a:prstGeom prst="line">
            <a:avLst/>
          </a:prstGeom>
          <a:ln w="12700"/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B5F96CA7-1611-DB40-EFC2-B84B83BD6D3B}"/>
              </a:ext>
            </a:extLst>
          </p:cNvPr>
          <p:cNvSpPr txBox="1"/>
          <p:nvPr/>
        </p:nvSpPr>
        <p:spPr>
          <a:xfrm>
            <a:off x="1133395" y="699616"/>
            <a:ext cx="1200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Price Level</a:t>
            </a:r>
            <a:endParaRPr lang="en-MY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11377B-DFD6-B068-FEDA-C76ECD7D348C}"/>
              </a:ext>
            </a:extLst>
          </p:cNvPr>
          <p:cNvSpPr txBox="1"/>
          <p:nvPr/>
        </p:nvSpPr>
        <p:spPr>
          <a:xfrm>
            <a:off x="5192387" y="4802968"/>
            <a:ext cx="10661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Real GDP</a:t>
            </a:r>
            <a:endParaRPr lang="en-MY" b="1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9E750332-2B69-6D13-B4D0-79F3782B71F6}"/>
              </a:ext>
            </a:extLst>
          </p:cNvPr>
          <p:cNvCxnSpPr/>
          <p:nvPr/>
        </p:nvCxnSpPr>
        <p:spPr>
          <a:xfrm flipH="1">
            <a:off x="1738648" y="3317014"/>
            <a:ext cx="2421228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A347694-45D2-E1E9-035C-30E93A912115}"/>
              </a:ext>
            </a:extLst>
          </p:cNvPr>
          <p:cNvCxnSpPr>
            <a:cxnSpLocks/>
          </p:cNvCxnSpPr>
          <p:nvPr/>
        </p:nvCxnSpPr>
        <p:spPr>
          <a:xfrm>
            <a:off x="4159876" y="3317014"/>
            <a:ext cx="0" cy="1461048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FB55ACA-C288-26AC-DB4A-DF47B6BADA60}"/>
              </a:ext>
            </a:extLst>
          </p:cNvPr>
          <p:cNvCxnSpPr>
            <a:cxnSpLocks/>
          </p:cNvCxnSpPr>
          <p:nvPr/>
        </p:nvCxnSpPr>
        <p:spPr>
          <a:xfrm flipH="1">
            <a:off x="1725769" y="2948714"/>
            <a:ext cx="1872300" cy="0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76A370C-DCB9-5EC7-2FEF-5AA20D82D68D}"/>
              </a:ext>
            </a:extLst>
          </p:cNvPr>
          <p:cNvCxnSpPr>
            <a:cxnSpLocks/>
          </p:cNvCxnSpPr>
          <p:nvPr/>
        </p:nvCxnSpPr>
        <p:spPr>
          <a:xfrm>
            <a:off x="3598069" y="2948714"/>
            <a:ext cx="0" cy="1829348"/>
          </a:xfrm>
          <a:prstGeom prst="line">
            <a:avLst/>
          </a:prstGeom>
          <a:ln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C5225A74-3FD5-E67F-4395-C6A8A82EDFA1}"/>
              </a:ext>
            </a:extLst>
          </p:cNvPr>
          <p:cNvSpPr txBox="1"/>
          <p:nvPr/>
        </p:nvSpPr>
        <p:spPr>
          <a:xfrm>
            <a:off x="1337521" y="2817909"/>
            <a:ext cx="38824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PL1</a:t>
            </a:r>
            <a:endParaRPr lang="en-MY" sz="1050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FF0ED9F-72F3-175A-A415-CBBCC05C517E}"/>
              </a:ext>
            </a:extLst>
          </p:cNvPr>
          <p:cNvSpPr txBox="1"/>
          <p:nvPr/>
        </p:nvSpPr>
        <p:spPr>
          <a:xfrm>
            <a:off x="1337521" y="3167390"/>
            <a:ext cx="38343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PL2</a:t>
            </a:r>
            <a:endParaRPr lang="en-MY" sz="1050" b="1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2401BAC-1E9E-E088-B56C-69B338B376EA}"/>
              </a:ext>
            </a:extLst>
          </p:cNvPr>
          <p:cNvSpPr txBox="1"/>
          <p:nvPr/>
        </p:nvSpPr>
        <p:spPr>
          <a:xfrm>
            <a:off x="3403945" y="4788908"/>
            <a:ext cx="32412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Y1</a:t>
            </a:r>
            <a:endParaRPr lang="en-MY" sz="1050" b="1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849A5FC-31E4-590A-46B3-E6399BFCF8DE}"/>
              </a:ext>
            </a:extLst>
          </p:cNvPr>
          <p:cNvSpPr txBox="1"/>
          <p:nvPr/>
        </p:nvSpPr>
        <p:spPr>
          <a:xfrm>
            <a:off x="3965752" y="4797379"/>
            <a:ext cx="32412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Y2</a:t>
            </a:r>
            <a:endParaRPr lang="en-MY" sz="1050" b="1" dirty="0"/>
          </a:p>
        </p:txBody>
      </p:sp>
      <p:sp>
        <p:nvSpPr>
          <p:cNvPr id="32" name="Arrow: Right 31">
            <a:extLst>
              <a:ext uri="{FF2B5EF4-FFF2-40B4-BE49-F238E27FC236}">
                <a16:creationId xmlns:a16="http://schemas.microsoft.com/office/drawing/2014/main" id="{17CA3C0C-48F9-A415-6E4F-66FF6BCAEB80}"/>
              </a:ext>
            </a:extLst>
          </p:cNvPr>
          <p:cNvSpPr/>
          <p:nvPr/>
        </p:nvSpPr>
        <p:spPr>
          <a:xfrm>
            <a:off x="4743450" y="2311400"/>
            <a:ext cx="201613" cy="9604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33" name="Arrow: Right 32">
            <a:extLst>
              <a:ext uri="{FF2B5EF4-FFF2-40B4-BE49-F238E27FC236}">
                <a16:creationId xmlns:a16="http://schemas.microsoft.com/office/drawing/2014/main" id="{87C4E4F0-E43C-BEF8-CBA3-8F36A4282D98}"/>
              </a:ext>
            </a:extLst>
          </p:cNvPr>
          <p:cNvSpPr/>
          <p:nvPr/>
        </p:nvSpPr>
        <p:spPr>
          <a:xfrm>
            <a:off x="2955565" y="3812852"/>
            <a:ext cx="201613" cy="96044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10164CC-83CB-4545-5C33-BFC40954F585}"/>
              </a:ext>
            </a:extLst>
          </p:cNvPr>
          <p:cNvSpPr txBox="1"/>
          <p:nvPr/>
        </p:nvSpPr>
        <p:spPr>
          <a:xfrm>
            <a:off x="7410117" y="514950"/>
            <a:ext cx="2885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Changes in Aggregate Supply</a:t>
            </a:r>
            <a:endParaRPr lang="en-MY" u="sng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229A5A5-641B-6425-D505-3225916017CF}"/>
              </a:ext>
            </a:extLst>
          </p:cNvPr>
          <p:cNvSpPr txBox="1"/>
          <p:nvPr/>
        </p:nvSpPr>
        <p:spPr>
          <a:xfrm>
            <a:off x="7410116" y="955578"/>
            <a:ext cx="30535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u="sng" dirty="0"/>
              <a:t>Changes in Aggregate Demand</a:t>
            </a:r>
            <a:endParaRPr lang="en-MY" u="sng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6BC3B76-7ED9-D195-53C2-B32C2D586C6A}"/>
              </a:ext>
            </a:extLst>
          </p:cNvPr>
          <p:cNvSpPr txBox="1"/>
          <p:nvPr/>
        </p:nvSpPr>
        <p:spPr>
          <a:xfrm>
            <a:off x="5771872" y="4234370"/>
            <a:ext cx="35137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AD</a:t>
            </a:r>
            <a:endParaRPr lang="en-MY" sz="1050" b="1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AC740DF-8126-F973-C6F9-BFBD926821EF}"/>
              </a:ext>
            </a:extLst>
          </p:cNvPr>
          <p:cNvSpPr txBox="1"/>
          <p:nvPr/>
        </p:nvSpPr>
        <p:spPr>
          <a:xfrm>
            <a:off x="5821388" y="1849949"/>
            <a:ext cx="3994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AS1</a:t>
            </a:r>
            <a:endParaRPr lang="en-MY" sz="1050" b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13A30C3-C00C-951A-E043-C9A405CAA3AC}"/>
              </a:ext>
            </a:extLst>
          </p:cNvPr>
          <p:cNvSpPr txBox="1"/>
          <p:nvPr/>
        </p:nvSpPr>
        <p:spPr>
          <a:xfrm>
            <a:off x="5278194" y="1389972"/>
            <a:ext cx="39946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/>
              <a:t>AS2</a:t>
            </a:r>
            <a:endParaRPr lang="en-MY" sz="1050" b="1" dirty="0"/>
          </a:p>
        </p:txBody>
      </p:sp>
    </p:spTree>
    <p:extLst>
      <p:ext uri="{BB962C8B-B14F-4D97-AF65-F5344CB8AC3E}">
        <p14:creationId xmlns:p14="http://schemas.microsoft.com/office/powerpoint/2010/main" val="13507547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22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Supply Demand Curve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Supply Demand Curve</dc:title>
  <dc:creator>Kamel Faizeen Abdullah</dc:creator>
  <cp:lastModifiedBy>Kamel Faizeen Abdullah</cp:lastModifiedBy>
  <cp:revision>1</cp:revision>
  <dcterms:created xsi:type="dcterms:W3CDTF">2023-01-17T00:41:30Z</dcterms:created>
  <dcterms:modified xsi:type="dcterms:W3CDTF">2023-01-17T05:02:02Z</dcterms:modified>
</cp:coreProperties>
</file>