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9689" autoAdjust="0"/>
  </p:normalViewPr>
  <p:slideViewPr>
    <p:cSldViewPr snapToGrid="0">
      <p:cViewPr varScale="1">
        <p:scale>
          <a:sx n="59" d="100"/>
          <a:sy n="59" d="100"/>
        </p:scale>
        <p:origin x="9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08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00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166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883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3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196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91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384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463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0163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4455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06791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3989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735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85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811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807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176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7FAC0-DE13-3464-20F2-1D439C061B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D15CEC-6B76-8437-BC03-669847FE01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646752-CEDA-9354-4B0A-ECD5CC674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938" y="942050"/>
            <a:ext cx="9359612" cy="49738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32969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F7EB7-6584-F555-B78B-50A6AA33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 dirty="0"/>
              <a:t>WORKING AT HEIGHT 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E885D-76E1-D867-201D-56752426C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Working on temporary or permanent structures that are greater than 1.8meters above the ground or floor level.</a:t>
            </a:r>
          </a:p>
          <a:p>
            <a:pPr marL="0" indent="0">
              <a:buNone/>
            </a:pP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912601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DB488-E5AE-E32F-F219-4FE6659DB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 dirty="0"/>
              <a:t>Example of working at height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8D6DE-3BE3-E959-B915-382009AF96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Roof/Bridge/Ladder works</a:t>
            </a:r>
          </a:p>
          <a:p>
            <a:r>
              <a:rPr lang="en-MY" dirty="0"/>
              <a:t>Scaffolding works</a:t>
            </a:r>
          </a:p>
          <a:p>
            <a:r>
              <a:rPr lang="en-MY" dirty="0"/>
              <a:t>External window cleaning works</a:t>
            </a:r>
          </a:p>
          <a:p>
            <a:r>
              <a:rPr lang="en-MY" dirty="0"/>
              <a:t>Construction framing/painting works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FF6862-C753-1691-B48C-D9C10FCB4E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3818" y="2249487"/>
            <a:ext cx="4876800" cy="343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83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58D62-BFDD-DB9F-CC6E-FFB7E77C7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 dirty="0"/>
              <a:t>Working at height hazards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16801-CAAE-748C-187F-6C420923E3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MY" dirty="0"/>
              <a:t>Falling of personnel</a:t>
            </a:r>
          </a:p>
          <a:p>
            <a:r>
              <a:rPr lang="en-MY" dirty="0"/>
              <a:t>Fall of material</a:t>
            </a:r>
          </a:p>
          <a:p>
            <a:r>
              <a:rPr lang="en-MY" dirty="0"/>
              <a:t>Dropped object </a:t>
            </a:r>
          </a:p>
          <a:p>
            <a:r>
              <a:rPr lang="en-MY" dirty="0"/>
              <a:t>Collapse of scaffold</a:t>
            </a:r>
          </a:p>
          <a:p>
            <a:r>
              <a:rPr lang="en-MY" dirty="0"/>
              <a:t>Floor/Hole openings</a:t>
            </a:r>
          </a:p>
          <a:p>
            <a:r>
              <a:rPr lang="en-MY" dirty="0"/>
              <a:t>Slip trip and fall</a:t>
            </a:r>
          </a:p>
          <a:p>
            <a:pPr marL="0" indent="0">
              <a:buNone/>
            </a:pPr>
            <a:endParaRPr lang="en-M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DFD6D2-503D-E4DA-EE80-0493866EB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1818" y="2452255"/>
            <a:ext cx="4575464" cy="333894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2970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A1466-055F-63C3-87D4-8891D7777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</p:spPr>
        <p:txBody>
          <a:bodyPr/>
          <a:lstStyle/>
          <a:p>
            <a:r>
              <a:rPr lang="en-MY" b="1" dirty="0"/>
              <a:t>Safety Precautions working at height.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5DFAFF-BD01-7931-C54C-6DA4AF38C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Valid work permit (work method statement and risk assessment)</a:t>
            </a:r>
          </a:p>
          <a:p>
            <a:r>
              <a:rPr lang="en-MY" dirty="0"/>
              <a:t>Toolbox talk conduct</a:t>
            </a:r>
          </a:p>
          <a:p>
            <a:r>
              <a:rPr lang="en-MY" dirty="0"/>
              <a:t>Full PPE mandatory</a:t>
            </a:r>
          </a:p>
          <a:p>
            <a:r>
              <a:rPr lang="en-MY" dirty="0"/>
              <a:t>Identify and understand hazards.</a:t>
            </a:r>
          </a:p>
          <a:p>
            <a:r>
              <a:rPr lang="en-MY" dirty="0"/>
              <a:t>Tool kit used while working at height</a:t>
            </a:r>
          </a:p>
          <a:p>
            <a:r>
              <a:rPr lang="en-MY" dirty="0"/>
              <a:t>Barricade the area.</a:t>
            </a:r>
          </a:p>
          <a:p>
            <a:pPr marL="0" indent="0">
              <a:buNone/>
            </a:pPr>
            <a:endParaRPr lang="en-MY" dirty="0"/>
          </a:p>
          <a:p>
            <a:endParaRPr lang="en-MY" dirty="0"/>
          </a:p>
          <a:p>
            <a:endParaRPr lang="en-M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0B1FC3-A112-88BB-DA03-59459D0B7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2857702"/>
            <a:ext cx="4668982" cy="3381780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7797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D4A79-09DF-2D3D-2EE7-0F015A78A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 dirty="0"/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98D128-BBAE-9325-E3C5-07EB3417D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835829"/>
            <a:ext cx="9905999" cy="4216627"/>
          </a:xfrm>
        </p:spPr>
        <p:txBody>
          <a:bodyPr/>
          <a:lstStyle/>
          <a:p>
            <a:pPr marL="0" indent="0" algn="ctr">
              <a:buNone/>
            </a:pPr>
            <a:r>
              <a:rPr lang="en-MY" sz="2800" dirty="0"/>
              <a:t>THANK YOU SAFETY COMES FIRST NO WORK SO URGENT </a:t>
            </a:r>
          </a:p>
          <a:p>
            <a:pPr marL="0" indent="0" algn="ctr">
              <a:buNone/>
            </a:pPr>
            <a:endParaRPr lang="en-MY" sz="2800" dirty="0"/>
          </a:p>
          <a:p>
            <a:pPr marL="0" indent="0" algn="ctr">
              <a:buNone/>
            </a:pPr>
            <a:endParaRPr lang="en-MY" sz="2800" dirty="0"/>
          </a:p>
          <a:p>
            <a:pPr marL="0" indent="0" algn="ctr">
              <a:buNone/>
            </a:pPr>
            <a:endParaRPr lang="en-MY" dirty="0"/>
          </a:p>
          <a:p>
            <a:pPr marL="0" indent="0">
              <a:buNone/>
            </a:pPr>
            <a:endParaRPr lang="en-M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D0180F-FAFD-AC6D-E9C5-D4B7005E9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411" y="2713563"/>
            <a:ext cx="6096000" cy="27224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44330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ustom 1">
      <a:dk1>
        <a:sysClr val="windowText" lastClr="000000"/>
      </a:dk1>
      <a:lt1>
        <a:srgbClr val="000000"/>
      </a:lt1>
      <a:dk2>
        <a:srgbClr val="FE8943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78</TotalTime>
  <Words>118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Tw Cen MT</vt:lpstr>
      <vt:lpstr>Circuit</vt:lpstr>
      <vt:lpstr>PowerPoint Presentation</vt:lpstr>
      <vt:lpstr>WORKING AT HEIGHT DEFINITION</vt:lpstr>
      <vt:lpstr>Example of working at height</vt:lpstr>
      <vt:lpstr>Working at height hazards</vt:lpstr>
      <vt:lpstr>Safety Precautions working at height.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at height</dc:title>
  <dc:creator>Smart Office</dc:creator>
  <cp:lastModifiedBy>meixin Goo</cp:lastModifiedBy>
  <cp:revision>4</cp:revision>
  <dcterms:created xsi:type="dcterms:W3CDTF">2023-07-19T13:18:18Z</dcterms:created>
  <dcterms:modified xsi:type="dcterms:W3CDTF">2023-09-04T15:07:28Z</dcterms:modified>
</cp:coreProperties>
</file>