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8/17/2023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17/8/2023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17/8/2023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17/8/2023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[TOPIC]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  <a:r>
              <a:rPr lang="en-GB" dirty="0"/>
              <a:t>[name of presenter]</a:t>
            </a:r>
          </a:p>
          <a:p>
            <a:r>
              <a:rPr lang="en-GB" dirty="0"/>
              <a:t>[Presentation Date]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F72A8ECC-6801-90FF-8FEB-F5E091748D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1530277"/>
              </p:ext>
            </p:extLst>
          </p:nvPr>
        </p:nvGraphicFramePr>
        <p:xfrm>
          <a:off x="1219283" y="1345650"/>
          <a:ext cx="6902353" cy="453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2994">
                  <a:extLst>
                    <a:ext uri="{9D8B030D-6E8A-4147-A177-3AD203B41FA5}">
                      <a16:colId xmlns:a16="http://schemas.microsoft.com/office/drawing/2014/main" val="3352496733"/>
                    </a:ext>
                  </a:extLst>
                </a:gridCol>
                <a:gridCol w="6259359">
                  <a:extLst>
                    <a:ext uri="{9D8B030D-6E8A-4147-A177-3AD203B41FA5}">
                      <a16:colId xmlns:a16="http://schemas.microsoft.com/office/drawing/2014/main" val="2748893929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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50985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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77332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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76230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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97463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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82239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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204883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355BBF-9965-1884-326D-7068D64CCCA0}"/>
              </a:ext>
            </a:extLst>
          </p:cNvPr>
          <p:cNvSpPr txBox="1"/>
          <p:nvPr/>
        </p:nvSpPr>
        <p:spPr>
          <a:xfrm>
            <a:off x="0" y="0"/>
            <a:ext cx="1102937" cy="649506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vert270" wrap="square" rtlCol="0">
            <a:noAutofit/>
          </a:bodyPr>
          <a:lstStyle/>
          <a:p>
            <a:pPr algn="ctr"/>
            <a:r>
              <a:rPr lang="en-MY" sz="4400" b="1" spc="600" dirty="0"/>
              <a:t>Content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482B119-BA9B-9DC0-AB92-C3337758B2B8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[TOPIC]</a:t>
            </a:r>
          </a:p>
        </p:txBody>
      </p:sp>
    </p:spTree>
    <p:extLst>
      <p:ext uri="{BB962C8B-B14F-4D97-AF65-F5344CB8AC3E}">
        <p14:creationId xmlns:p14="http://schemas.microsoft.com/office/powerpoint/2010/main" val="1898413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EEB713-BB78-AF9B-5CA5-0AA6F5944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17249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275</TotalTime>
  <Words>25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[TOPIC]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Muhammad Hadi Jasmin</cp:lastModifiedBy>
  <cp:revision>39</cp:revision>
  <dcterms:created xsi:type="dcterms:W3CDTF">2019-04-03T06:28:13Z</dcterms:created>
  <dcterms:modified xsi:type="dcterms:W3CDTF">2023-08-17T05:52:25Z</dcterms:modified>
</cp:coreProperties>
</file>