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</p:sldMasterIdLst>
  <p:notesMasterIdLst>
    <p:notesMasterId r:id="rId5"/>
  </p:notesMasterIdLst>
  <p:handoutMasterIdLst>
    <p:handoutMasterId r:id="rId6"/>
  </p:handoutMasterIdLst>
  <p:sldIdLst>
    <p:sldId id="558" r:id="rId3"/>
    <p:sldId id="560" r:id="rId4"/>
  </p:sldIdLst>
  <p:sldSz cx="9906000" cy="6858000" type="A4"/>
  <p:notesSz cx="9866313" cy="67357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038" userDrawn="1">
          <p15:clr>
            <a:srgbClr val="A4A3A4"/>
          </p15:clr>
        </p15:guide>
        <p15:guide id="2" pos="3320" userDrawn="1">
          <p15:clr>
            <a:srgbClr val="A4A3A4"/>
          </p15:clr>
        </p15:guide>
        <p15:guide id="3" orient="horz" pos="2121" userDrawn="1">
          <p15:clr>
            <a:srgbClr val="A4A3A4"/>
          </p15:clr>
        </p15:guide>
        <p15:guide id="4" pos="3108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Nor Halifa Abdul Halim" initials="NHAH" lastIdx="1" clrIdx="0"/>
  <p:cmAuthor id="1" name="ND019" initials="N" lastIdx="3" clrIdx="1">
    <p:extLst>
      <p:ext uri="{19B8F6BF-5375-455C-9EA6-DF929625EA0E}">
        <p15:presenceInfo xmlns:p15="http://schemas.microsoft.com/office/powerpoint/2012/main" userId="ND019" providerId="None"/>
      </p:ext>
    </p:extLst>
  </p:cmAuthor>
  <p:cmAuthor id="2" name="ND Meetings" initials="NM" lastIdx="1" clrIdx="2">
    <p:extLst>
      <p:ext uri="{19B8F6BF-5375-455C-9EA6-DF929625EA0E}">
        <p15:presenceInfo xmlns:p15="http://schemas.microsoft.com/office/powerpoint/2012/main" userId="ND Meeting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99CC00"/>
    <a:srgbClr val="000099"/>
    <a:srgbClr val="FFAB57"/>
    <a:srgbClr val="CCFF99"/>
    <a:srgbClr val="70266C"/>
    <a:srgbClr val="FFCC00"/>
    <a:srgbClr val="CC99FF"/>
    <a:srgbClr val="FFCCFF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771" autoAdjust="0"/>
    <p:restoredTop sz="90349" autoAdjust="0"/>
  </p:normalViewPr>
  <p:slideViewPr>
    <p:cSldViewPr snapToGrid="0">
      <p:cViewPr>
        <p:scale>
          <a:sx n="100" d="100"/>
          <a:sy n="100" d="100"/>
        </p:scale>
        <p:origin x="798" y="-348"/>
      </p:cViewPr>
      <p:guideLst>
        <p:guide orient="horz" pos="2160"/>
        <p:guide pos="312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1843" y="62"/>
      </p:cViewPr>
      <p:guideLst>
        <p:guide orient="horz" pos="2038"/>
        <p:guide pos="3320"/>
        <p:guide orient="horz" pos="2121"/>
        <p:guide pos="31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6" y="2"/>
            <a:ext cx="4276255" cy="338143"/>
          </a:xfrm>
          <a:prstGeom prst="rect">
            <a:avLst/>
          </a:prstGeom>
        </p:spPr>
        <p:txBody>
          <a:bodyPr vert="horz" lIns="91434" tIns="45717" rIns="91434" bIns="45717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587734" y="2"/>
            <a:ext cx="4276255" cy="338143"/>
          </a:xfrm>
          <a:prstGeom prst="rect">
            <a:avLst/>
          </a:prstGeom>
        </p:spPr>
        <p:txBody>
          <a:bodyPr vert="horz" lIns="91434" tIns="45717" rIns="91434" bIns="45717" rtlCol="0"/>
          <a:lstStyle>
            <a:lvl1pPr algn="r">
              <a:defRPr sz="1200"/>
            </a:lvl1pPr>
          </a:lstStyle>
          <a:p>
            <a:fld id="{D9F3E0C4-356F-4823-BA78-B35B20B65433}" type="datetimeFigureOut">
              <a:rPr lang="en-MY" smtClean="0"/>
              <a:t>25/5/2022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6" y="6397624"/>
            <a:ext cx="4276255" cy="338143"/>
          </a:xfrm>
          <a:prstGeom prst="rect">
            <a:avLst/>
          </a:prstGeom>
        </p:spPr>
        <p:txBody>
          <a:bodyPr vert="horz" lIns="91434" tIns="45717" rIns="91434" bIns="45717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587734" y="6397624"/>
            <a:ext cx="4276255" cy="338143"/>
          </a:xfrm>
          <a:prstGeom prst="rect">
            <a:avLst/>
          </a:prstGeom>
        </p:spPr>
        <p:txBody>
          <a:bodyPr vert="horz" lIns="91434" tIns="45717" rIns="91434" bIns="45717" rtlCol="0" anchor="b"/>
          <a:lstStyle>
            <a:lvl1pPr algn="r">
              <a:defRPr sz="1200"/>
            </a:lvl1pPr>
          </a:lstStyle>
          <a:p>
            <a:fld id="{148AAE2D-6E5A-47B5-9758-D764F629887A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2283296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263" y="0"/>
            <a:ext cx="9729787" cy="67357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8" tIns="45714" rIns="91428" bIns="45714"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9754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114800" y="798513"/>
            <a:ext cx="3119438" cy="21605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134570" y="3079202"/>
            <a:ext cx="9076554" cy="2519344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6426607" y="6077311"/>
            <a:ext cx="4916468" cy="321027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3D8655-80A7-4DF4-8641-CF0535339E6C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06759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114800" y="798513"/>
            <a:ext cx="3119438" cy="21605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134570" y="3079202"/>
            <a:ext cx="9076554" cy="2519344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6426607" y="6077311"/>
            <a:ext cx="4916468" cy="321027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3D8655-80A7-4DF4-8641-CF0535339E6C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06352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2.jpe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E29CC0E-2368-4D26-81E8-013C9C8BAE1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33027" r="48124"/>
          <a:stretch/>
        </p:blipFill>
        <p:spPr>
          <a:xfrm>
            <a:off x="4447" y="1388838"/>
            <a:ext cx="5061770" cy="54691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E29CC0E-2368-4D26-81E8-013C9C8BAE1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62355" t="7220" r="10967" b="64091"/>
          <a:stretch/>
        </p:blipFill>
        <p:spPr>
          <a:xfrm>
            <a:off x="5286242" y="4"/>
            <a:ext cx="4619761" cy="41578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9146" y="155544"/>
            <a:ext cx="2569358" cy="1276799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875"/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950"/>
            </a:lvl1pPr>
            <a:lvl2pPr marL="371491" indent="0" algn="ctr">
              <a:buNone/>
              <a:defRPr sz="1625"/>
            </a:lvl2pPr>
            <a:lvl3pPr marL="742983" indent="0" algn="ctr">
              <a:buNone/>
              <a:defRPr sz="1462"/>
            </a:lvl3pPr>
            <a:lvl4pPr marL="1114475" indent="0" algn="ctr">
              <a:buNone/>
              <a:defRPr sz="1300"/>
            </a:lvl4pPr>
            <a:lvl5pPr marL="1485965" indent="0" algn="ctr">
              <a:buNone/>
              <a:defRPr sz="1300"/>
            </a:lvl5pPr>
            <a:lvl6pPr marL="1857457" indent="0" algn="ctr">
              <a:buNone/>
              <a:defRPr sz="1300"/>
            </a:lvl6pPr>
            <a:lvl7pPr marL="2228949" indent="0" algn="ctr">
              <a:buNone/>
              <a:defRPr sz="1300"/>
            </a:lvl7pPr>
            <a:lvl8pPr marL="2600440" indent="0" algn="ctr">
              <a:buNone/>
              <a:defRPr sz="1300"/>
            </a:lvl8pPr>
            <a:lvl9pPr marL="2971932" indent="0" algn="ctr">
              <a:buNone/>
              <a:defRPr sz="1300"/>
            </a:lvl9pPr>
          </a:lstStyle>
          <a:p>
            <a:r>
              <a:rPr lang="en-US"/>
              <a:t>Click to edit Master subtitle style</a:t>
            </a:r>
            <a:endParaRPr lang="en-MY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4388740" y="6359518"/>
            <a:ext cx="222885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B720B38-1747-4034-9DCD-8F32AB7557EA}" type="datetime1">
              <a:rPr lang="en-MY" smtClean="0"/>
              <a:pPr/>
              <a:t>25/5/2022</a:t>
            </a:fld>
            <a:endParaRPr lang="en-MY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785627" y="6356365"/>
            <a:ext cx="1898060" cy="365125"/>
          </a:xfrm>
        </p:spPr>
        <p:txBody>
          <a:bodyPr/>
          <a:lstStyle/>
          <a:p>
            <a:endParaRPr lang="en-MY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851722" y="6356365"/>
            <a:ext cx="373244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067DC33-8416-46B9-BFB5-95A4BBC5BE18}" type="slidenum">
              <a:rPr lang="en-MY" smtClean="0"/>
              <a:pPr/>
              <a:t>‹#›</a:t>
            </a:fld>
            <a:endParaRPr lang="en-MY"/>
          </a:p>
        </p:txBody>
      </p:sp>
      <p:sp>
        <p:nvSpPr>
          <p:cNvPr id="12" name="TextBox 11"/>
          <p:cNvSpPr txBox="1"/>
          <p:nvPr userDrawn="1"/>
        </p:nvSpPr>
        <p:spPr>
          <a:xfrm>
            <a:off x="0" y="6589942"/>
            <a:ext cx="1383712" cy="2423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975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r>
              <a:rPr lang="en-MY" sz="975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Neu</a:t>
            </a:r>
            <a:r>
              <a:rPr lang="en-MY" sz="975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Dimension 2018</a:t>
            </a:r>
            <a:endParaRPr lang="en-MY" sz="975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3" name="Group 12"/>
          <p:cNvGrpSpPr/>
          <p:nvPr userDrawn="1"/>
        </p:nvGrpSpPr>
        <p:grpSpPr>
          <a:xfrm>
            <a:off x="1592020" y="5244297"/>
            <a:ext cx="6811508" cy="1258208"/>
            <a:chOff x="2007534" y="5244297"/>
            <a:chExt cx="8383394" cy="1258208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8E4A5D79-335C-4312-B824-647D3914F5F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07534" y="5247789"/>
              <a:ext cx="1713543" cy="1254716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4E0AA0E1-D116-4552-8E48-B4E626BA18B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431911" y="5244297"/>
              <a:ext cx="1001111" cy="1247430"/>
            </a:xfrm>
            <a:prstGeom prst="rect">
              <a:avLst/>
            </a:prstGeom>
          </p:spPr>
        </p:pic>
        <p:pic>
          <p:nvPicPr>
            <p:cNvPr id="16" name="Picture 24" descr="http://i1.ytimg.com/vi/X00EUZt-WK4/hqdefault.jpg">
              <a:extLst>
                <a:ext uri="{FF2B5EF4-FFF2-40B4-BE49-F238E27FC236}">
                  <a16:creationId xmlns:a16="http://schemas.microsoft.com/office/drawing/2014/main" id="{97B5EBA3-283F-412F-B54B-5515F99D38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3022" y="5255497"/>
              <a:ext cx="2129568" cy="12393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2">
              <a:extLst>
                <a:ext uri="{FF2B5EF4-FFF2-40B4-BE49-F238E27FC236}">
                  <a16:creationId xmlns:a16="http://schemas.microsoft.com/office/drawing/2014/main" id="{A723D436-5AFC-48A8-A271-4DFB3EC002E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562590" y="5251812"/>
              <a:ext cx="2828338" cy="1239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" name="Picture 3"/>
            <p:cNvPicPr>
              <a:picLocks noChangeAspect="1" noChangeArrowheads="1"/>
            </p:cNvPicPr>
            <p:nvPr userDrawn="1"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2773" y="5245250"/>
              <a:ext cx="719138" cy="12474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49684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ooter Placeholder 4"/>
          <p:cNvSpPr txBox="1">
            <a:spLocks/>
          </p:cNvSpPr>
          <p:nvPr userDrawn="1"/>
        </p:nvSpPr>
        <p:spPr>
          <a:xfrm>
            <a:off x="3281364" y="6356365"/>
            <a:ext cx="3343275" cy="365125"/>
          </a:xfrm>
          <a:prstGeom prst="rect">
            <a:avLst/>
          </a:prstGeom>
        </p:spPr>
        <p:txBody>
          <a:bodyPr vert="horz" lIns="74295" tIns="37148" rIns="74295" bIns="37148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975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96934" y="5950241"/>
            <a:ext cx="829067" cy="884571"/>
            <a:chOff x="10615018" y="5601769"/>
            <a:chExt cx="1515258" cy="1260733"/>
          </a:xfrm>
        </p:grpSpPr>
        <p:pic>
          <p:nvPicPr>
            <p:cNvPr id="21" name="Picture 20"/>
            <p:cNvPicPr>
              <a:picLocks noChangeAspect="1"/>
            </p:cNvPicPr>
            <p:nvPr userDrawn="1"/>
          </p:nvPicPr>
          <p:blipFill rotWithShape="1">
            <a:blip r:embed="rId2">
              <a:lum bright="96000"/>
            </a:blip>
            <a:srcRect l="22511" t="16004" r="22360" b="34597"/>
            <a:stretch/>
          </p:blipFill>
          <p:spPr>
            <a:xfrm>
              <a:off x="10615018" y="5601769"/>
              <a:ext cx="1395990" cy="116638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22" name="Picture 21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93268" y="6064768"/>
              <a:ext cx="1437008" cy="797734"/>
            </a:xfrm>
            <a:prstGeom prst="rect">
              <a:avLst/>
            </a:prstGeom>
          </p:spPr>
        </p:pic>
      </p:grpSp>
      <p:sp>
        <p:nvSpPr>
          <p:cNvPr id="25" name="Date Placeholder 3"/>
          <p:cNvSpPr txBox="1">
            <a:spLocks/>
          </p:cNvSpPr>
          <p:nvPr userDrawn="1"/>
        </p:nvSpPr>
        <p:spPr>
          <a:xfrm>
            <a:off x="903809" y="6443698"/>
            <a:ext cx="2228850" cy="365125"/>
          </a:xfrm>
          <a:prstGeom prst="rect">
            <a:avLst/>
          </a:prstGeom>
        </p:spPr>
        <p:txBody>
          <a:bodyPr vert="horz" lIns="74295" tIns="37148" rIns="74295" bIns="37148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7429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358B7B9-5B66-4A1B-A7BC-DADE82892A3A}" type="datetimeFigureOut">
              <a:rPr kumimoji="0" lang="en-GB" sz="975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7429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25/05/2022</a:t>
            </a:fld>
            <a:endParaRPr kumimoji="0" lang="en-GB" sz="975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2708" y="50598"/>
            <a:ext cx="1640837" cy="815386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681039" y="365129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681039" y="1825625"/>
            <a:ext cx="854392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>
          <a:xfrm>
            <a:off x="4388740" y="6359518"/>
            <a:ext cx="2228850" cy="365125"/>
          </a:xfrm>
        </p:spPr>
        <p:txBody>
          <a:bodyPr/>
          <a:lstStyle/>
          <a:p>
            <a:fld id="{7394B257-4EC1-4F3A-87C2-D91111C4BA27}" type="datetime1">
              <a:rPr lang="en-MY" smtClean="0"/>
              <a:t>25/5/2022</a:t>
            </a:fld>
            <a:endParaRPr lang="en-MY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785627" y="6356365"/>
            <a:ext cx="1898060" cy="365125"/>
          </a:xfrm>
        </p:spPr>
        <p:txBody>
          <a:bodyPr/>
          <a:lstStyle/>
          <a:p>
            <a:endParaRPr lang="en-MY" dirty="0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851722" y="6356365"/>
            <a:ext cx="373244" cy="365125"/>
          </a:xfrm>
        </p:spPr>
        <p:txBody>
          <a:bodyPr/>
          <a:lstStyle/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836109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20B38-1747-4034-9DCD-8F32AB7557EA}" type="datetime1">
              <a:rPr lang="en-MY" smtClean="0"/>
              <a:t>25/5/2022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067DC33-8416-46B9-BFB5-95A4BBC5BE18}" type="slidenum">
              <a:rPr lang="en-MY" smtClean="0"/>
              <a:pPr/>
              <a:t>‹#›</a:t>
            </a:fld>
            <a:endParaRPr lang="en-MY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E29CC0E-2368-4D26-81E8-013C9C8BAE1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33027" r="48124"/>
          <a:stretch/>
        </p:blipFill>
        <p:spPr>
          <a:xfrm>
            <a:off x="4447" y="1388838"/>
            <a:ext cx="5061770" cy="546916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E29CC0E-2368-4D26-81E8-013C9C8BAE1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62355" t="7220" r="10967" b="64091"/>
          <a:stretch/>
        </p:blipFill>
        <p:spPr>
          <a:xfrm>
            <a:off x="5286242" y="4"/>
            <a:ext cx="4619761" cy="415783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9146" y="155544"/>
            <a:ext cx="2569358" cy="1276799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10" name="TextBox 9"/>
          <p:cNvSpPr txBox="1"/>
          <p:nvPr userDrawn="1"/>
        </p:nvSpPr>
        <p:spPr>
          <a:xfrm>
            <a:off x="0" y="6589942"/>
            <a:ext cx="1383712" cy="2423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975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r>
              <a:rPr lang="en-MY" sz="975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Neu</a:t>
            </a:r>
            <a:r>
              <a:rPr lang="en-MY" sz="975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Dimension 2018</a:t>
            </a:r>
            <a:endParaRPr lang="en-MY" sz="975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1547246" y="4170588"/>
            <a:ext cx="6811508" cy="1258208"/>
            <a:chOff x="2007534" y="5244297"/>
            <a:chExt cx="8383394" cy="1258208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8E4A5D79-335C-4312-B824-647D3914F5F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07534" y="5247789"/>
              <a:ext cx="1713543" cy="1254716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E0AA0E1-D116-4552-8E48-B4E626BA18B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431911" y="5244297"/>
              <a:ext cx="1001111" cy="1247430"/>
            </a:xfrm>
            <a:prstGeom prst="rect">
              <a:avLst/>
            </a:prstGeom>
          </p:spPr>
        </p:pic>
        <p:pic>
          <p:nvPicPr>
            <p:cNvPr id="14" name="Picture 24" descr="http://i1.ytimg.com/vi/X00EUZt-WK4/hqdefault.jpg">
              <a:extLst>
                <a:ext uri="{FF2B5EF4-FFF2-40B4-BE49-F238E27FC236}">
                  <a16:creationId xmlns:a16="http://schemas.microsoft.com/office/drawing/2014/main" id="{97B5EBA3-283F-412F-B54B-5515F99D38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3022" y="5255497"/>
              <a:ext cx="2129568" cy="12393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A723D436-5AFC-48A8-A271-4DFB3EC002E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562590" y="5251812"/>
              <a:ext cx="2828338" cy="1239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" name="Picture 3"/>
            <p:cNvPicPr>
              <a:picLocks noChangeAspect="1" noChangeArrowheads="1"/>
            </p:cNvPicPr>
            <p:nvPr userDrawn="1"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2773" y="5245250"/>
              <a:ext cx="719138" cy="12474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9654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4B257-4EC1-4F3A-87C2-D91111C4BA27}" type="datetime1">
              <a:rPr lang="en-MY" smtClean="0"/>
              <a:t>25/5/2022</a:t>
            </a:fld>
            <a:endParaRPr lang="en-MY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  <p:sp>
        <p:nvSpPr>
          <p:cNvPr id="7" name="Footer Placeholder 4"/>
          <p:cNvSpPr txBox="1">
            <a:spLocks/>
          </p:cNvSpPr>
          <p:nvPr userDrawn="1"/>
        </p:nvSpPr>
        <p:spPr>
          <a:xfrm>
            <a:off x="3281364" y="6356365"/>
            <a:ext cx="3343275" cy="365125"/>
          </a:xfrm>
          <a:prstGeom prst="rect">
            <a:avLst/>
          </a:prstGeom>
        </p:spPr>
        <p:txBody>
          <a:bodyPr vert="horz" lIns="74295" tIns="37148" rIns="74295" bIns="37148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975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49" y="6275096"/>
            <a:ext cx="786253" cy="559716"/>
          </a:xfrm>
          <a:prstGeom prst="rect">
            <a:avLst/>
          </a:prstGeom>
        </p:spPr>
      </p:pic>
      <p:sp>
        <p:nvSpPr>
          <p:cNvPr id="11" name="Date Placeholder 3"/>
          <p:cNvSpPr txBox="1">
            <a:spLocks/>
          </p:cNvSpPr>
          <p:nvPr userDrawn="1"/>
        </p:nvSpPr>
        <p:spPr>
          <a:xfrm>
            <a:off x="1534885" y="6403941"/>
            <a:ext cx="1303859" cy="496925"/>
          </a:xfrm>
          <a:prstGeom prst="rect">
            <a:avLst/>
          </a:prstGeom>
        </p:spPr>
        <p:txBody>
          <a:bodyPr vert="horz" lIns="74295" tIns="37148" rIns="74295" bIns="37148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7429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358B7B9-5B66-4A1B-A7BC-DADE82892A3A}" type="datetimeFigureOut">
              <a:rPr kumimoji="0" lang="en-GB" sz="975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7429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25/05/2022</a:t>
            </a:fld>
            <a:endParaRPr kumimoji="0" lang="en-GB" sz="975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2708" y="50598"/>
            <a:ext cx="1640837" cy="815386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217921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AA04B-988E-4667-89DD-7F947165483E}" type="datetime1">
              <a:rPr lang="en-MY" smtClean="0"/>
              <a:t>25/5/2022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063931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8354" y="6356352"/>
            <a:ext cx="1381534" cy="365125"/>
          </a:xfrm>
        </p:spPr>
        <p:txBody>
          <a:bodyPr/>
          <a:lstStyle/>
          <a:p>
            <a:fld id="{A67AA04B-988E-4667-89DD-7F947165483E}" type="datetime1">
              <a:rPr lang="en-MY" smtClean="0"/>
              <a:t>25/5/2022</a:t>
            </a:fld>
            <a:endParaRPr lang="en-MY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184164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AA04B-988E-4667-89DD-7F947165483E}" type="datetime1">
              <a:rPr lang="en-MY" smtClean="0"/>
              <a:t>25/5/2022</a:t>
            </a:fld>
            <a:endParaRPr lang="en-M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577093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AA04B-988E-4667-89DD-7F947165483E}" type="datetime1">
              <a:rPr lang="en-MY" smtClean="0"/>
              <a:t>25/5/2022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202794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AA04B-988E-4667-89DD-7F947165483E}" type="datetime1">
              <a:rPr lang="en-MY" smtClean="0"/>
              <a:t>25/5/2022</a:t>
            </a:fld>
            <a:endParaRPr lang="en-MY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527088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AA04B-988E-4667-89DD-7F947165483E}" type="datetime1">
              <a:rPr lang="en-MY" smtClean="0"/>
              <a:t>25/5/2022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52482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AA04B-988E-4667-89DD-7F947165483E}" type="datetime1">
              <a:rPr lang="en-MY" smtClean="0"/>
              <a:t>25/5/2022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0096247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AA04B-988E-4667-89DD-7F947165483E}" type="datetime1">
              <a:rPr lang="en-MY" smtClean="0"/>
              <a:t>25/5/2022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6314454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AA04B-988E-4667-89DD-7F947165483E}" type="datetime1">
              <a:rPr lang="en-MY" smtClean="0"/>
              <a:t>25/5/2022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618073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4"/>
            <a:ext cx="9906000" cy="6857999"/>
          </a:xfrm>
          <a:prstGeom prst="rect">
            <a:avLst/>
          </a:prstGeom>
        </p:spPr>
      </p:pic>
      <p:sp>
        <p:nvSpPr>
          <p:cNvPr id="3" name="Title Placeholder 1"/>
          <p:cNvSpPr>
            <a:spLocks noGrp="1"/>
          </p:cNvSpPr>
          <p:nvPr>
            <p:ph type="title"/>
          </p:nvPr>
        </p:nvSpPr>
        <p:spPr>
          <a:xfrm>
            <a:off x="681039" y="365129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819028">
              <a:lnSpc>
                <a:spcPct val="80000"/>
              </a:lnSpc>
            </a:pPr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4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33485" lvl="0" indent="-233485" defTabSz="819028">
              <a:spcBef>
                <a:spcPts val="1075"/>
              </a:spcBef>
              <a:spcAft>
                <a:spcPts val="179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/>
              <a:t>Click to edit Master text styles</a:t>
            </a:r>
          </a:p>
          <a:p>
            <a:pPr marL="233485" lvl="1" indent="-233485" defTabSz="819028">
              <a:spcBef>
                <a:spcPts val="1075"/>
              </a:spcBef>
              <a:spcAft>
                <a:spcPts val="179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/>
              <a:t>Second level</a:t>
            </a:r>
          </a:p>
          <a:p>
            <a:pPr marL="233485" lvl="2" indent="-233485" defTabSz="819028">
              <a:spcBef>
                <a:spcPts val="1075"/>
              </a:spcBef>
              <a:spcAft>
                <a:spcPts val="179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/>
              <a:t>Third level</a:t>
            </a:r>
          </a:p>
          <a:p>
            <a:pPr marL="233485" lvl="3" indent="-233485" defTabSz="819028">
              <a:spcBef>
                <a:spcPts val="1075"/>
              </a:spcBef>
              <a:spcAft>
                <a:spcPts val="179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/>
              <a:t>Fourth level</a:t>
            </a:r>
          </a:p>
          <a:p>
            <a:pPr marL="233485" lvl="4" indent="-233485" defTabSz="819028">
              <a:spcBef>
                <a:spcPts val="1075"/>
              </a:spcBef>
              <a:spcAft>
                <a:spcPts val="179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/>
              <a:t>Fifth level</a:t>
            </a:r>
            <a:endParaRPr lang="en-MY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2"/>
          </p:nvPr>
        </p:nvSpPr>
        <p:spPr>
          <a:xfrm>
            <a:off x="4388740" y="6359518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75">
                <a:solidFill>
                  <a:schemeClr val="tx1"/>
                </a:solidFill>
              </a:defRPr>
            </a:lvl1pPr>
          </a:lstStyle>
          <a:p>
            <a:fld id="{A67AA04B-988E-4667-89DD-7F947165483E}" type="datetime1">
              <a:rPr lang="en-MY" smtClean="0"/>
              <a:pPr/>
              <a:t>25/5/2022</a:t>
            </a:fld>
            <a:endParaRPr lang="en-MY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85627" y="6356365"/>
            <a:ext cx="18980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851722" y="6356365"/>
            <a:ext cx="37324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75">
                <a:solidFill>
                  <a:schemeClr val="tx1"/>
                </a:solidFill>
              </a:defRPr>
            </a:lvl1pPr>
          </a:lstStyle>
          <a:p>
            <a:fld id="{7067DC33-8416-46B9-BFB5-95A4BBC5BE18}" type="slidenum">
              <a:rPr lang="en-MY" smtClean="0"/>
              <a:pPr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647802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742983" rtl="0" eaLnBrk="1" latinLnBrk="0" hangingPunct="1">
        <a:lnSpc>
          <a:spcPct val="90000"/>
        </a:lnSpc>
        <a:spcBef>
          <a:spcPct val="0"/>
        </a:spcBef>
        <a:buNone/>
        <a:defRPr sz="35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5746" indent="-185746" algn="l" defTabSz="742983" rtl="0" eaLnBrk="1" latinLnBrk="0" hangingPunct="1">
        <a:lnSpc>
          <a:spcPct val="90000"/>
        </a:lnSpc>
        <a:spcBef>
          <a:spcPts val="812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+mn-lt"/>
          <a:ea typeface="+mn-ea"/>
          <a:cs typeface="+mn-cs"/>
        </a:defRPr>
      </a:lvl1pPr>
      <a:lvl2pPr marL="557237" indent="-185746" algn="l" defTabSz="742983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28729" indent="-185746" algn="l" defTabSz="742983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625" kern="1200">
          <a:solidFill>
            <a:schemeClr val="tx1"/>
          </a:solidFill>
          <a:latin typeface="+mn-lt"/>
          <a:ea typeface="+mn-ea"/>
          <a:cs typeface="+mn-cs"/>
        </a:defRPr>
      </a:lvl3pPr>
      <a:lvl4pPr marL="1300220" indent="-185746" algn="l" defTabSz="742983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2" kern="1200">
          <a:solidFill>
            <a:schemeClr val="tx1"/>
          </a:solidFill>
          <a:latin typeface="+mn-lt"/>
          <a:ea typeface="+mn-ea"/>
          <a:cs typeface="+mn-cs"/>
        </a:defRPr>
      </a:lvl4pPr>
      <a:lvl5pPr marL="1671711" indent="-185746" algn="l" defTabSz="742983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2" kern="1200">
          <a:solidFill>
            <a:schemeClr val="tx1"/>
          </a:solidFill>
          <a:latin typeface="+mn-lt"/>
          <a:ea typeface="+mn-ea"/>
          <a:cs typeface="+mn-cs"/>
        </a:defRPr>
      </a:lvl5pPr>
      <a:lvl6pPr marL="2043204" indent="-185746" algn="l" defTabSz="742983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2" kern="1200">
          <a:solidFill>
            <a:schemeClr val="tx1"/>
          </a:solidFill>
          <a:latin typeface="+mn-lt"/>
          <a:ea typeface="+mn-ea"/>
          <a:cs typeface="+mn-cs"/>
        </a:defRPr>
      </a:lvl6pPr>
      <a:lvl7pPr marL="2414696" indent="-185746" algn="l" defTabSz="742983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2" kern="1200">
          <a:solidFill>
            <a:schemeClr val="tx1"/>
          </a:solidFill>
          <a:latin typeface="+mn-lt"/>
          <a:ea typeface="+mn-ea"/>
          <a:cs typeface="+mn-cs"/>
        </a:defRPr>
      </a:lvl7pPr>
      <a:lvl8pPr marL="2786187" indent="-185746" algn="l" defTabSz="742983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2" kern="1200">
          <a:solidFill>
            <a:schemeClr val="tx1"/>
          </a:solidFill>
          <a:latin typeface="+mn-lt"/>
          <a:ea typeface="+mn-ea"/>
          <a:cs typeface="+mn-cs"/>
        </a:defRPr>
      </a:lvl8pPr>
      <a:lvl9pPr marL="3157677" indent="-185746" algn="l" defTabSz="742983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42983" rtl="0" eaLnBrk="1" latinLnBrk="0" hangingPunct="1">
        <a:defRPr sz="1462" kern="1200">
          <a:solidFill>
            <a:schemeClr val="tx1"/>
          </a:solidFill>
          <a:latin typeface="+mn-lt"/>
          <a:ea typeface="+mn-ea"/>
          <a:cs typeface="+mn-cs"/>
        </a:defRPr>
      </a:lvl1pPr>
      <a:lvl2pPr marL="371491" algn="l" defTabSz="742983" rtl="0" eaLnBrk="1" latinLnBrk="0" hangingPunct="1">
        <a:defRPr sz="1462" kern="1200">
          <a:solidFill>
            <a:schemeClr val="tx1"/>
          </a:solidFill>
          <a:latin typeface="+mn-lt"/>
          <a:ea typeface="+mn-ea"/>
          <a:cs typeface="+mn-cs"/>
        </a:defRPr>
      </a:lvl2pPr>
      <a:lvl3pPr marL="742983" algn="l" defTabSz="742983" rtl="0" eaLnBrk="1" latinLnBrk="0" hangingPunct="1">
        <a:defRPr sz="1462" kern="1200">
          <a:solidFill>
            <a:schemeClr val="tx1"/>
          </a:solidFill>
          <a:latin typeface="+mn-lt"/>
          <a:ea typeface="+mn-ea"/>
          <a:cs typeface="+mn-cs"/>
        </a:defRPr>
      </a:lvl3pPr>
      <a:lvl4pPr marL="1114475" algn="l" defTabSz="742983" rtl="0" eaLnBrk="1" latinLnBrk="0" hangingPunct="1">
        <a:defRPr sz="1462" kern="1200">
          <a:solidFill>
            <a:schemeClr val="tx1"/>
          </a:solidFill>
          <a:latin typeface="+mn-lt"/>
          <a:ea typeface="+mn-ea"/>
          <a:cs typeface="+mn-cs"/>
        </a:defRPr>
      </a:lvl4pPr>
      <a:lvl5pPr marL="1485965" algn="l" defTabSz="742983" rtl="0" eaLnBrk="1" latinLnBrk="0" hangingPunct="1">
        <a:defRPr sz="1462" kern="1200">
          <a:solidFill>
            <a:schemeClr val="tx1"/>
          </a:solidFill>
          <a:latin typeface="+mn-lt"/>
          <a:ea typeface="+mn-ea"/>
          <a:cs typeface="+mn-cs"/>
        </a:defRPr>
      </a:lvl5pPr>
      <a:lvl6pPr marL="1857457" algn="l" defTabSz="742983" rtl="0" eaLnBrk="1" latinLnBrk="0" hangingPunct="1">
        <a:defRPr sz="1462" kern="1200">
          <a:solidFill>
            <a:schemeClr val="tx1"/>
          </a:solidFill>
          <a:latin typeface="+mn-lt"/>
          <a:ea typeface="+mn-ea"/>
          <a:cs typeface="+mn-cs"/>
        </a:defRPr>
      </a:lvl6pPr>
      <a:lvl7pPr marL="2228949" algn="l" defTabSz="742983" rtl="0" eaLnBrk="1" latinLnBrk="0" hangingPunct="1">
        <a:defRPr sz="1462" kern="1200">
          <a:solidFill>
            <a:schemeClr val="tx1"/>
          </a:solidFill>
          <a:latin typeface="+mn-lt"/>
          <a:ea typeface="+mn-ea"/>
          <a:cs typeface="+mn-cs"/>
        </a:defRPr>
      </a:lvl7pPr>
      <a:lvl8pPr marL="2600440" algn="l" defTabSz="742983" rtl="0" eaLnBrk="1" latinLnBrk="0" hangingPunct="1">
        <a:defRPr sz="1462" kern="1200">
          <a:solidFill>
            <a:schemeClr val="tx1"/>
          </a:solidFill>
          <a:latin typeface="+mn-lt"/>
          <a:ea typeface="+mn-ea"/>
          <a:cs typeface="+mn-cs"/>
        </a:defRPr>
      </a:lvl8pPr>
      <a:lvl9pPr marL="2971932" algn="l" defTabSz="742983" rtl="0" eaLnBrk="1" latinLnBrk="0" hangingPunct="1">
        <a:defRPr sz="14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/>
              <a:t>25/5/2022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4"/>
            <a:ext cx="9906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608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oleObject" Target="../embeddings/oleObject1.bin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14.w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5" Type="http://schemas.openxmlformats.org/officeDocument/2006/relationships/oleObject" Target="../embeddings/oleObject2.bin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13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1" name="Straight Connector 110">
            <a:extLst>
              <a:ext uri="{FF2B5EF4-FFF2-40B4-BE49-F238E27FC236}">
                <a16:creationId xmlns:a16="http://schemas.microsoft.com/office/drawing/2014/main" id="{23494947-FFC2-4F8B-80E5-4DB1813F69D7}"/>
              </a:ext>
            </a:extLst>
          </p:cNvPr>
          <p:cNvCxnSpPr>
            <a:cxnSpLocks/>
          </p:cNvCxnSpPr>
          <p:nvPr/>
        </p:nvCxnSpPr>
        <p:spPr>
          <a:xfrm>
            <a:off x="5484540" y="5667271"/>
            <a:ext cx="825632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Rectangle 111">
            <a:extLst>
              <a:ext uri="{FF2B5EF4-FFF2-40B4-BE49-F238E27FC236}">
                <a16:creationId xmlns:a16="http://schemas.microsoft.com/office/drawing/2014/main" id="{31950C6B-2BA3-4E8D-9A0E-49D3FAFF91D9}"/>
              </a:ext>
            </a:extLst>
          </p:cNvPr>
          <p:cNvSpPr/>
          <p:nvPr/>
        </p:nvSpPr>
        <p:spPr>
          <a:xfrm>
            <a:off x="5581515" y="5431933"/>
            <a:ext cx="1349903" cy="434790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61C30943-1E2C-4D20-BA74-7EFD532C183C}"/>
              </a:ext>
            </a:extLst>
          </p:cNvPr>
          <p:cNvCxnSpPr>
            <a:cxnSpLocks/>
          </p:cNvCxnSpPr>
          <p:nvPr/>
        </p:nvCxnSpPr>
        <p:spPr>
          <a:xfrm>
            <a:off x="1114247" y="3146000"/>
            <a:ext cx="814029" cy="949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F24BD2CB-ED47-4D4C-AC31-AC9EC5B62ECC}"/>
              </a:ext>
            </a:extLst>
          </p:cNvPr>
          <p:cNvCxnSpPr>
            <a:cxnSpLocks/>
          </p:cNvCxnSpPr>
          <p:nvPr/>
        </p:nvCxnSpPr>
        <p:spPr>
          <a:xfrm flipV="1">
            <a:off x="1102119" y="2596532"/>
            <a:ext cx="12128" cy="2043697"/>
          </a:xfrm>
          <a:prstGeom prst="line">
            <a:avLst/>
          </a:prstGeom>
          <a:ln w="1270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D5C43179-2AAD-4251-80A3-F2DD23A3F7B4}"/>
              </a:ext>
            </a:extLst>
          </p:cNvPr>
          <p:cNvCxnSpPr>
            <a:cxnSpLocks/>
          </p:cNvCxnSpPr>
          <p:nvPr/>
        </p:nvCxnSpPr>
        <p:spPr>
          <a:xfrm>
            <a:off x="5507084" y="3663695"/>
            <a:ext cx="825632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>
            <a:extLst>
              <a:ext uri="{FF2B5EF4-FFF2-40B4-BE49-F238E27FC236}">
                <a16:creationId xmlns:a16="http://schemas.microsoft.com/office/drawing/2014/main" id="{D7689589-C731-41D2-A3FA-1403E70433BB}"/>
              </a:ext>
            </a:extLst>
          </p:cNvPr>
          <p:cNvCxnSpPr>
            <a:cxnSpLocks/>
          </p:cNvCxnSpPr>
          <p:nvPr/>
        </p:nvCxnSpPr>
        <p:spPr>
          <a:xfrm>
            <a:off x="5498839" y="3107323"/>
            <a:ext cx="825632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F2AFFC4E-5631-4524-9457-7A0840E79006}"/>
              </a:ext>
            </a:extLst>
          </p:cNvPr>
          <p:cNvCxnSpPr>
            <a:cxnSpLocks/>
          </p:cNvCxnSpPr>
          <p:nvPr/>
        </p:nvCxnSpPr>
        <p:spPr>
          <a:xfrm>
            <a:off x="5498839" y="4140499"/>
            <a:ext cx="825632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F1F2EAC7-E97A-4814-925F-F22465C88C02}"/>
              </a:ext>
            </a:extLst>
          </p:cNvPr>
          <p:cNvCxnSpPr>
            <a:cxnSpLocks/>
          </p:cNvCxnSpPr>
          <p:nvPr/>
        </p:nvCxnSpPr>
        <p:spPr>
          <a:xfrm flipV="1">
            <a:off x="1116587" y="3642397"/>
            <a:ext cx="810922" cy="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Rectangle 87">
            <a:extLst>
              <a:ext uri="{FF2B5EF4-FFF2-40B4-BE49-F238E27FC236}">
                <a16:creationId xmlns:a16="http://schemas.microsoft.com/office/drawing/2014/main" id="{76527DBE-11A2-4058-942A-E3D45226F0A0}"/>
              </a:ext>
            </a:extLst>
          </p:cNvPr>
          <p:cNvSpPr/>
          <p:nvPr/>
        </p:nvSpPr>
        <p:spPr>
          <a:xfrm>
            <a:off x="1195456" y="3430955"/>
            <a:ext cx="1442766" cy="424806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DA309A04-6508-4A7E-A151-92DBB65E38A2}"/>
              </a:ext>
            </a:extLst>
          </p:cNvPr>
          <p:cNvSpPr/>
          <p:nvPr/>
        </p:nvSpPr>
        <p:spPr>
          <a:xfrm>
            <a:off x="1225448" y="2910971"/>
            <a:ext cx="1403211" cy="424806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C7D2D2A3-5B72-44EE-9B20-E8EBE32E21BF}"/>
              </a:ext>
            </a:extLst>
          </p:cNvPr>
          <p:cNvCxnSpPr>
            <a:cxnSpLocks/>
          </p:cNvCxnSpPr>
          <p:nvPr/>
        </p:nvCxnSpPr>
        <p:spPr>
          <a:xfrm>
            <a:off x="5498839" y="4640229"/>
            <a:ext cx="825632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E910F788-AA57-4E70-A7D6-F22D7B97F955}"/>
              </a:ext>
            </a:extLst>
          </p:cNvPr>
          <p:cNvCxnSpPr>
            <a:cxnSpLocks/>
          </p:cNvCxnSpPr>
          <p:nvPr/>
        </p:nvCxnSpPr>
        <p:spPr>
          <a:xfrm flipV="1">
            <a:off x="5484540" y="2604925"/>
            <a:ext cx="14299" cy="3062346"/>
          </a:xfrm>
          <a:prstGeom prst="line">
            <a:avLst/>
          </a:prstGeom>
          <a:ln w="1270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1496118F-F6A7-4CB1-B8CE-C31DD1DE78C9}"/>
              </a:ext>
            </a:extLst>
          </p:cNvPr>
          <p:cNvCxnSpPr>
            <a:cxnSpLocks/>
          </p:cNvCxnSpPr>
          <p:nvPr/>
        </p:nvCxnSpPr>
        <p:spPr>
          <a:xfrm flipH="1" flipV="1">
            <a:off x="4954135" y="2024739"/>
            <a:ext cx="6073" cy="427241"/>
          </a:xfrm>
          <a:prstGeom prst="line">
            <a:avLst/>
          </a:prstGeom>
          <a:ln w="1270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BA6A3F86-A7AA-4375-82C0-EAAF72A3D6B3}"/>
              </a:ext>
            </a:extLst>
          </p:cNvPr>
          <p:cNvCxnSpPr>
            <a:cxnSpLocks/>
          </p:cNvCxnSpPr>
          <p:nvPr/>
        </p:nvCxnSpPr>
        <p:spPr>
          <a:xfrm flipV="1">
            <a:off x="6026687" y="2436509"/>
            <a:ext cx="0" cy="24972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>
            <a:extLst>
              <a:ext uri="{FF2B5EF4-FFF2-40B4-BE49-F238E27FC236}">
                <a16:creationId xmlns:a16="http://schemas.microsoft.com/office/drawing/2014/main" id="{B16353A2-13E9-4041-9CB5-7A95813C21A0}"/>
              </a:ext>
            </a:extLst>
          </p:cNvPr>
          <p:cNvCxnSpPr>
            <a:cxnSpLocks/>
          </p:cNvCxnSpPr>
          <p:nvPr/>
        </p:nvCxnSpPr>
        <p:spPr>
          <a:xfrm flipV="1">
            <a:off x="1732941" y="2448019"/>
            <a:ext cx="0" cy="24912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B877C87A-8853-464F-BD3C-FAB0AEE96A7C}"/>
              </a:ext>
            </a:extLst>
          </p:cNvPr>
          <p:cNvCxnSpPr>
            <a:cxnSpLocks/>
          </p:cNvCxnSpPr>
          <p:nvPr/>
        </p:nvCxnSpPr>
        <p:spPr>
          <a:xfrm flipV="1">
            <a:off x="8067100" y="2436509"/>
            <a:ext cx="4457" cy="71809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52D27532-9462-4841-AC88-AEFF2BAB3B61}"/>
              </a:ext>
            </a:extLst>
          </p:cNvPr>
          <p:cNvCxnSpPr>
            <a:cxnSpLocks/>
          </p:cNvCxnSpPr>
          <p:nvPr/>
        </p:nvCxnSpPr>
        <p:spPr>
          <a:xfrm flipV="1">
            <a:off x="3845020" y="2436509"/>
            <a:ext cx="1706" cy="205574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itle 1">
            <a:extLst>
              <a:ext uri="{FF2B5EF4-FFF2-40B4-BE49-F238E27FC236}">
                <a16:creationId xmlns:a16="http://schemas.microsoft.com/office/drawing/2014/main" id="{FAE19B8D-2600-4E7F-AC79-9E5516E45005}"/>
              </a:ext>
            </a:extLst>
          </p:cNvPr>
          <p:cNvSpPr txBox="1">
            <a:spLocks/>
          </p:cNvSpPr>
          <p:nvPr/>
        </p:nvSpPr>
        <p:spPr>
          <a:xfrm>
            <a:off x="136246" y="183434"/>
            <a:ext cx="9778305" cy="41413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70266C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E-LINE DIVISION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F21EF7E-3299-447A-8EA8-A414BA88F4AA}"/>
              </a:ext>
            </a:extLst>
          </p:cNvPr>
          <p:cNvSpPr txBox="1"/>
          <p:nvPr/>
        </p:nvSpPr>
        <p:spPr>
          <a:xfrm>
            <a:off x="7862961" y="6227754"/>
            <a:ext cx="204311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Approved by 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DATO’ AZIZ AYOB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President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0E5C2CB-3D20-4E94-9D20-91C8577B33C2}"/>
              </a:ext>
            </a:extLst>
          </p:cNvPr>
          <p:cNvCxnSpPr/>
          <p:nvPr/>
        </p:nvCxnSpPr>
        <p:spPr>
          <a:xfrm>
            <a:off x="7932402" y="6227751"/>
            <a:ext cx="173744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Rectangle 74"/>
          <p:cNvSpPr/>
          <p:nvPr/>
        </p:nvSpPr>
        <p:spPr>
          <a:xfrm>
            <a:off x="3172382" y="2927383"/>
            <a:ext cx="1301050" cy="424806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4197559" y="1450943"/>
            <a:ext cx="1492349" cy="269102"/>
          </a:xfrm>
          <a:prstGeom prst="rect">
            <a:avLst/>
          </a:prstGeom>
          <a:solidFill>
            <a:srgbClr val="FFAB57"/>
          </a:solidFill>
          <a:ln w="127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OPERATION MANAGER</a:t>
            </a:r>
          </a:p>
        </p:txBody>
      </p:sp>
      <p:sp>
        <p:nvSpPr>
          <p:cNvPr id="79" name="Rectangle 78"/>
          <p:cNvSpPr/>
          <p:nvPr/>
        </p:nvSpPr>
        <p:spPr>
          <a:xfrm>
            <a:off x="4196682" y="1720328"/>
            <a:ext cx="1494949" cy="514623"/>
          </a:xfrm>
          <a:prstGeom prst="rect">
            <a:avLst/>
          </a:prstGeom>
          <a:solidFill>
            <a:srgbClr val="DCDADA"/>
          </a:solidFill>
          <a:ln w="127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5583200" y="2904090"/>
            <a:ext cx="1351491" cy="423209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A2CC475-F5AC-48D4-BB44-457DF850D1ED}"/>
              </a:ext>
            </a:extLst>
          </p:cNvPr>
          <p:cNvCxnSpPr>
            <a:cxnSpLocks/>
          </p:cNvCxnSpPr>
          <p:nvPr/>
        </p:nvCxnSpPr>
        <p:spPr>
          <a:xfrm flipV="1">
            <a:off x="1731276" y="2442693"/>
            <a:ext cx="6335824" cy="132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Rectangle 67"/>
          <p:cNvSpPr/>
          <p:nvPr/>
        </p:nvSpPr>
        <p:spPr>
          <a:xfrm>
            <a:off x="1032384" y="2570096"/>
            <a:ext cx="1307576" cy="236581"/>
          </a:xfrm>
          <a:prstGeom prst="rect">
            <a:avLst/>
          </a:prstGeom>
          <a:solidFill>
            <a:srgbClr val="99CC00"/>
          </a:solidFill>
          <a:ln w="127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OPERATION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03D73BDA-CB02-4FDB-8902-EAB9E043A7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0346" y="1726779"/>
            <a:ext cx="349461" cy="498646"/>
          </a:xfrm>
          <a:prstGeom prst="rect">
            <a:avLst/>
          </a:prstGeom>
          <a:ln w="9525">
            <a:solidFill>
              <a:schemeClr val="tx1"/>
            </a:solidFill>
          </a:ln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E6028D7E-B559-4719-82F4-6231C72742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79254" y="2935731"/>
            <a:ext cx="317046" cy="41029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055F706-2716-437E-9D55-F923A4188A8E}"/>
              </a:ext>
            </a:extLst>
          </p:cNvPr>
          <p:cNvSpPr/>
          <p:nvPr/>
        </p:nvSpPr>
        <p:spPr>
          <a:xfrm>
            <a:off x="3627098" y="2974752"/>
            <a:ext cx="76335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MOHD ISMADY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Team Leader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8FD9EEB9-FC07-4495-AD2B-4A86A7B26A6C}"/>
              </a:ext>
            </a:extLst>
          </p:cNvPr>
          <p:cNvSpPr/>
          <p:nvPr/>
        </p:nvSpPr>
        <p:spPr>
          <a:xfrm>
            <a:off x="5422118" y="2552892"/>
            <a:ext cx="1202470" cy="250810"/>
          </a:xfrm>
          <a:prstGeom prst="rect">
            <a:avLst/>
          </a:prstGeom>
          <a:solidFill>
            <a:srgbClr val="99CC00"/>
          </a:solidFill>
          <a:ln w="127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CLIENT RELATIONS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2C4A0A16-6D20-467A-9FCC-8C08E53FCC39}"/>
              </a:ext>
            </a:extLst>
          </p:cNvPr>
          <p:cNvSpPr/>
          <p:nvPr/>
        </p:nvSpPr>
        <p:spPr>
          <a:xfrm>
            <a:off x="3170187" y="2558232"/>
            <a:ext cx="1307361" cy="248445"/>
          </a:xfrm>
          <a:prstGeom prst="rect">
            <a:avLst/>
          </a:prstGeom>
          <a:solidFill>
            <a:srgbClr val="99CC00"/>
          </a:solidFill>
          <a:ln w="127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PEXS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5024F661-E89F-445A-8208-AA56C9A28E9E}"/>
              </a:ext>
            </a:extLst>
          </p:cNvPr>
          <p:cNvSpPr/>
          <p:nvPr/>
        </p:nvSpPr>
        <p:spPr>
          <a:xfrm flipH="1">
            <a:off x="7456879" y="2541025"/>
            <a:ext cx="1186815" cy="250810"/>
          </a:xfrm>
          <a:prstGeom prst="rect">
            <a:avLst/>
          </a:prstGeom>
          <a:solidFill>
            <a:srgbClr val="99CC00"/>
          </a:solidFill>
          <a:ln w="127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50" dirty="0">
                <a:solidFill>
                  <a:prstClr val="black"/>
                </a:solidFill>
                <a:latin typeface="Calibri" panose="020F0502020204030204"/>
              </a:rPr>
              <a:t>DATA MANAGEMENT</a:t>
            </a:r>
            <a:endParaRPr kumimoji="0" lang="en-US" sz="7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368ECA38-2C34-4DCC-A333-50061F5CB3B6}"/>
              </a:ext>
            </a:extLst>
          </p:cNvPr>
          <p:cNvSpPr/>
          <p:nvPr/>
        </p:nvSpPr>
        <p:spPr>
          <a:xfrm>
            <a:off x="1506897" y="2965192"/>
            <a:ext cx="111241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FARIS M. FIRDAUS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Field Service Manager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16BCB4FC-5CF5-4E64-BD1C-3DFCF0B7FC29}"/>
              </a:ext>
            </a:extLst>
          </p:cNvPr>
          <p:cNvSpPr/>
          <p:nvPr/>
        </p:nvSpPr>
        <p:spPr>
          <a:xfrm>
            <a:off x="5583200" y="3425701"/>
            <a:ext cx="1348218" cy="421831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7DFFB5A-1185-49B7-83D6-22052891F873}"/>
              </a:ext>
            </a:extLst>
          </p:cNvPr>
          <p:cNvSpPr/>
          <p:nvPr/>
        </p:nvSpPr>
        <p:spPr>
          <a:xfrm>
            <a:off x="5722424" y="3373243"/>
            <a:ext cx="12933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LUQMAN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00" dirty="0">
                <a:solidFill>
                  <a:prstClr val="black"/>
                </a:solidFill>
                <a:latin typeface="Calibri" panose="020F0502020204030204"/>
              </a:rPr>
              <a:t>Account Manager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</a:t>
            </a:r>
            <a:r>
              <a:rPr lang="en-US" sz="600" dirty="0">
                <a:solidFill>
                  <a:prstClr val="black"/>
                </a:solidFill>
                <a:latin typeface="Calibri" panose="020F0502020204030204"/>
              </a:rPr>
              <a:t>IWS, ROC Oil, </a:t>
            </a:r>
            <a:r>
              <a:rPr lang="en-US" sz="600" dirty="0" err="1">
                <a:solidFill>
                  <a:prstClr val="black"/>
                </a:solidFill>
                <a:latin typeface="Calibri" panose="020F0502020204030204"/>
              </a:rPr>
              <a:t>Vestigo</a:t>
            </a:r>
            <a:r>
              <a:rPr lang="en-US" sz="600" dirty="0">
                <a:solidFill>
                  <a:prstClr val="black"/>
                </a:solidFill>
                <a:latin typeface="Calibri" panose="020F0502020204030204"/>
              </a:rPr>
              <a:t>, Petra Energy, Exxon &amp; SLB			 </a:t>
            </a:r>
            <a:r>
              <a:rPr lang="en-US" sz="700" dirty="0">
                <a:solidFill>
                  <a:prstClr val="black"/>
                </a:solidFill>
                <a:latin typeface="Calibri" panose="020F0502020204030204"/>
              </a:rPr>
              <a:t>)</a:t>
            </a: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CC06B933-54B6-4FC2-BFBC-545F5CF80933}"/>
              </a:ext>
            </a:extLst>
          </p:cNvPr>
          <p:cNvSpPr/>
          <p:nvPr/>
        </p:nvSpPr>
        <p:spPr>
          <a:xfrm>
            <a:off x="5589346" y="3922360"/>
            <a:ext cx="1351490" cy="431804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9DBCCDA9-E1CD-4DA7-9537-0527A622B5C1}"/>
              </a:ext>
            </a:extLst>
          </p:cNvPr>
          <p:cNvSpPr/>
          <p:nvPr/>
        </p:nvSpPr>
        <p:spPr>
          <a:xfrm>
            <a:off x="5589620" y="4420644"/>
            <a:ext cx="1336917" cy="434790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020FEAA9-07F0-46E1-86AA-92C7D1FAAB3D}"/>
              </a:ext>
            </a:extLst>
          </p:cNvPr>
          <p:cNvSpPr/>
          <p:nvPr/>
        </p:nvSpPr>
        <p:spPr>
          <a:xfrm>
            <a:off x="5848021" y="3954643"/>
            <a:ext cx="1098921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M. AMRI AZRI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Sr. Account Manager (SBA &amp; SEAH)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029B8A3F-FCE2-4727-BE6E-02653D2B2624}"/>
              </a:ext>
            </a:extLst>
          </p:cNvPr>
          <p:cNvSpPr/>
          <p:nvPr/>
        </p:nvSpPr>
        <p:spPr>
          <a:xfrm>
            <a:off x="5912179" y="4445233"/>
            <a:ext cx="959554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WAN ABDULLAH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Account Manager (QEM SARAWAK)</a:t>
            </a: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7AFFB640-32A5-4C3C-A2A9-26AA56117733}"/>
              </a:ext>
            </a:extLst>
          </p:cNvPr>
          <p:cNvSpPr/>
          <p:nvPr/>
        </p:nvSpPr>
        <p:spPr>
          <a:xfrm>
            <a:off x="7438750" y="2902191"/>
            <a:ext cx="1296201" cy="424929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3DA87FFA-3219-4A62-AB9D-95D0B43ADE89}"/>
              </a:ext>
            </a:extLst>
          </p:cNvPr>
          <p:cNvSpPr/>
          <p:nvPr/>
        </p:nvSpPr>
        <p:spPr>
          <a:xfrm>
            <a:off x="7737250" y="2923167"/>
            <a:ext cx="997701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BABY CINTAMI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00" dirty="0">
                <a:solidFill>
                  <a:prstClr val="black"/>
                </a:solidFill>
                <a:latin typeface="Calibri" panose="020F0502020204030204"/>
              </a:rPr>
              <a:t>Log Analyst /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00" dirty="0">
                <a:solidFill>
                  <a:prstClr val="black"/>
                </a:solidFill>
                <a:latin typeface="Calibri" panose="020F0502020204030204"/>
              </a:rPr>
              <a:t>EIC WMO</a:t>
            </a: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1" name="Picture 90">
            <a:extLst>
              <a:ext uri="{FF2B5EF4-FFF2-40B4-BE49-F238E27FC236}">
                <a16:creationId xmlns:a16="http://schemas.microsoft.com/office/drawing/2014/main" id="{6A5D22E3-828D-4AB9-B3CC-7F640E6D2C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9690" y="2909482"/>
            <a:ext cx="319311" cy="417638"/>
          </a:xfrm>
          <a:prstGeom prst="rect">
            <a:avLst/>
          </a:prstGeom>
          <a:ln w="9525">
            <a:solidFill>
              <a:schemeClr val="tx1"/>
            </a:solidFill>
          </a:ln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3B5FD63-0C96-4CE4-9DD5-6001F40672C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95452" y="3930704"/>
            <a:ext cx="286068" cy="414848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EE50EAC-D40E-461E-B49E-64B726B592A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89631" y="2911876"/>
            <a:ext cx="277842" cy="407470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267BE51D-2B4F-4791-BC6F-571095416485}"/>
              </a:ext>
            </a:extLst>
          </p:cNvPr>
          <p:cNvSpPr/>
          <p:nvPr/>
        </p:nvSpPr>
        <p:spPr>
          <a:xfrm>
            <a:off x="5839853" y="2911634"/>
            <a:ext cx="10619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AZAHARI SUHARI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Business Development Manager</a:t>
            </a:r>
          </a:p>
        </p:txBody>
      </p:sp>
      <p:pic>
        <p:nvPicPr>
          <p:cNvPr id="93" name="Picture 92">
            <a:extLst>
              <a:ext uri="{FF2B5EF4-FFF2-40B4-BE49-F238E27FC236}">
                <a16:creationId xmlns:a16="http://schemas.microsoft.com/office/drawing/2014/main" id="{73FCD964-0781-490F-A062-61DE7C45FCA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28958" y="2914395"/>
            <a:ext cx="293328" cy="414897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639D6AA-045C-4A86-A9A5-6D405F35C16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89620" y="3430543"/>
            <a:ext cx="300840" cy="415794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5790F678-BF9C-4AF3-AFB8-8104CF8483C0}"/>
              </a:ext>
            </a:extLst>
          </p:cNvPr>
          <p:cNvSpPr/>
          <p:nvPr/>
        </p:nvSpPr>
        <p:spPr>
          <a:xfrm>
            <a:off x="4798881" y="1870001"/>
            <a:ext cx="763351" cy="2077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ZAHIR MANAN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BD24F53-F5BF-4A9F-B7C6-2814210FE58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97725" y="4424896"/>
            <a:ext cx="306349" cy="42628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1" name="Rectangle 100">
            <a:extLst>
              <a:ext uri="{FF2B5EF4-FFF2-40B4-BE49-F238E27FC236}">
                <a16:creationId xmlns:a16="http://schemas.microsoft.com/office/drawing/2014/main" id="{CB94D7A7-EE87-4285-A0A3-C35000E41938}"/>
              </a:ext>
            </a:extLst>
          </p:cNvPr>
          <p:cNvSpPr/>
          <p:nvPr/>
        </p:nvSpPr>
        <p:spPr>
          <a:xfrm>
            <a:off x="3168565" y="3658086"/>
            <a:ext cx="1304867" cy="1226962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05825475-4AB2-4A48-A685-0E01975FD125}"/>
              </a:ext>
            </a:extLst>
          </p:cNvPr>
          <p:cNvSpPr/>
          <p:nvPr/>
        </p:nvSpPr>
        <p:spPr>
          <a:xfrm>
            <a:off x="1519424" y="3423106"/>
            <a:ext cx="1142488" cy="438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750" dirty="0"/>
              <a:t>M. SYAMIM</a:t>
            </a:r>
          </a:p>
          <a:p>
            <a:pPr algn="ctr"/>
            <a:r>
              <a:rPr lang="en-US" sz="750" dirty="0"/>
              <a:t>Reservoir Product Champion</a:t>
            </a:r>
          </a:p>
        </p:txBody>
      </p:sp>
      <p:pic>
        <p:nvPicPr>
          <p:cNvPr id="110" name="Picture 109">
            <a:extLst>
              <a:ext uri="{FF2B5EF4-FFF2-40B4-BE49-F238E27FC236}">
                <a16:creationId xmlns:a16="http://schemas.microsoft.com/office/drawing/2014/main" id="{1F6C7834-6B90-4C31-A404-FE48B5FF2EC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98609" y="3436971"/>
            <a:ext cx="293171" cy="413106"/>
          </a:xfrm>
          <a:prstGeom prst="rect">
            <a:avLst/>
          </a:prstGeom>
          <a:ln>
            <a:solidFill>
              <a:srgbClr val="000000"/>
            </a:solidFill>
          </a:ln>
        </p:spPr>
      </p:pic>
      <p:sp>
        <p:nvSpPr>
          <p:cNvPr id="114" name="TextBox 113">
            <a:extLst>
              <a:ext uri="{FF2B5EF4-FFF2-40B4-BE49-F238E27FC236}">
                <a16:creationId xmlns:a16="http://schemas.microsoft.com/office/drawing/2014/main" id="{9E2AA4E9-A5A2-4EFE-BB2E-CBB341A4716B}"/>
              </a:ext>
            </a:extLst>
          </p:cNvPr>
          <p:cNvSpPr txBox="1"/>
          <p:nvPr/>
        </p:nvSpPr>
        <p:spPr>
          <a:xfrm>
            <a:off x="3192255" y="3733726"/>
            <a:ext cx="132011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EMO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M. </a:t>
            </a:r>
            <a:r>
              <a:rPr lang="en-US" sz="800" dirty="0">
                <a:solidFill>
                  <a:prstClr val="black"/>
                </a:solidFill>
                <a:latin typeface="Calibri" panose="020F0502020204030204"/>
              </a:rPr>
              <a:t>SAFDAN (Sr FS)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800" dirty="0">
                <a:solidFill>
                  <a:prstClr val="black"/>
                </a:solidFill>
                <a:latin typeface="Calibri" panose="020F0502020204030204"/>
              </a:rPr>
              <a:t>M. ISMIRUZIKA                  (M. Perf. Specialist)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u="sng" dirty="0">
                <a:solidFill>
                  <a:prstClr val="black"/>
                </a:solidFill>
                <a:latin typeface="Calibri" panose="020F0502020204030204"/>
              </a:rPr>
              <a:t>WMO</a:t>
            </a:r>
            <a:endParaRPr kumimoji="0" lang="en-US" sz="8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M. ZAIMIE (Explosive Handler)</a:t>
            </a:r>
            <a:endParaRPr lang="en-MY" dirty="0"/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3C8EC192-509C-4493-8663-E6DFAFB11DD8}"/>
              </a:ext>
            </a:extLst>
          </p:cNvPr>
          <p:cNvSpPr/>
          <p:nvPr/>
        </p:nvSpPr>
        <p:spPr>
          <a:xfrm>
            <a:off x="3166070" y="3484998"/>
            <a:ext cx="1307362" cy="214500"/>
          </a:xfrm>
          <a:prstGeom prst="rect">
            <a:avLst/>
          </a:prstGeom>
          <a:solidFill>
            <a:srgbClr val="99CC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PEXS TEAM</a:t>
            </a:r>
          </a:p>
        </p:txBody>
      </p: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7E2ECA95-D50E-4CEE-82C3-CC8B48E27F75}"/>
              </a:ext>
            </a:extLst>
          </p:cNvPr>
          <p:cNvCxnSpPr>
            <a:cxnSpLocks/>
          </p:cNvCxnSpPr>
          <p:nvPr/>
        </p:nvCxnSpPr>
        <p:spPr>
          <a:xfrm>
            <a:off x="5490734" y="5143373"/>
            <a:ext cx="825632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Rectangle 80">
            <a:extLst>
              <a:ext uri="{FF2B5EF4-FFF2-40B4-BE49-F238E27FC236}">
                <a16:creationId xmlns:a16="http://schemas.microsoft.com/office/drawing/2014/main" id="{8C93BD86-7B70-4A01-8F51-14EDC6A51607}"/>
              </a:ext>
            </a:extLst>
          </p:cNvPr>
          <p:cNvSpPr/>
          <p:nvPr/>
        </p:nvSpPr>
        <p:spPr>
          <a:xfrm>
            <a:off x="5581515" y="4923788"/>
            <a:ext cx="1345022" cy="434790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86FD3F77-C579-493F-97B2-0DC3E15A35FD}"/>
              </a:ext>
            </a:extLst>
          </p:cNvPr>
          <p:cNvSpPr/>
          <p:nvPr/>
        </p:nvSpPr>
        <p:spPr>
          <a:xfrm>
            <a:off x="5595813" y="5445210"/>
            <a:ext cx="1338877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00" dirty="0">
                <a:solidFill>
                  <a:srgbClr val="FF0000"/>
                </a:solidFill>
                <a:latin typeface="Calibri" panose="020F0502020204030204"/>
              </a:rPr>
              <a:t>ASYRAF</a:t>
            </a: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Technical Sales Engineer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(QEB SARAWAK)</a:t>
            </a:r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BA9D1E56-EB1A-4BEF-8E33-826C9312E14E}"/>
              </a:ext>
            </a:extLst>
          </p:cNvPr>
          <p:cNvSpPr/>
          <p:nvPr/>
        </p:nvSpPr>
        <p:spPr>
          <a:xfrm>
            <a:off x="5802217" y="4934086"/>
            <a:ext cx="1213562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GRACE SHINDA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Sales Engineer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(QEB &amp; QEM SARAWAK)</a:t>
            </a:r>
          </a:p>
        </p:txBody>
      </p: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CE57EDA5-71F6-418C-86A1-E0CBE44DD19F}"/>
              </a:ext>
            </a:extLst>
          </p:cNvPr>
          <p:cNvCxnSpPr>
            <a:cxnSpLocks/>
          </p:cNvCxnSpPr>
          <p:nvPr/>
        </p:nvCxnSpPr>
        <p:spPr>
          <a:xfrm flipV="1">
            <a:off x="1109246" y="4162134"/>
            <a:ext cx="810922" cy="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Rectangle 79">
            <a:extLst>
              <a:ext uri="{FF2B5EF4-FFF2-40B4-BE49-F238E27FC236}">
                <a16:creationId xmlns:a16="http://schemas.microsoft.com/office/drawing/2014/main" id="{069988BA-17BD-4961-A458-C59AD9A035F8}"/>
              </a:ext>
            </a:extLst>
          </p:cNvPr>
          <p:cNvSpPr/>
          <p:nvPr/>
        </p:nvSpPr>
        <p:spPr>
          <a:xfrm>
            <a:off x="1188115" y="3950692"/>
            <a:ext cx="1431192" cy="424806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E5C2AC57-26A2-4818-99A9-1F08C51130E1}"/>
              </a:ext>
            </a:extLst>
          </p:cNvPr>
          <p:cNvSpPr/>
          <p:nvPr/>
        </p:nvSpPr>
        <p:spPr>
          <a:xfrm>
            <a:off x="1410644" y="3942843"/>
            <a:ext cx="1294418" cy="438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750" dirty="0"/>
              <a:t>KAMEL</a:t>
            </a:r>
          </a:p>
          <a:p>
            <a:pPr algn="ctr"/>
            <a:r>
              <a:rPr lang="en-US" sz="750" dirty="0"/>
              <a:t>Training &amp; Development Engineer</a:t>
            </a:r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66A83B92-569B-474E-9CE4-9B45442DA05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7903374"/>
              </p:ext>
            </p:extLst>
          </p:nvPr>
        </p:nvGraphicFramePr>
        <p:xfrm>
          <a:off x="1193187" y="3955524"/>
          <a:ext cx="295514" cy="4136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3" name="Bitmap Image" r:id="rId13" imgW="838080" imgH="1173600" progId="Paint.Picture">
                  <p:embed/>
                </p:oleObj>
              </mc:Choice>
              <mc:Fallback>
                <p:oleObj name="Bitmap Image" r:id="rId13" imgW="838080" imgH="1173600" progId="Paint.Pictur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193187" y="3955524"/>
                        <a:ext cx="295514" cy="413609"/>
                      </a:xfrm>
                      <a:prstGeom prst="rect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" name="Object 72">
            <a:extLst>
              <a:ext uri="{FF2B5EF4-FFF2-40B4-BE49-F238E27FC236}">
                <a16:creationId xmlns:a16="http://schemas.microsoft.com/office/drawing/2014/main" id="{48ECEF82-7C33-4E56-A83D-1122524807C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907685"/>
              </p:ext>
            </p:extLst>
          </p:nvPr>
        </p:nvGraphicFramePr>
        <p:xfrm>
          <a:off x="5587140" y="4934136"/>
          <a:ext cx="325039" cy="4221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4" name="Bitmap Image" r:id="rId15" imgW="4335840" imgH="5029200" progId="Paint.Picture">
                  <p:embed/>
                </p:oleObj>
              </mc:Choice>
              <mc:Fallback>
                <p:oleObj name="Bitmap Image" r:id="rId15" imgW="4335840" imgH="5029200" progId="Paint.Picture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D2F66877-5694-4977-A73A-B0EBD6CA404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5587140" y="4934136"/>
                        <a:ext cx="325039" cy="422121"/>
                      </a:xfrm>
                      <a:prstGeom prst="rect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FBB84DB4-7486-46F8-A091-C4582BC5AB27}"/>
              </a:ext>
            </a:extLst>
          </p:cNvPr>
          <p:cNvCxnSpPr>
            <a:cxnSpLocks/>
          </p:cNvCxnSpPr>
          <p:nvPr/>
        </p:nvCxnSpPr>
        <p:spPr>
          <a:xfrm flipV="1">
            <a:off x="1100752" y="4631890"/>
            <a:ext cx="810922" cy="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Rectangle 83">
            <a:extLst>
              <a:ext uri="{FF2B5EF4-FFF2-40B4-BE49-F238E27FC236}">
                <a16:creationId xmlns:a16="http://schemas.microsoft.com/office/drawing/2014/main" id="{CBB12969-6BA8-41D7-BFD8-2EF611CFF599}"/>
              </a:ext>
            </a:extLst>
          </p:cNvPr>
          <p:cNvSpPr/>
          <p:nvPr/>
        </p:nvSpPr>
        <p:spPr>
          <a:xfrm>
            <a:off x="1179621" y="4420448"/>
            <a:ext cx="1439686" cy="424806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8AD4F9B7-2805-472F-8A98-2435699CF37D}"/>
              </a:ext>
            </a:extLst>
          </p:cNvPr>
          <p:cNvSpPr/>
          <p:nvPr/>
        </p:nvSpPr>
        <p:spPr>
          <a:xfrm>
            <a:off x="1332169" y="4478500"/>
            <a:ext cx="1091280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750" dirty="0">
                <a:solidFill>
                  <a:srgbClr val="FF0000"/>
                </a:solidFill>
              </a:rPr>
              <a:t>VACANT</a:t>
            </a:r>
          </a:p>
          <a:p>
            <a:pPr algn="ctr"/>
            <a:r>
              <a:rPr lang="en-US" sz="750" dirty="0">
                <a:solidFill>
                  <a:srgbClr val="FF0000"/>
                </a:solidFill>
              </a:rPr>
              <a:t>Maintenance Manager</a:t>
            </a:r>
          </a:p>
        </p:txBody>
      </p:sp>
    </p:spTree>
    <p:extLst>
      <p:ext uri="{BB962C8B-B14F-4D97-AF65-F5344CB8AC3E}">
        <p14:creationId xmlns:p14="http://schemas.microsoft.com/office/powerpoint/2010/main" val="3366951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9" name="Straight Connector 128">
            <a:extLst>
              <a:ext uri="{FF2B5EF4-FFF2-40B4-BE49-F238E27FC236}">
                <a16:creationId xmlns:a16="http://schemas.microsoft.com/office/drawing/2014/main" id="{9B456EA9-FB24-49E6-9BA2-2E47912EC0B6}"/>
              </a:ext>
            </a:extLst>
          </p:cNvPr>
          <p:cNvCxnSpPr>
            <a:cxnSpLocks/>
          </p:cNvCxnSpPr>
          <p:nvPr/>
        </p:nvCxnSpPr>
        <p:spPr>
          <a:xfrm>
            <a:off x="4693246" y="3952637"/>
            <a:ext cx="1559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>
            <a:extLst>
              <a:ext uri="{FF2B5EF4-FFF2-40B4-BE49-F238E27FC236}">
                <a16:creationId xmlns:a16="http://schemas.microsoft.com/office/drawing/2014/main" id="{6065502A-14F8-406D-9095-E1BD6313F5A7}"/>
              </a:ext>
            </a:extLst>
          </p:cNvPr>
          <p:cNvCxnSpPr>
            <a:cxnSpLocks/>
          </p:cNvCxnSpPr>
          <p:nvPr/>
        </p:nvCxnSpPr>
        <p:spPr>
          <a:xfrm>
            <a:off x="8846137" y="2767111"/>
            <a:ext cx="0" cy="50128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Straight Connector 123">
            <a:extLst>
              <a:ext uri="{FF2B5EF4-FFF2-40B4-BE49-F238E27FC236}">
                <a16:creationId xmlns:a16="http://schemas.microsoft.com/office/drawing/2014/main" id="{B5662D90-27C4-4FCC-9C7A-EB7A9B4204E6}"/>
              </a:ext>
            </a:extLst>
          </p:cNvPr>
          <p:cNvCxnSpPr>
            <a:cxnSpLocks/>
          </p:cNvCxnSpPr>
          <p:nvPr/>
        </p:nvCxnSpPr>
        <p:spPr>
          <a:xfrm>
            <a:off x="4632156" y="4262480"/>
            <a:ext cx="0" cy="16722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EAC68915-47CE-4479-8FD0-0B75E6B49FA7}"/>
              </a:ext>
            </a:extLst>
          </p:cNvPr>
          <p:cNvCxnSpPr>
            <a:cxnSpLocks/>
          </p:cNvCxnSpPr>
          <p:nvPr/>
        </p:nvCxnSpPr>
        <p:spPr>
          <a:xfrm>
            <a:off x="3557735" y="4272434"/>
            <a:ext cx="0" cy="16722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280201BC-A62B-4E6F-9DDC-49AB227B9780}"/>
              </a:ext>
            </a:extLst>
          </p:cNvPr>
          <p:cNvCxnSpPr>
            <a:cxnSpLocks/>
          </p:cNvCxnSpPr>
          <p:nvPr/>
        </p:nvCxnSpPr>
        <p:spPr>
          <a:xfrm>
            <a:off x="3803515" y="2488350"/>
            <a:ext cx="2748899" cy="300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Rectangle 107"/>
          <p:cNvSpPr/>
          <p:nvPr/>
        </p:nvSpPr>
        <p:spPr>
          <a:xfrm>
            <a:off x="1799646" y="4545869"/>
            <a:ext cx="1155709" cy="1303946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Crew Chief :</a:t>
            </a:r>
          </a:p>
          <a:p>
            <a:pPr marL="96744" indent="-96744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prstClr val="black"/>
                </a:solidFill>
              </a:rPr>
              <a:t>ABD HALIM (SCC)</a:t>
            </a:r>
          </a:p>
          <a:p>
            <a:pPr marL="96744" indent="-96744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prstClr val="black"/>
                </a:solidFill>
              </a:rPr>
              <a:t>ARSAD (SCC)</a:t>
            </a:r>
          </a:p>
          <a:p>
            <a:pPr marL="96744" indent="-96744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prstClr val="black"/>
                </a:solidFill>
              </a:rPr>
              <a:t>FABIAN (SCC)</a:t>
            </a:r>
          </a:p>
          <a:p>
            <a:pPr marL="96744" indent="-96744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prstClr val="black"/>
                </a:solidFill>
              </a:rPr>
              <a:t>WAN SAUFI (SCC)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Operator :</a:t>
            </a:r>
          </a:p>
          <a:p>
            <a:pPr marL="96744" indent="-96744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prstClr val="black"/>
                </a:solidFill>
              </a:rPr>
              <a:t>M. HASHFIZOL (TCC)</a:t>
            </a:r>
            <a:endParaRPr lang="en-US" sz="700" dirty="0">
              <a:solidFill>
                <a:schemeClr val="tx1"/>
              </a:solidFill>
            </a:endParaRPr>
          </a:p>
          <a:p>
            <a:pPr marL="96744" indent="-96744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schemeClr val="tx1"/>
                </a:solidFill>
              </a:rPr>
              <a:t>MAX SPENSER (JFO)</a:t>
            </a:r>
          </a:p>
          <a:p>
            <a:pPr marL="96744" indent="-96744">
              <a:buFont typeface="Arial" panose="020B0604020202020204" pitchFamily="34" charset="0"/>
              <a:buChar char="•"/>
              <a:defRPr/>
            </a:pPr>
            <a:endParaRPr lang="en-US" sz="700" dirty="0">
              <a:solidFill>
                <a:schemeClr val="tx1"/>
              </a:solidFill>
            </a:endParaRPr>
          </a:p>
        </p:txBody>
      </p:sp>
      <p:cxnSp>
        <p:nvCxnSpPr>
          <p:cNvPr id="123" name="Straight Connector 122">
            <a:extLst>
              <a:ext uri="{FF2B5EF4-FFF2-40B4-BE49-F238E27FC236}">
                <a16:creationId xmlns:a16="http://schemas.microsoft.com/office/drawing/2014/main" id="{D2F74979-C327-405F-B391-614D253D91D5}"/>
              </a:ext>
            </a:extLst>
          </p:cNvPr>
          <p:cNvCxnSpPr>
            <a:cxnSpLocks/>
          </p:cNvCxnSpPr>
          <p:nvPr/>
        </p:nvCxnSpPr>
        <p:spPr>
          <a:xfrm>
            <a:off x="8841619" y="4262651"/>
            <a:ext cx="0" cy="18593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2B11C876-38EA-434B-94DE-80FDFF7A120A}"/>
              </a:ext>
            </a:extLst>
          </p:cNvPr>
          <p:cNvCxnSpPr>
            <a:cxnSpLocks/>
          </p:cNvCxnSpPr>
          <p:nvPr/>
        </p:nvCxnSpPr>
        <p:spPr>
          <a:xfrm>
            <a:off x="7324183" y="2763526"/>
            <a:ext cx="0" cy="19862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FDEA9EDC-F470-4C69-AB95-79B95777E6AD}"/>
              </a:ext>
            </a:extLst>
          </p:cNvPr>
          <p:cNvCxnSpPr>
            <a:cxnSpLocks/>
          </p:cNvCxnSpPr>
          <p:nvPr/>
        </p:nvCxnSpPr>
        <p:spPr>
          <a:xfrm>
            <a:off x="4976842" y="1147761"/>
            <a:ext cx="13866" cy="162897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9186E965-EA27-4CBC-A870-7E3B646A4E8E}"/>
              </a:ext>
            </a:extLst>
          </p:cNvPr>
          <p:cNvCxnSpPr>
            <a:cxnSpLocks/>
          </p:cNvCxnSpPr>
          <p:nvPr/>
        </p:nvCxnSpPr>
        <p:spPr>
          <a:xfrm>
            <a:off x="2265682" y="2756008"/>
            <a:ext cx="0" cy="16722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>
            <a:cxnSpLocks/>
          </p:cNvCxnSpPr>
          <p:nvPr/>
        </p:nvCxnSpPr>
        <p:spPr>
          <a:xfrm>
            <a:off x="2366838" y="4262480"/>
            <a:ext cx="0" cy="16722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/>
          <p:cNvSpPr txBox="1">
            <a:spLocks/>
          </p:cNvSpPr>
          <p:nvPr/>
        </p:nvSpPr>
        <p:spPr>
          <a:xfrm>
            <a:off x="127695" y="174391"/>
            <a:ext cx="9778305" cy="41413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70266C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E-LINE </a:t>
            </a:r>
            <a:r>
              <a:rPr lang="en-GB" sz="2800" b="1" dirty="0">
                <a:solidFill>
                  <a:srgbClr val="70266C"/>
                </a:solidFill>
                <a:latin typeface="Calibri" panose="020F0502020204030204"/>
              </a:rPr>
              <a:t>EAST MALAYSIA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70266C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OPERATION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5762226" y="6442502"/>
            <a:ext cx="2043113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Approved by 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DATO’ AZIZ AYOB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President</a:t>
            </a:r>
          </a:p>
        </p:txBody>
      </p:sp>
      <p:cxnSp>
        <p:nvCxnSpPr>
          <p:cNvPr id="137" name="Straight Connector 136"/>
          <p:cNvCxnSpPr>
            <a:cxnSpLocks/>
          </p:cNvCxnSpPr>
          <p:nvPr/>
        </p:nvCxnSpPr>
        <p:spPr>
          <a:xfrm>
            <a:off x="5855045" y="6442502"/>
            <a:ext cx="218000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Rectangle 65"/>
          <p:cNvSpPr/>
          <p:nvPr/>
        </p:nvSpPr>
        <p:spPr>
          <a:xfrm>
            <a:off x="4284128" y="767872"/>
            <a:ext cx="1337744" cy="282366"/>
          </a:xfrm>
          <a:prstGeom prst="rect">
            <a:avLst/>
          </a:prstGeom>
          <a:solidFill>
            <a:srgbClr val="FFAB57"/>
          </a:solidFill>
          <a:ln w="127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OPERATION MANAGER</a:t>
            </a:r>
          </a:p>
        </p:txBody>
      </p:sp>
      <p:sp>
        <p:nvSpPr>
          <p:cNvPr id="79" name="Rectangle 78"/>
          <p:cNvSpPr/>
          <p:nvPr/>
        </p:nvSpPr>
        <p:spPr>
          <a:xfrm>
            <a:off x="4284127" y="1050241"/>
            <a:ext cx="1337745" cy="405503"/>
          </a:xfrm>
          <a:prstGeom prst="rect">
            <a:avLst/>
          </a:prstGeom>
          <a:solidFill>
            <a:srgbClr val="DCDADA"/>
          </a:solidFill>
          <a:ln w="127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ZAHIR MANAN</a:t>
            </a:r>
          </a:p>
        </p:txBody>
      </p:sp>
      <p:sp>
        <p:nvSpPr>
          <p:cNvPr id="83" name="Rectangle 82"/>
          <p:cNvSpPr/>
          <p:nvPr/>
        </p:nvSpPr>
        <p:spPr>
          <a:xfrm>
            <a:off x="1834096" y="3084089"/>
            <a:ext cx="1129165" cy="395884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7313" indent="-87313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prstClr val="black"/>
                </a:solidFill>
              </a:rPr>
              <a:t>M AZWAN S (SFE 1)</a:t>
            </a:r>
          </a:p>
          <a:p>
            <a:pPr marL="87313" indent="-87313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schemeClr val="tx1"/>
                </a:solidFill>
              </a:rPr>
              <a:t>M ZAIFULNIZAM (SFE1)</a:t>
            </a:r>
          </a:p>
        </p:txBody>
      </p:sp>
      <p:sp>
        <p:nvSpPr>
          <p:cNvPr id="88" name="Rectangle 87"/>
          <p:cNvSpPr/>
          <p:nvPr/>
        </p:nvSpPr>
        <p:spPr>
          <a:xfrm>
            <a:off x="687604" y="4544948"/>
            <a:ext cx="1120377" cy="1303946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Crew Chief:</a:t>
            </a:r>
          </a:p>
          <a:p>
            <a:pPr marL="96744" indent="-96744">
              <a:buFont typeface="Arial" panose="020B0604020202020204" pitchFamily="34" charset="0"/>
              <a:buChar char="•"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M.NORASMADI (SCC)</a:t>
            </a:r>
          </a:p>
          <a:p>
            <a:pPr marL="96744" indent="-96744">
              <a:buFont typeface="Arial" panose="020B0604020202020204" pitchFamily="34" charset="0"/>
              <a:buChar char="•"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STEPHEN (S</a:t>
            </a:r>
            <a:r>
              <a:rPr lang="en-US" sz="700" dirty="0">
                <a:solidFill>
                  <a:prstClr val="black"/>
                </a:solidFill>
              </a:rPr>
              <a:t>CC)</a:t>
            </a:r>
          </a:p>
          <a:p>
            <a:pPr marL="96744" indent="-96744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prstClr val="black"/>
                </a:solidFill>
              </a:rPr>
              <a:t>M.  RIDZUAN (SCC)</a:t>
            </a:r>
          </a:p>
          <a:p>
            <a:pPr marL="96744" indent="-96744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prstClr val="black"/>
                </a:solidFill>
              </a:rPr>
              <a:t>M. ROSLI (SCC)</a:t>
            </a:r>
          </a:p>
          <a:p>
            <a:pPr>
              <a:defRPr/>
            </a:pPr>
            <a:endParaRPr lang="en-US" sz="700" dirty="0">
              <a:solidFill>
                <a:srgbClr val="FF0000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Operator: </a:t>
            </a:r>
          </a:p>
          <a:p>
            <a:pPr marL="96744" indent="-96744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schemeClr val="tx1"/>
                </a:solidFill>
              </a:rPr>
              <a:t>M. FAIZOL (CC)</a:t>
            </a:r>
          </a:p>
          <a:p>
            <a:pPr marL="96744" indent="-96744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prstClr val="black"/>
                </a:solidFill>
              </a:rPr>
              <a:t>M.AZHAM (TCC)</a:t>
            </a:r>
          </a:p>
          <a:p>
            <a:pPr marL="96744" indent="-96744">
              <a:buFont typeface="Arial" panose="020B0604020202020204" pitchFamily="34" charset="0"/>
              <a:buChar char="•"/>
              <a:defRPr/>
            </a:pPr>
            <a:endParaRPr lang="en-US" sz="700" dirty="0">
              <a:solidFill>
                <a:prstClr val="black"/>
              </a:solidFill>
            </a:endParaRP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5C14BD71-7A0E-4D2C-AFCB-192FA680FC38}"/>
              </a:ext>
            </a:extLst>
          </p:cNvPr>
          <p:cNvSpPr/>
          <p:nvPr/>
        </p:nvSpPr>
        <p:spPr>
          <a:xfrm>
            <a:off x="1804680" y="4357523"/>
            <a:ext cx="1150458" cy="201162"/>
          </a:xfrm>
          <a:prstGeom prst="rect">
            <a:avLst/>
          </a:prstGeom>
          <a:solidFill>
            <a:srgbClr val="99CC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UNIT 2</a:t>
            </a:r>
          </a:p>
        </p:txBody>
      </p:sp>
      <p:cxnSp>
        <p:nvCxnSpPr>
          <p:cNvPr id="113" name="Straight Connector 112"/>
          <p:cNvCxnSpPr>
            <a:cxnSpLocks/>
          </p:cNvCxnSpPr>
          <p:nvPr/>
        </p:nvCxnSpPr>
        <p:spPr>
          <a:xfrm>
            <a:off x="6030942" y="2763526"/>
            <a:ext cx="0" cy="50128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>
            <a:cxnSpLocks/>
          </p:cNvCxnSpPr>
          <p:nvPr/>
        </p:nvCxnSpPr>
        <p:spPr>
          <a:xfrm>
            <a:off x="1188015" y="4262480"/>
            <a:ext cx="0" cy="16722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Rectangle 86">
            <a:extLst>
              <a:ext uri="{FF2B5EF4-FFF2-40B4-BE49-F238E27FC236}">
                <a16:creationId xmlns:a16="http://schemas.microsoft.com/office/drawing/2014/main" id="{5C14BD71-7A0E-4D2C-AFCB-192FA680FC38}"/>
              </a:ext>
            </a:extLst>
          </p:cNvPr>
          <p:cNvSpPr/>
          <p:nvPr/>
        </p:nvSpPr>
        <p:spPr>
          <a:xfrm>
            <a:off x="687606" y="4357361"/>
            <a:ext cx="1120375" cy="204212"/>
          </a:xfrm>
          <a:prstGeom prst="rect">
            <a:avLst/>
          </a:prstGeom>
          <a:solidFill>
            <a:srgbClr val="99CC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UNIT 1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5C14BD71-7A0E-4D2C-AFCB-192FA680FC38}"/>
              </a:ext>
            </a:extLst>
          </p:cNvPr>
          <p:cNvSpPr/>
          <p:nvPr/>
        </p:nvSpPr>
        <p:spPr>
          <a:xfrm>
            <a:off x="1834117" y="2871701"/>
            <a:ext cx="1123004" cy="213884"/>
          </a:xfrm>
          <a:prstGeom prst="rect">
            <a:avLst/>
          </a:prstGeom>
          <a:solidFill>
            <a:srgbClr val="99CC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FIELD ENGINEER UNIT 2</a:t>
            </a:r>
          </a:p>
        </p:txBody>
      </p:sp>
      <p:sp>
        <p:nvSpPr>
          <p:cNvPr id="92" name="Rectangle 91"/>
          <p:cNvSpPr/>
          <p:nvPr/>
        </p:nvSpPr>
        <p:spPr>
          <a:xfrm>
            <a:off x="4284119" y="1822803"/>
            <a:ext cx="1337746" cy="437339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3" name="Rectangle 92"/>
          <p:cNvSpPr/>
          <p:nvPr/>
        </p:nvSpPr>
        <p:spPr>
          <a:xfrm>
            <a:off x="4284126" y="1570090"/>
            <a:ext cx="1337746" cy="258746"/>
          </a:xfrm>
          <a:prstGeom prst="rect">
            <a:avLst/>
          </a:prstGeom>
          <a:solidFill>
            <a:srgbClr val="99CC00"/>
          </a:solidFill>
          <a:ln w="1270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00" dirty="0">
                <a:solidFill>
                  <a:prstClr val="black"/>
                </a:solidFill>
                <a:latin typeface="Calibri" panose="020F0502020204030204"/>
              </a:rPr>
              <a:t>SABAH OPERATION</a:t>
            </a: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8679D24-6F6E-4F07-B917-A63574FCA576}"/>
              </a:ext>
            </a:extLst>
          </p:cNvPr>
          <p:cNvCxnSpPr>
            <a:cxnSpLocks/>
          </p:cNvCxnSpPr>
          <p:nvPr/>
        </p:nvCxnSpPr>
        <p:spPr>
          <a:xfrm>
            <a:off x="1188015" y="2763526"/>
            <a:ext cx="7653604" cy="911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51">
            <a:extLst>
              <a:ext uri="{FF2B5EF4-FFF2-40B4-BE49-F238E27FC236}">
                <a16:creationId xmlns:a16="http://schemas.microsoft.com/office/drawing/2014/main" id="{18D166AD-6896-4DDC-B48D-8303AAD105AA}"/>
              </a:ext>
            </a:extLst>
          </p:cNvPr>
          <p:cNvSpPr/>
          <p:nvPr/>
        </p:nvSpPr>
        <p:spPr>
          <a:xfrm>
            <a:off x="3722986" y="3745381"/>
            <a:ext cx="1340647" cy="416132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0113427-D66F-4255-9B7D-42BE7DD0F168}"/>
              </a:ext>
            </a:extLst>
          </p:cNvPr>
          <p:cNvCxnSpPr>
            <a:cxnSpLocks/>
          </p:cNvCxnSpPr>
          <p:nvPr/>
        </p:nvCxnSpPr>
        <p:spPr>
          <a:xfrm>
            <a:off x="1188015" y="4262480"/>
            <a:ext cx="7653604" cy="737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" name="Picture 49">
            <a:extLst>
              <a:ext uri="{FF2B5EF4-FFF2-40B4-BE49-F238E27FC236}">
                <a16:creationId xmlns:a16="http://schemas.microsoft.com/office/drawing/2014/main" id="{C02300F5-11BD-4482-A19B-D289ACAEE9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2289" y="1060320"/>
            <a:ext cx="274607" cy="391836"/>
          </a:xfrm>
          <a:prstGeom prst="rect">
            <a:avLst/>
          </a:prstGeom>
          <a:ln w="9525">
            <a:solidFill>
              <a:schemeClr val="tx1"/>
            </a:solidFill>
          </a:ln>
        </p:spPr>
      </p:pic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D7AE345E-E921-45C8-8124-6610FD8967A6}"/>
              </a:ext>
            </a:extLst>
          </p:cNvPr>
          <p:cNvCxnSpPr>
            <a:cxnSpLocks/>
          </p:cNvCxnSpPr>
          <p:nvPr/>
        </p:nvCxnSpPr>
        <p:spPr>
          <a:xfrm>
            <a:off x="7427235" y="4273662"/>
            <a:ext cx="0" cy="19862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76">
            <a:extLst>
              <a:ext uri="{FF2B5EF4-FFF2-40B4-BE49-F238E27FC236}">
                <a16:creationId xmlns:a16="http://schemas.microsoft.com/office/drawing/2014/main" id="{37B226D9-F191-4296-BB28-F541D41B5F8A}"/>
              </a:ext>
            </a:extLst>
          </p:cNvPr>
          <p:cNvSpPr/>
          <p:nvPr/>
        </p:nvSpPr>
        <p:spPr>
          <a:xfrm>
            <a:off x="4088956" y="4554073"/>
            <a:ext cx="1133720" cy="1295742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Crew Chief</a:t>
            </a:r>
          </a:p>
          <a:p>
            <a:pPr marL="88900" indent="-88900" defTabSz="371491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prstClr val="black"/>
                </a:solidFill>
              </a:rPr>
              <a:t>MIKE WELLER (SCC)</a:t>
            </a:r>
          </a:p>
          <a:p>
            <a:pPr marL="88900" indent="-88900" defTabSz="371491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prstClr val="black"/>
                </a:solidFill>
              </a:rPr>
              <a:t>ZUBIR ZAKARIA (SCC)</a:t>
            </a:r>
          </a:p>
          <a:p>
            <a:pPr marL="88900" indent="-88900" defTabSz="371491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prstClr val="black"/>
                </a:solidFill>
              </a:rPr>
              <a:t>JEZZIE (CC)</a:t>
            </a:r>
          </a:p>
          <a:p>
            <a:pPr marL="88900" indent="-88900" defTabSz="371491">
              <a:buFont typeface="Arial" panose="020B0604020202020204" pitchFamily="34" charset="0"/>
              <a:buChar char="•"/>
              <a:defRPr/>
            </a:pPr>
            <a:endParaRPr lang="en-US" sz="700" dirty="0">
              <a:solidFill>
                <a:srgbClr val="FF0000"/>
              </a:solidFill>
            </a:endParaRPr>
          </a:p>
          <a:p>
            <a:pPr marR="0" lvl="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Operator :</a:t>
            </a:r>
          </a:p>
          <a:p>
            <a:pPr marL="88900" indent="-88900" defTabSz="371491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prstClr val="black"/>
                </a:solidFill>
              </a:rPr>
              <a:t>JACOB (TCC)</a:t>
            </a:r>
          </a:p>
          <a:p>
            <a:pPr marL="88900" indent="-88900" defTabSz="371491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schemeClr val="tx1"/>
                </a:solidFill>
              </a:rPr>
              <a:t>CHAMPBELL (JFO)</a:t>
            </a:r>
          </a:p>
          <a:p>
            <a:pPr marL="88900" indent="-88900" defTabSz="371491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srgbClr val="FF0000"/>
                </a:solidFill>
              </a:rPr>
              <a:t>VACANT (JFO)</a:t>
            </a:r>
          </a:p>
          <a:p>
            <a:pPr marL="88900" marR="0" lvl="0" indent="-8890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700" dirty="0">
              <a:solidFill>
                <a:srgbClr val="FF0000"/>
              </a:solidFill>
              <a:latin typeface="Calibri" panose="020F0502020204030204"/>
            </a:endParaRPr>
          </a:p>
        </p:txBody>
      </p:sp>
      <p:pic>
        <p:nvPicPr>
          <p:cNvPr id="86" name="Picture 85">
            <a:extLst>
              <a:ext uri="{FF2B5EF4-FFF2-40B4-BE49-F238E27FC236}">
                <a16:creationId xmlns:a16="http://schemas.microsoft.com/office/drawing/2014/main" id="{9251545E-44AF-47D4-AD6B-54E9881099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5603" y="1834054"/>
            <a:ext cx="301239" cy="426088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3F104D3C-1434-4CE0-9693-9245E3AE52F0}"/>
              </a:ext>
            </a:extLst>
          </p:cNvPr>
          <p:cNvSpPr/>
          <p:nvPr/>
        </p:nvSpPr>
        <p:spPr>
          <a:xfrm>
            <a:off x="4564488" y="1874967"/>
            <a:ext cx="105737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FARIS M. FIRDAUS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00" dirty="0">
                <a:solidFill>
                  <a:prstClr val="black"/>
                </a:solidFill>
                <a:latin typeface="Calibri" panose="020F0502020204030204"/>
              </a:rPr>
              <a:t>Field Service Manager</a:t>
            </a: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E888F204-6456-4FF2-93B0-F4D80BC245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27100" y="3759382"/>
            <a:ext cx="267007" cy="39303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2E291710-27D8-4525-B93E-6B5EA26DE8B5}"/>
              </a:ext>
            </a:extLst>
          </p:cNvPr>
          <p:cNvSpPr/>
          <p:nvPr/>
        </p:nvSpPr>
        <p:spPr>
          <a:xfrm>
            <a:off x="4018063" y="3807115"/>
            <a:ext cx="97264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M. KHAIRI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00" dirty="0">
                <a:solidFill>
                  <a:prstClr val="black"/>
                </a:solidFill>
                <a:latin typeface="Calibri" panose="020F0502020204030204"/>
              </a:rPr>
              <a:t>Foreman</a:t>
            </a: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ADE30794-F29C-4A8C-8B2D-AF5AE8DDAF8E}"/>
              </a:ext>
            </a:extLst>
          </p:cNvPr>
          <p:cNvCxnSpPr/>
          <p:nvPr/>
        </p:nvCxnSpPr>
        <p:spPr>
          <a:xfrm>
            <a:off x="6041498" y="4271852"/>
            <a:ext cx="0" cy="16722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63">
            <a:extLst>
              <a:ext uri="{FF2B5EF4-FFF2-40B4-BE49-F238E27FC236}">
                <a16:creationId xmlns:a16="http://schemas.microsoft.com/office/drawing/2014/main" id="{FDEB13C4-3504-4D3F-87DB-B29645388536}"/>
              </a:ext>
            </a:extLst>
          </p:cNvPr>
          <p:cNvSpPr/>
          <p:nvPr/>
        </p:nvSpPr>
        <p:spPr>
          <a:xfrm>
            <a:off x="2955236" y="4356045"/>
            <a:ext cx="1133720" cy="209549"/>
          </a:xfrm>
          <a:prstGeom prst="rect">
            <a:avLst/>
          </a:prstGeom>
          <a:solidFill>
            <a:srgbClr val="99CC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UNIT 3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6FE368AD-F335-42B1-9DB0-D9F4EBBCF988}"/>
              </a:ext>
            </a:extLst>
          </p:cNvPr>
          <p:cNvSpPr/>
          <p:nvPr/>
        </p:nvSpPr>
        <p:spPr>
          <a:xfrm>
            <a:off x="2955236" y="4561573"/>
            <a:ext cx="1133720" cy="1288242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Crew Chief:</a:t>
            </a:r>
          </a:p>
          <a:p>
            <a:pPr marL="85725" indent="-85725" defTabSz="371491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prstClr val="black"/>
                </a:solidFill>
              </a:rPr>
              <a:t>M. TARMIZIE (SCC)</a:t>
            </a:r>
          </a:p>
          <a:p>
            <a:pPr marL="85725" indent="-85725" defTabSz="371491">
              <a:buFont typeface="Arial" panose="020B0604020202020204" pitchFamily="34" charset="0"/>
              <a:buChar char="•"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M. HASBULLAH (SCC)</a:t>
            </a:r>
            <a:r>
              <a:rPr lang="en-US" sz="700" dirty="0">
                <a:solidFill>
                  <a:prstClr val="black"/>
                </a:solidFill>
              </a:rPr>
              <a:t> </a:t>
            </a:r>
          </a:p>
          <a:p>
            <a:pPr marL="85725" indent="-85725" defTabSz="371491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prstClr val="black"/>
                </a:solidFill>
              </a:rPr>
              <a:t>WALTER (CC)</a:t>
            </a:r>
          </a:p>
          <a:p>
            <a:pPr marL="85725" indent="-85725" defTabSz="371491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prstClr val="black"/>
                </a:solidFill>
              </a:rPr>
              <a:t>M. HAFIZ R (SCC)</a:t>
            </a:r>
          </a:p>
          <a:p>
            <a:pPr defTabSz="371491">
              <a:defRPr/>
            </a:pP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Operator:</a:t>
            </a:r>
          </a:p>
          <a:p>
            <a:pPr marL="85725" indent="-85725" defTabSz="371491">
              <a:buFont typeface="Arial" panose="020B0604020202020204" pitchFamily="34" charset="0"/>
              <a:buChar char="•"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M. HAFIZUDDIN (</a:t>
            </a:r>
            <a:r>
              <a:rPr lang="en-US" sz="700" dirty="0">
                <a:solidFill>
                  <a:prstClr val="black"/>
                </a:solidFill>
                <a:latin typeface="Calibri" panose="020F0502020204030204"/>
              </a:rPr>
              <a:t>TCC</a:t>
            </a:r>
            <a:r>
              <a:rPr lang="en-US" sz="700" dirty="0">
                <a:solidFill>
                  <a:prstClr val="black"/>
                </a:solidFill>
              </a:rPr>
              <a:t>)</a:t>
            </a:r>
          </a:p>
          <a:p>
            <a:pPr marL="85725" indent="-85725" defTabSz="371491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prstClr val="black"/>
                </a:solidFill>
              </a:rPr>
              <a:t>M. AL- AMIN (TCC)</a:t>
            </a:r>
          </a:p>
          <a:p>
            <a:pPr marL="85725" indent="-85725" defTabSz="371491">
              <a:buFont typeface="Arial" panose="020B0604020202020204" pitchFamily="34" charset="0"/>
              <a:buChar char="•"/>
              <a:defRPr/>
            </a:pPr>
            <a:endParaRPr lang="en-US" sz="700" dirty="0">
              <a:solidFill>
                <a:prstClr val="black"/>
              </a:solidFill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DDEA24E1-8FCA-4BB8-911D-BF805F4E6D38}"/>
              </a:ext>
            </a:extLst>
          </p:cNvPr>
          <p:cNvSpPr/>
          <p:nvPr/>
        </p:nvSpPr>
        <p:spPr>
          <a:xfrm>
            <a:off x="5960269" y="2230050"/>
            <a:ext cx="1184291" cy="414767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7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4885D8EA-40C2-4D43-80FD-669A5A951AC2}"/>
              </a:ext>
            </a:extLst>
          </p:cNvPr>
          <p:cNvSpPr/>
          <p:nvPr/>
        </p:nvSpPr>
        <p:spPr>
          <a:xfrm>
            <a:off x="6029931" y="2281980"/>
            <a:ext cx="133774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SITI FATIMAH HANIM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Executive, Operations </a:t>
            </a:r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DC62E1AD-2DA1-4023-9E67-231AAF54BA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66701" y="2235145"/>
            <a:ext cx="286345" cy="40310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5" name="Rectangle 74">
            <a:extLst>
              <a:ext uri="{FF2B5EF4-FFF2-40B4-BE49-F238E27FC236}">
                <a16:creationId xmlns:a16="http://schemas.microsoft.com/office/drawing/2014/main" id="{C86BDC61-BBDC-408E-9ECA-1B8D5F0D8986}"/>
              </a:ext>
            </a:extLst>
          </p:cNvPr>
          <p:cNvSpPr/>
          <p:nvPr/>
        </p:nvSpPr>
        <p:spPr>
          <a:xfrm>
            <a:off x="5489375" y="4533836"/>
            <a:ext cx="1128685" cy="1197500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Crew Chief:</a:t>
            </a:r>
          </a:p>
          <a:p>
            <a:pPr marL="87313" indent="-87313" defTabSz="371491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prstClr val="black"/>
                </a:solidFill>
              </a:rPr>
              <a:t>AZMAN W (CC)</a:t>
            </a:r>
          </a:p>
          <a:p>
            <a:pPr marL="88900" indent="-88900" defTabSz="371491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prstClr val="black"/>
                </a:solidFill>
              </a:rPr>
              <a:t>M ASROL </a:t>
            </a:r>
            <a:r>
              <a:rPr lang="en-US" sz="700">
                <a:solidFill>
                  <a:prstClr val="black"/>
                </a:solidFill>
              </a:rPr>
              <a:t>NIZAM (SCC</a:t>
            </a:r>
            <a:r>
              <a:rPr lang="en-US" sz="700" dirty="0">
                <a:solidFill>
                  <a:prstClr val="black"/>
                </a:solidFill>
              </a:rPr>
              <a:t>)</a:t>
            </a:r>
          </a:p>
          <a:p>
            <a:pPr marL="88900" marR="0" lvl="0" indent="-8890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2700" marR="0" lvl="0" indent="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Operator :</a:t>
            </a:r>
          </a:p>
          <a:p>
            <a:pPr marL="88900" marR="0" lvl="0" indent="-8890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700" dirty="0">
                <a:solidFill>
                  <a:srgbClr val="FF0000"/>
                </a:solidFill>
                <a:latin typeface="Calibri" panose="020F0502020204030204"/>
              </a:rPr>
              <a:t>VACANT  (SFO)</a:t>
            </a:r>
          </a:p>
          <a:p>
            <a:pPr marL="88900" marR="0" lvl="0" indent="-8890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700" dirty="0">
                <a:solidFill>
                  <a:schemeClr val="tx1"/>
                </a:solidFill>
                <a:latin typeface="Calibri" panose="020F0502020204030204"/>
              </a:rPr>
              <a:t>AZWAN ROJI</a:t>
            </a: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(JFO)</a:t>
            </a:r>
          </a:p>
          <a:p>
            <a:pPr marL="88900" marR="0" lvl="0" indent="-8890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700" dirty="0">
                <a:solidFill>
                  <a:schemeClr val="tx1"/>
                </a:solidFill>
              </a:rPr>
              <a:t>SAID AZREEN  (JFO)</a:t>
            </a:r>
          </a:p>
          <a:p>
            <a:pPr marL="88900" marR="0" lvl="0" indent="-8890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700" dirty="0">
                <a:solidFill>
                  <a:schemeClr val="tx1"/>
                </a:solidFill>
              </a:rPr>
              <a:t>IKHWAN  (JFO)</a:t>
            </a:r>
          </a:p>
        </p:txBody>
      </p: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E275B1E4-15F1-4BA7-BF23-6A09FFDB150C}"/>
              </a:ext>
            </a:extLst>
          </p:cNvPr>
          <p:cNvCxnSpPr>
            <a:cxnSpLocks/>
          </p:cNvCxnSpPr>
          <p:nvPr/>
        </p:nvCxnSpPr>
        <p:spPr>
          <a:xfrm flipV="1">
            <a:off x="1188015" y="2781595"/>
            <a:ext cx="0" cy="141796"/>
          </a:xfrm>
          <a:prstGeom prst="line">
            <a:avLst/>
          </a:prstGeom>
          <a:ln w="1270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Rectangle 105">
            <a:extLst>
              <a:ext uri="{FF2B5EF4-FFF2-40B4-BE49-F238E27FC236}">
                <a16:creationId xmlns:a16="http://schemas.microsoft.com/office/drawing/2014/main" id="{6EB7E4AC-1FD3-45BE-B03C-4378C09AD5B4}"/>
              </a:ext>
            </a:extLst>
          </p:cNvPr>
          <p:cNvSpPr/>
          <p:nvPr/>
        </p:nvSpPr>
        <p:spPr>
          <a:xfrm>
            <a:off x="8252491" y="3071035"/>
            <a:ext cx="1157861" cy="596894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7313" indent="-87313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prstClr val="black"/>
                </a:solidFill>
              </a:rPr>
              <a:t>M. ARZIZI (JFE)</a:t>
            </a:r>
          </a:p>
          <a:p>
            <a:pPr marL="88900" marR="0" lvl="0" indent="-8890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700" dirty="0">
                <a:solidFill>
                  <a:schemeClr val="tx1"/>
                </a:solidFill>
                <a:latin typeface="Calibri" panose="020F0502020204030204"/>
              </a:rPr>
              <a:t>IKRAM (JFE)</a:t>
            </a:r>
          </a:p>
          <a:p>
            <a:pPr marL="88900" marR="0" lvl="0" indent="-8890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700" dirty="0">
                <a:solidFill>
                  <a:srgbClr val="FF0000"/>
                </a:solidFill>
                <a:latin typeface="Calibri" panose="020F0502020204030204"/>
              </a:rPr>
              <a:t>VACANT  (FE)</a:t>
            </a:r>
          </a:p>
          <a:p>
            <a:pPr marL="88900" marR="0" lvl="0" indent="-8890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VACANT  (JFE)</a:t>
            </a:r>
          </a:p>
          <a:p>
            <a:pPr marL="88900" marR="0" lvl="0" indent="-8890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700" dirty="0">
                <a:solidFill>
                  <a:srgbClr val="FF0000"/>
                </a:solidFill>
              </a:rPr>
              <a:t>VACANT  (JFE)</a:t>
            </a:r>
          </a:p>
        </p:txBody>
      </p:sp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2C4ECFD8-80F8-40A6-A4D3-8A6F14D526F8}"/>
              </a:ext>
            </a:extLst>
          </p:cNvPr>
          <p:cNvCxnSpPr>
            <a:cxnSpLocks/>
          </p:cNvCxnSpPr>
          <p:nvPr/>
        </p:nvCxnSpPr>
        <p:spPr>
          <a:xfrm>
            <a:off x="5370465" y="2791838"/>
            <a:ext cx="0" cy="147802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Rectangle 110">
            <a:extLst>
              <a:ext uri="{FF2B5EF4-FFF2-40B4-BE49-F238E27FC236}">
                <a16:creationId xmlns:a16="http://schemas.microsoft.com/office/drawing/2014/main" id="{0083027B-CEB8-4B1A-AE7A-E39F115FB7F8}"/>
              </a:ext>
            </a:extLst>
          </p:cNvPr>
          <p:cNvSpPr/>
          <p:nvPr/>
        </p:nvSpPr>
        <p:spPr>
          <a:xfrm>
            <a:off x="6830958" y="4343471"/>
            <a:ext cx="1132514" cy="211643"/>
          </a:xfrm>
          <a:prstGeom prst="rect">
            <a:avLst/>
          </a:prstGeom>
          <a:solidFill>
            <a:srgbClr val="99CC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POOL CREW</a:t>
            </a: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4A8E9B94-CF74-4D28-BD44-F6E459A2396F}"/>
              </a:ext>
            </a:extLst>
          </p:cNvPr>
          <p:cNvSpPr/>
          <p:nvPr/>
        </p:nvSpPr>
        <p:spPr>
          <a:xfrm>
            <a:off x="8244820" y="2856935"/>
            <a:ext cx="1161140" cy="213883"/>
          </a:xfrm>
          <a:prstGeom prst="rect">
            <a:avLst/>
          </a:prstGeom>
          <a:solidFill>
            <a:srgbClr val="99CC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00" dirty="0">
                <a:solidFill>
                  <a:prstClr val="black"/>
                </a:solidFill>
                <a:latin typeface="Calibri" panose="020F0502020204030204"/>
              </a:rPr>
              <a:t>POOL ENGINEER</a:t>
            </a: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B842859D-5D8A-4608-96DC-9DD247F3F465}"/>
              </a:ext>
            </a:extLst>
          </p:cNvPr>
          <p:cNvSpPr/>
          <p:nvPr/>
        </p:nvSpPr>
        <p:spPr>
          <a:xfrm>
            <a:off x="6761805" y="2862841"/>
            <a:ext cx="1167753" cy="217178"/>
          </a:xfrm>
          <a:prstGeom prst="rect">
            <a:avLst/>
          </a:prstGeom>
          <a:solidFill>
            <a:srgbClr val="99CC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EMITE </a:t>
            </a: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A3856A03-BC02-4AD7-9885-1B86BB96692C}"/>
              </a:ext>
            </a:extLst>
          </p:cNvPr>
          <p:cNvSpPr/>
          <p:nvPr/>
        </p:nvSpPr>
        <p:spPr>
          <a:xfrm>
            <a:off x="713823" y="3080019"/>
            <a:ext cx="1122349" cy="400823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AZRIQ AFIF (SFE </a:t>
            </a:r>
            <a:r>
              <a:rPr lang="en-US" sz="700" dirty="0">
                <a:solidFill>
                  <a:prstClr val="black"/>
                </a:solidFill>
                <a:latin typeface="Calibri" panose="020F0502020204030204"/>
              </a:rPr>
              <a:t>2</a:t>
            </a: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)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VACANT FE </a:t>
            </a: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A4CF76F7-EA39-4968-B095-E47F612ADFBD}"/>
              </a:ext>
            </a:extLst>
          </p:cNvPr>
          <p:cNvSpPr/>
          <p:nvPr/>
        </p:nvSpPr>
        <p:spPr>
          <a:xfrm>
            <a:off x="712816" y="2871701"/>
            <a:ext cx="1123004" cy="214541"/>
          </a:xfrm>
          <a:prstGeom prst="rect">
            <a:avLst/>
          </a:prstGeom>
          <a:solidFill>
            <a:srgbClr val="99CC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FIELD ENGINEER UNIT 1</a:t>
            </a: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0C5A5B1B-FDF4-4188-B92D-63FE77295355}"/>
              </a:ext>
            </a:extLst>
          </p:cNvPr>
          <p:cNvSpPr/>
          <p:nvPr/>
        </p:nvSpPr>
        <p:spPr>
          <a:xfrm>
            <a:off x="4088956" y="4357992"/>
            <a:ext cx="1133720" cy="200030"/>
          </a:xfrm>
          <a:prstGeom prst="rect">
            <a:avLst/>
          </a:prstGeom>
          <a:solidFill>
            <a:srgbClr val="99CC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UNIT 4</a:t>
            </a: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2D14CF85-5C76-4FD5-B3CC-CB1604D4B2BB}"/>
              </a:ext>
            </a:extLst>
          </p:cNvPr>
          <p:cNvSpPr/>
          <p:nvPr/>
        </p:nvSpPr>
        <p:spPr>
          <a:xfrm>
            <a:off x="5489375" y="4334645"/>
            <a:ext cx="1133720" cy="219427"/>
          </a:xfrm>
          <a:prstGeom prst="rect">
            <a:avLst/>
          </a:prstGeom>
          <a:solidFill>
            <a:srgbClr val="99CC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UNIT 5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F907EAE4-1958-45B1-984E-4206F8224C4A}"/>
              </a:ext>
            </a:extLst>
          </p:cNvPr>
          <p:cNvSpPr/>
          <p:nvPr/>
        </p:nvSpPr>
        <p:spPr>
          <a:xfrm>
            <a:off x="4078402" y="3083431"/>
            <a:ext cx="1123004" cy="400823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7313" indent="-87313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prstClr val="black"/>
                </a:solidFill>
              </a:rPr>
              <a:t>M ISMAIL  (SFE 2)</a:t>
            </a:r>
          </a:p>
          <a:p>
            <a:pPr marL="87313" indent="-87313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srgbClr val="FF0000"/>
                </a:solidFill>
              </a:rPr>
              <a:t>VACANT</a:t>
            </a:r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23D5C25D-D964-4B72-853C-8AD7035EE4F3}"/>
              </a:ext>
            </a:extLst>
          </p:cNvPr>
          <p:cNvSpPr/>
          <p:nvPr/>
        </p:nvSpPr>
        <p:spPr>
          <a:xfrm>
            <a:off x="4078422" y="2871044"/>
            <a:ext cx="1123004" cy="213884"/>
          </a:xfrm>
          <a:prstGeom prst="rect">
            <a:avLst/>
          </a:prstGeom>
          <a:solidFill>
            <a:srgbClr val="99CC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FIELD ENGINEER UNIT 4</a:t>
            </a:r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3C85171C-6C49-4191-8156-7F3C30DF9608}"/>
              </a:ext>
            </a:extLst>
          </p:cNvPr>
          <p:cNvSpPr/>
          <p:nvPr/>
        </p:nvSpPr>
        <p:spPr>
          <a:xfrm>
            <a:off x="2956992" y="3084088"/>
            <a:ext cx="1123004" cy="400823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7313" indent="-87313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prstClr val="black"/>
                </a:solidFill>
              </a:rPr>
              <a:t>M.ARIFFIN (FE 1)</a:t>
            </a:r>
          </a:p>
          <a:p>
            <a:pPr marL="87313" indent="-87313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srgbClr val="FF0000"/>
                </a:solidFill>
              </a:rPr>
              <a:t>VACANT</a:t>
            </a:r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1AD1D815-A61C-49EF-9CDB-43A24C0097C6}"/>
              </a:ext>
            </a:extLst>
          </p:cNvPr>
          <p:cNvSpPr/>
          <p:nvPr/>
        </p:nvSpPr>
        <p:spPr>
          <a:xfrm>
            <a:off x="2957121" y="2871044"/>
            <a:ext cx="1123004" cy="214541"/>
          </a:xfrm>
          <a:prstGeom prst="rect">
            <a:avLst/>
          </a:prstGeom>
          <a:solidFill>
            <a:srgbClr val="99CC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FIELD ENGINEER UNIT 3</a:t>
            </a:r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86C3F642-67FB-4291-838E-FDCD83712E5E}"/>
              </a:ext>
            </a:extLst>
          </p:cNvPr>
          <p:cNvSpPr/>
          <p:nvPr/>
        </p:nvSpPr>
        <p:spPr>
          <a:xfrm>
            <a:off x="5495769" y="3084088"/>
            <a:ext cx="1123004" cy="400823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39310" indent="-139310">
              <a:buFont typeface="Arial" panose="020B0604020202020204" pitchFamily="34" charset="0"/>
              <a:buChar char="•"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VACANT (FE)</a:t>
            </a:r>
          </a:p>
          <a:p>
            <a:pPr marL="139310" indent="-139310">
              <a:buFont typeface="Arial" panose="020B0604020202020204" pitchFamily="34" charset="0"/>
              <a:buChar char="•"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VACANT (FE)</a:t>
            </a:r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04ED3BA0-1395-48CF-A289-105B9C7B817E}"/>
              </a:ext>
            </a:extLst>
          </p:cNvPr>
          <p:cNvSpPr/>
          <p:nvPr/>
        </p:nvSpPr>
        <p:spPr>
          <a:xfrm>
            <a:off x="5495789" y="2871701"/>
            <a:ext cx="1123004" cy="213884"/>
          </a:xfrm>
          <a:prstGeom prst="rect">
            <a:avLst/>
          </a:prstGeom>
          <a:solidFill>
            <a:srgbClr val="99CC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FIELD ENGINEER UNIT 5</a:t>
            </a:r>
          </a:p>
        </p:txBody>
      </p:sp>
      <p:sp>
        <p:nvSpPr>
          <p:cNvPr id="131" name="Rectangle 130">
            <a:extLst>
              <a:ext uri="{FF2B5EF4-FFF2-40B4-BE49-F238E27FC236}">
                <a16:creationId xmlns:a16="http://schemas.microsoft.com/office/drawing/2014/main" id="{B41156B1-1FF6-4C78-BE3B-5D9CA61D85E2}"/>
              </a:ext>
            </a:extLst>
          </p:cNvPr>
          <p:cNvSpPr/>
          <p:nvPr/>
        </p:nvSpPr>
        <p:spPr>
          <a:xfrm>
            <a:off x="6761805" y="3082787"/>
            <a:ext cx="1167753" cy="585144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7313" indent="-87313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prstClr val="black"/>
                </a:solidFill>
              </a:rPr>
              <a:t>M. AZMI (SFE 2)</a:t>
            </a:r>
          </a:p>
          <a:p>
            <a:pPr marL="87313" indent="-87313">
              <a:buFont typeface="Arial" panose="020B0604020202020204" pitchFamily="34" charset="0"/>
              <a:buChar char="•"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CASSIDY JANA (SFE 2</a:t>
            </a:r>
            <a:r>
              <a:rPr lang="en-US" sz="700" dirty="0">
                <a:solidFill>
                  <a:prstClr val="black"/>
                </a:solidFill>
              </a:rPr>
              <a:t>)</a:t>
            </a:r>
          </a:p>
          <a:p>
            <a:pPr marL="87313" lvl="0" indent="-87313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prstClr val="black"/>
                </a:solidFill>
              </a:rPr>
              <a:t>M HAFIZ Z (SFS)</a:t>
            </a:r>
          </a:p>
          <a:p>
            <a:pPr marL="87313" lvl="0" indent="-87313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prstClr val="black"/>
                </a:solidFill>
              </a:rPr>
              <a:t>S. ABD GHAFFUR* (SFS)</a:t>
            </a:r>
            <a:endParaRPr lang="en-US" sz="700" dirty="0">
              <a:solidFill>
                <a:srgbClr val="FF0000"/>
              </a:solidFill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58FFA336-E3A5-405A-ADBD-D2883CDC93A0}"/>
              </a:ext>
            </a:extLst>
          </p:cNvPr>
          <p:cNvSpPr/>
          <p:nvPr/>
        </p:nvSpPr>
        <p:spPr>
          <a:xfrm>
            <a:off x="2630439" y="2228812"/>
            <a:ext cx="1310477" cy="415497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Asset Coordinator</a:t>
            </a:r>
          </a:p>
          <a:p>
            <a:pPr algn="ctr" defTabSz="371491">
              <a:defRPr/>
            </a:pPr>
            <a:r>
              <a:rPr lang="en-US" sz="700" dirty="0">
                <a:solidFill>
                  <a:srgbClr val="FF0000"/>
                </a:solidFill>
                <a:latin typeface="Calibri" panose="020F0502020204030204"/>
              </a:rPr>
              <a:t>VACANT</a:t>
            </a:r>
            <a:endParaRPr kumimoji="0" lang="en-US" sz="700" b="0" i="0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0A3E36AB-C0E2-4B8B-A4FC-B5FE46042E98}"/>
              </a:ext>
            </a:extLst>
          </p:cNvPr>
          <p:cNvSpPr/>
          <p:nvPr/>
        </p:nvSpPr>
        <p:spPr>
          <a:xfrm>
            <a:off x="8277277" y="4544268"/>
            <a:ext cx="1128685" cy="1619390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Surface Equipment :</a:t>
            </a:r>
          </a:p>
          <a:p>
            <a:pPr marL="88900" indent="-88900" defTabSz="371491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prstClr val="black"/>
                </a:solidFill>
              </a:rPr>
              <a:t>SYLEVISTER (TL)</a:t>
            </a:r>
          </a:p>
          <a:p>
            <a:pPr marL="88900" marR="0" lvl="0" indent="-8890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WAN MUKHLIS (TL)</a:t>
            </a:r>
          </a:p>
          <a:p>
            <a:pPr marL="88900" marR="0" lvl="0" indent="-8890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700" dirty="0">
                <a:solidFill>
                  <a:schemeClr val="tx1"/>
                </a:solidFill>
              </a:rPr>
              <a:t>ABU ZAR</a:t>
            </a:r>
          </a:p>
          <a:p>
            <a:pPr marL="88900" marR="0" lvl="0" indent="-8890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700" dirty="0">
                <a:solidFill>
                  <a:srgbClr val="FF0000"/>
                </a:solidFill>
              </a:rPr>
              <a:t>VACANT</a:t>
            </a:r>
          </a:p>
          <a:p>
            <a:pPr marR="0" lvl="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Lab :</a:t>
            </a:r>
          </a:p>
          <a:p>
            <a:pPr marL="85725" marR="0" lvl="0" indent="-85725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ARMAN SHAH (TL)</a:t>
            </a:r>
          </a:p>
          <a:p>
            <a:pPr marL="85725" indent="-85725" defTabSz="371491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prstClr val="black"/>
                </a:solidFill>
              </a:rPr>
              <a:t>M. ISMIRUDYKA</a:t>
            </a:r>
          </a:p>
          <a:p>
            <a:pPr marL="85725" marR="0" lvl="0" indent="-85725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7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PCE  </a:t>
            </a: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</a:t>
            </a:r>
          </a:p>
          <a:p>
            <a:pPr marL="85725" marR="0" lvl="0" indent="-85725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VACANT</a:t>
            </a:r>
          </a:p>
          <a:p>
            <a:pPr marL="85725" marR="0" lvl="0" indent="-85725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700" dirty="0">
                <a:solidFill>
                  <a:srgbClr val="FF0000"/>
                </a:solidFill>
                <a:latin typeface="Calibri" panose="020F0502020204030204"/>
              </a:rPr>
              <a:t>VACANT</a:t>
            </a: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82C39726-3BFA-4415-A80B-31D79A36C325}"/>
              </a:ext>
            </a:extLst>
          </p:cNvPr>
          <p:cNvSpPr/>
          <p:nvPr/>
        </p:nvSpPr>
        <p:spPr>
          <a:xfrm>
            <a:off x="8277277" y="4340538"/>
            <a:ext cx="1128683" cy="204241"/>
          </a:xfrm>
          <a:prstGeom prst="rect">
            <a:avLst/>
          </a:prstGeom>
          <a:solidFill>
            <a:srgbClr val="99CC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MAINTENANCE</a:t>
            </a:r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E3585631-8474-4F46-A6A0-808044DF7462}"/>
              </a:ext>
            </a:extLst>
          </p:cNvPr>
          <p:cNvSpPr/>
          <p:nvPr/>
        </p:nvSpPr>
        <p:spPr>
          <a:xfrm>
            <a:off x="6825923" y="4549731"/>
            <a:ext cx="1137548" cy="1197500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Crew Chief:</a:t>
            </a:r>
          </a:p>
          <a:p>
            <a:pPr marL="88900" indent="-88900" defTabSz="371491">
              <a:buFont typeface="Arial" panose="020B0604020202020204" pitchFamily="34" charset="0"/>
              <a:buChar char="•"/>
              <a:defRPr/>
            </a:pPr>
            <a:r>
              <a:rPr lang="en-US" sz="700" dirty="0">
                <a:solidFill>
                  <a:srgbClr val="FF0000"/>
                </a:solidFill>
              </a:rPr>
              <a:t>VACANT  (CC)</a:t>
            </a:r>
          </a:p>
          <a:p>
            <a:pPr marR="0" lvl="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2700" marR="0" lvl="0" indent="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Operator :</a:t>
            </a:r>
          </a:p>
          <a:p>
            <a:pPr marL="88900" marR="0" lvl="0" indent="-8890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700" dirty="0">
                <a:solidFill>
                  <a:srgbClr val="FF0000"/>
                </a:solidFill>
                <a:latin typeface="Calibri" panose="020F0502020204030204"/>
              </a:rPr>
              <a:t>VACANT  (SFO)</a:t>
            </a:r>
          </a:p>
          <a:p>
            <a:pPr marL="88900" marR="0" lvl="0" indent="-8890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VACANT  (JFO)</a:t>
            </a:r>
          </a:p>
          <a:p>
            <a:pPr marL="88900" marR="0" lvl="0" indent="-88900" algn="l" defTabSz="37149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700" dirty="0">
                <a:solidFill>
                  <a:srgbClr val="FF0000"/>
                </a:solidFill>
              </a:rPr>
              <a:t>VACANT  (JFO)</a:t>
            </a:r>
          </a:p>
        </p:txBody>
      </p:sp>
      <p:cxnSp>
        <p:nvCxnSpPr>
          <p:cNvPr id="130" name="Straight Connector 129">
            <a:extLst>
              <a:ext uri="{FF2B5EF4-FFF2-40B4-BE49-F238E27FC236}">
                <a16:creationId xmlns:a16="http://schemas.microsoft.com/office/drawing/2014/main" id="{6A58A133-CECA-4DED-ABF7-5810C8E9F128}"/>
              </a:ext>
            </a:extLst>
          </p:cNvPr>
          <p:cNvCxnSpPr>
            <a:cxnSpLocks/>
          </p:cNvCxnSpPr>
          <p:nvPr/>
        </p:nvCxnSpPr>
        <p:spPr>
          <a:xfrm flipV="1">
            <a:off x="5816661" y="3866076"/>
            <a:ext cx="5019" cy="359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Rectangle 134">
            <a:extLst>
              <a:ext uri="{FF2B5EF4-FFF2-40B4-BE49-F238E27FC236}">
                <a16:creationId xmlns:a16="http://schemas.microsoft.com/office/drawing/2014/main" id="{0B3A96BC-EC4B-492F-9D8D-66A3D056A193}"/>
              </a:ext>
            </a:extLst>
          </p:cNvPr>
          <p:cNvSpPr/>
          <p:nvPr/>
        </p:nvSpPr>
        <p:spPr>
          <a:xfrm>
            <a:off x="5503417" y="3757361"/>
            <a:ext cx="1210294" cy="403073"/>
          </a:xfrm>
          <a:prstGeom prst="rect">
            <a:avLst/>
          </a:prstGeom>
          <a:solidFill>
            <a:srgbClr val="DCDADA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8" name="Rectangle 137">
            <a:extLst>
              <a:ext uri="{FF2B5EF4-FFF2-40B4-BE49-F238E27FC236}">
                <a16:creationId xmlns:a16="http://schemas.microsoft.com/office/drawing/2014/main" id="{DFABC219-F80C-4729-9ACB-0CFE45E2238C}"/>
              </a:ext>
            </a:extLst>
          </p:cNvPr>
          <p:cNvSpPr/>
          <p:nvPr/>
        </p:nvSpPr>
        <p:spPr>
          <a:xfrm>
            <a:off x="5784355" y="3805456"/>
            <a:ext cx="97745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MAZLAN MOHD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Assistant Foreman</a:t>
            </a:r>
          </a:p>
        </p:txBody>
      </p:sp>
      <p:pic>
        <p:nvPicPr>
          <p:cNvPr id="139" name="Picture 138">
            <a:extLst>
              <a:ext uri="{FF2B5EF4-FFF2-40B4-BE49-F238E27FC236}">
                <a16:creationId xmlns:a16="http://schemas.microsoft.com/office/drawing/2014/main" id="{EFDFB622-EA91-4008-9CBE-3B8B1A67E3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05991" y="3753558"/>
            <a:ext cx="316542" cy="40310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461488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75123</TotalTime>
  <Words>547</Words>
  <Application>Microsoft Office PowerPoint</Application>
  <PresentationFormat>A4 Paper (210x297 mm)</PresentationFormat>
  <Paragraphs>164</Paragraphs>
  <Slides>2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Wingdings</vt:lpstr>
      <vt:lpstr>Office Theme</vt:lpstr>
      <vt:lpstr>1_Office Theme</vt:lpstr>
      <vt:lpstr>Bitmap Image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Fauziah Hanim Abdul Rahim</dc:creator>
  <cp:lastModifiedBy>Zahir Manan</cp:lastModifiedBy>
  <cp:revision>2119</cp:revision>
  <cp:lastPrinted>2022-04-05T05:28:42Z</cp:lastPrinted>
  <dcterms:created xsi:type="dcterms:W3CDTF">2015-06-04T08:23:40Z</dcterms:created>
  <dcterms:modified xsi:type="dcterms:W3CDTF">2022-05-25T13:59:05Z</dcterms:modified>
</cp:coreProperties>
</file>