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4468" autoAdjust="0"/>
    <p:restoredTop sz="94660"/>
  </p:normalViewPr>
  <p:slideViewPr>
    <p:cSldViewPr>
      <p:cViewPr varScale="1">
        <p:scale>
          <a:sx n="79" d="100"/>
          <a:sy n="79" d="100"/>
        </p:scale>
        <p:origin x="-147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E40C6-9F43-45ED-B37B-7B0E1895C40C}" type="datetimeFigureOut">
              <a:rPr lang="en-US" smtClean="0"/>
              <a:pPr/>
              <a:t>11/25/2012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6DD76-7EF5-49D7-9BF0-A581CB6DAD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54012" y="3456206"/>
          <a:ext cx="8408988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4080"/>
                <a:gridCol w="603568"/>
                <a:gridCol w="1132205"/>
                <a:gridCol w="1132205"/>
                <a:gridCol w="1132205"/>
                <a:gridCol w="1132205"/>
                <a:gridCol w="1210628"/>
                <a:gridCol w="1171892"/>
              </a:tblGrid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CABLE</a:t>
                      </a:r>
                    </a:p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HEAD OD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TYPE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FISHING</a:t>
                      </a:r>
                      <a:endParaRPr lang="en-US" sz="1400" b="1" baseline="0" dirty="0" smtClean="0">
                        <a:latin typeface="Arial Narrow" pitchFamily="34" charset="0"/>
                      </a:endParaRPr>
                    </a:p>
                    <a:p>
                      <a:pPr algn="ctr"/>
                      <a:r>
                        <a:rPr lang="en-US" sz="1400" b="1" baseline="0" dirty="0" smtClean="0">
                          <a:latin typeface="Arial Narrow" pitchFamily="34" charset="0"/>
                        </a:rPr>
                        <a:t>NECK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SLEEVE</a:t>
                      </a:r>
                    </a:p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BODY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CONTACT</a:t>
                      </a:r>
                    </a:p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SUB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CONE 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WASHER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 Narrow" pitchFamily="34" charset="0"/>
                        </a:rPr>
                        <a:t>TESTED</a:t>
                      </a:r>
                      <a:r>
                        <a:rPr lang="en-US" sz="1400" b="1" baseline="0" dirty="0" smtClean="0">
                          <a:latin typeface="Arial Narrow" pitchFamily="34" charset="0"/>
                        </a:rPr>
                        <a:t> WP</a:t>
                      </a:r>
                    </a:p>
                    <a:p>
                      <a:pPr algn="ctr"/>
                      <a:r>
                        <a:rPr lang="en-US" sz="1400" b="1" baseline="0" dirty="0" smtClean="0">
                          <a:latin typeface="Arial Narrow" pitchFamily="34" charset="0"/>
                        </a:rPr>
                        <a:t>STRENGTH,</a:t>
                      </a:r>
                    </a:p>
                    <a:p>
                      <a:pPr algn="ctr"/>
                      <a:r>
                        <a:rPr lang="en-US" sz="1400" b="1" baseline="0" dirty="0" smtClean="0">
                          <a:latin typeface="Arial Narrow" pitchFamily="34" charset="0"/>
                        </a:rPr>
                        <a:t>3 X 3 CONFIG</a:t>
                      </a:r>
                      <a:endParaRPr lang="en-US" sz="1400" b="1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</a:tr>
              <a:tr h="137160">
                <a:tc rowSpan="2"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1</a:t>
                      </a:r>
                      <a:r>
                        <a:rPr lang="en-US" sz="1400" baseline="30000" dirty="0" smtClean="0">
                          <a:latin typeface="Arial Narrow" pitchFamily="34" charset="0"/>
                        </a:rPr>
                        <a:t>7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/</a:t>
                      </a:r>
                      <a:r>
                        <a:rPr lang="en-US" sz="1400" baseline="-25000" dirty="0" smtClean="0">
                          <a:latin typeface="Arial Narrow" pitchFamily="34" charset="0"/>
                        </a:rPr>
                        <a:t>16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”</a:t>
                      </a:r>
                      <a:r>
                        <a:rPr lang="en-US" sz="1400" baseline="-25000" dirty="0" smtClean="0">
                          <a:latin typeface="Arial Narrow" pitchFamily="34" charset="0"/>
                        </a:rPr>
                        <a:t> 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OD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 Narrow" pitchFamily="34" charset="0"/>
                        </a:rPr>
                        <a:t>I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3915-002-288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3916-001-000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3903-000-001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3915-003-288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3916-0CW-218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1800 IBS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</a:tr>
              <a:tr h="1371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 Narrow" pitchFamily="34" charset="0"/>
                        </a:rPr>
                        <a:t>II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3916-002-288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3916-001-000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3903-000-001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3915-003-288</a:t>
                      </a:r>
                    </a:p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3916-328-040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Arial Narrow" pitchFamily="34" charset="0"/>
                        </a:rPr>
                        <a:t>3916-0CW-218</a:t>
                      </a:r>
                    </a:p>
                    <a:p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1800 IBS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</a:tr>
              <a:tr h="18288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Arial Narrow" pitchFamily="34" charset="0"/>
                        </a:rPr>
                        <a:t>1</a:t>
                      </a:r>
                      <a:r>
                        <a:rPr lang="en-US" sz="1400" baseline="30000" dirty="0" smtClean="0">
                          <a:latin typeface="Arial Narrow" pitchFamily="34" charset="0"/>
                        </a:rPr>
                        <a:t>11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/</a:t>
                      </a:r>
                      <a:r>
                        <a:rPr lang="en-US" sz="1400" baseline="-25000" dirty="0" smtClean="0">
                          <a:latin typeface="Arial Narrow" pitchFamily="34" charset="0"/>
                        </a:rPr>
                        <a:t>16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”</a:t>
                      </a:r>
                      <a:r>
                        <a:rPr lang="en-US" sz="1400" baseline="-25000" dirty="0" smtClean="0">
                          <a:latin typeface="Arial Narrow" pitchFamily="34" charset="0"/>
                        </a:rPr>
                        <a:t> </a:t>
                      </a:r>
                      <a:r>
                        <a:rPr lang="en-US" sz="1400" baseline="0" dirty="0" smtClean="0">
                          <a:latin typeface="Arial Narrow" pitchFamily="34" charset="0"/>
                        </a:rPr>
                        <a:t>OD</a:t>
                      </a:r>
                      <a:endParaRPr lang="en-US" sz="1400" dirty="0" smtClean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 Narrow" pitchFamily="34" charset="0"/>
                        </a:rPr>
                        <a:t>I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5915-002-288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5915-001-000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3903-000-301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3915-003-288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Arial Narrow" pitchFamily="34" charset="0"/>
                        </a:rPr>
                        <a:t>3916-0CW-218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1800 IBS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</a:tr>
              <a:tr h="1524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 Narrow" pitchFamily="34" charset="0"/>
                        </a:rPr>
                        <a:t>II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5916-002-288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5916-001-000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3903-000-301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3915-003-288</a:t>
                      </a:r>
                    </a:p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3916-328-040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Arial Narrow" pitchFamily="34" charset="0"/>
                        </a:rPr>
                        <a:t>3916-0CW-218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 Narrow" pitchFamily="34" charset="0"/>
                        </a:rPr>
                        <a:t>1800 IBS</a:t>
                      </a:r>
                      <a:endParaRPr lang="en-US" sz="1400" dirty="0">
                        <a:latin typeface="Arial Narrow" pitchFamily="34" charset="0"/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4400" y="845403"/>
            <a:ext cx="754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 Narrow" pitchFamily="34" charset="0"/>
              </a:rPr>
              <a:t>HUNTING-TITAN CABLE HEAD PARTS</a:t>
            </a:r>
          </a:p>
          <a:p>
            <a:pPr algn="ctr"/>
            <a:r>
              <a:rPr lang="en-US" sz="2400" b="1" dirty="0" smtClean="0">
                <a:latin typeface="Arial Narrow" pitchFamily="34" charset="0"/>
              </a:rPr>
              <a:t>CROSS CHECK TABLE FOR</a:t>
            </a:r>
            <a:r>
              <a:rPr lang="en-US" sz="2400" b="1" baseline="30000" dirty="0" smtClean="0">
                <a:latin typeface="Arial Narrow" pitchFamily="34" charset="0"/>
              </a:rPr>
              <a:t> 9</a:t>
            </a:r>
            <a:r>
              <a:rPr lang="en-US" sz="2400" b="1" dirty="0" smtClean="0">
                <a:latin typeface="Arial Narrow" pitchFamily="34" charset="0"/>
              </a:rPr>
              <a:t>/</a:t>
            </a:r>
            <a:r>
              <a:rPr lang="en-US" sz="2400" b="1" baseline="-25000" dirty="0" smtClean="0">
                <a:latin typeface="Arial Narrow" pitchFamily="34" charset="0"/>
              </a:rPr>
              <a:t>32</a:t>
            </a:r>
            <a:r>
              <a:rPr lang="en-US" sz="2400" b="1" dirty="0" smtClean="0">
                <a:latin typeface="Arial Narrow" pitchFamily="34" charset="0"/>
              </a:rPr>
              <a:t>” </a:t>
            </a:r>
            <a:r>
              <a:rPr lang="en-US" sz="2400" b="1" dirty="0" smtClean="0">
                <a:latin typeface="Arial Narrow" pitchFamily="34" charset="0"/>
              </a:rPr>
              <a:t>OD </a:t>
            </a:r>
            <a:r>
              <a:rPr lang="en-US" sz="2400" b="1" dirty="0" smtClean="0">
                <a:latin typeface="Arial Narrow" pitchFamily="34" charset="0"/>
              </a:rPr>
              <a:t>LINE </a:t>
            </a:r>
            <a:r>
              <a:rPr lang="en-US" sz="2400" b="1" dirty="0" smtClean="0">
                <a:latin typeface="Arial Narrow" pitchFamily="34" charset="0"/>
              </a:rPr>
              <a:t>SIZE </a:t>
            </a:r>
            <a:endParaRPr lang="en-US" sz="2400" b="1" dirty="0"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" y="6350913"/>
            <a:ext cx="2971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latin typeface="Arial Narrow" pitchFamily="34" charset="0"/>
              </a:rPr>
              <a:t>DATE	:	30-OCT-2012</a:t>
            </a:r>
          </a:p>
          <a:p>
            <a:r>
              <a:rPr lang="en-US" sz="1050" b="1" dirty="0" smtClean="0">
                <a:latin typeface="Arial Narrow" pitchFamily="34" charset="0"/>
              </a:rPr>
              <a:t>PREPARED BY	:	CFO HASBULLAH </a:t>
            </a:r>
            <a:endParaRPr lang="en-US" sz="1050" b="1" dirty="0"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5986046"/>
            <a:ext cx="838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Arial Narrow" pitchFamily="34" charset="0"/>
              </a:rPr>
              <a:t>WARNING : FAILURE TO FOLLOW THIS TABLE MIGHT CAUSE PARTS FAILED TO MATCH TOGETHER</a:t>
            </a:r>
            <a:endParaRPr lang="en-US" sz="16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9" name="Picture 8" descr="CH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9451" y="1883278"/>
            <a:ext cx="370389" cy="1481554"/>
          </a:xfrm>
          <a:prstGeom prst="rect">
            <a:avLst/>
          </a:prstGeom>
        </p:spPr>
      </p:pic>
      <p:pic>
        <p:nvPicPr>
          <p:cNvPr id="10" name="Picture 9" descr="CON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2600" y="2362200"/>
            <a:ext cx="559105" cy="1007524"/>
          </a:xfrm>
          <a:prstGeom prst="rect">
            <a:avLst/>
          </a:prstGeom>
        </p:spPr>
      </p:pic>
      <p:pic>
        <p:nvPicPr>
          <p:cNvPr id="11" name="Picture 10" descr="C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63510" y="1929064"/>
            <a:ext cx="441362" cy="1447800"/>
          </a:xfrm>
          <a:prstGeom prst="rect">
            <a:avLst/>
          </a:prstGeom>
        </p:spPr>
      </p:pic>
      <p:pic>
        <p:nvPicPr>
          <p:cNvPr id="12" name="Picture 11" descr="F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81728" y="1883279"/>
            <a:ext cx="468452" cy="1405354"/>
          </a:xfrm>
          <a:prstGeom prst="rect">
            <a:avLst/>
          </a:prstGeom>
        </p:spPr>
      </p:pic>
      <p:pic>
        <p:nvPicPr>
          <p:cNvPr id="13" name="Picture 12" descr="WASH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9400" y="3048000"/>
            <a:ext cx="790876" cy="248893"/>
          </a:xfrm>
          <a:prstGeom prst="rect">
            <a:avLst/>
          </a:prstGeom>
        </p:spPr>
      </p:pic>
      <p:pic>
        <p:nvPicPr>
          <p:cNvPr id="14" name="Picture 13" descr="DB_New_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4272" y="104272"/>
            <a:ext cx="3125166" cy="609600"/>
          </a:xfrm>
          <a:prstGeom prst="rect">
            <a:avLst/>
          </a:prstGeom>
        </p:spPr>
      </p:pic>
      <p:pic>
        <p:nvPicPr>
          <p:cNvPr id="15" name="Picture 14" descr="ELITE LOGO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68128" y="116304"/>
            <a:ext cx="1374000" cy="5623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88</Words>
  <Application>Microsoft Office PowerPoint</Application>
  <PresentationFormat>On-screen Show (4:3)</PresentationFormat>
  <Paragraphs>51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ISMADY</dc:creator>
  <cp:lastModifiedBy>ISMADY</cp:lastModifiedBy>
  <cp:revision>4</cp:revision>
  <dcterms:created xsi:type="dcterms:W3CDTF">2012-10-31T00:42:48Z</dcterms:created>
  <dcterms:modified xsi:type="dcterms:W3CDTF">2012-11-25T09:47:43Z</dcterms:modified>
</cp:coreProperties>
</file>