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06" autoAdjust="0"/>
    <p:restoredTop sz="94660"/>
  </p:normalViewPr>
  <p:slideViewPr>
    <p:cSldViewPr snapToGrid="0">
      <p:cViewPr varScale="1">
        <p:scale>
          <a:sx n="89" d="100"/>
          <a:sy n="89" d="100"/>
        </p:scale>
        <p:origin x="66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10/6/2023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701800"/>
            <a:ext cx="9211733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927350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46FDEA9-29B0-4000-9A8A-EA5137E778F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28" name="Rectangle 27"/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4" name="Rectangle 12"/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5" name="Subtitle 2"/>
          <p:cNvSpPr>
            <a:spLocks noGrp="1"/>
          </p:cNvSpPr>
          <p:nvPr userDrawn="1"/>
        </p:nvSpPr>
        <p:spPr>
          <a:xfrm>
            <a:off x="1508723" y="3730418"/>
            <a:ext cx="9144000" cy="1655762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/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2220"/>
            <a:stretch>
              <a:fillRect/>
            </a:stretch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1648" b="-1"/>
            <a:stretch>
              <a:fillRect/>
            </a:stretch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sp>
        <p:nvSpPr>
          <p:cNvPr id="2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10/6/2023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sp>
        <p:nvSpPr>
          <p:cNvPr id="16" name="Rectangle 15"/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8467" y="0"/>
            <a:ext cx="1220046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A67AA04B-988E-4667-89DD-7F947165483E}" type="datetime1">
              <a:rPr lang="en-MY" smtClean="0"/>
              <a:t>10/6/2023</a:t>
            </a:fld>
            <a:endParaRPr lang="en-MY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MY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2106295" y="1594485"/>
            <a:ext cx="77330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G" altLang="en-US" sz="4000" b="1" dirty="0"/>
              <a:t>S</a:t>
            </a:r>
            <a:r>
              <a:rPr lang="en-MY" altLang="en-US" sz="4000" b="1" dirty="0"/>
              <a:t>AFETY TALK</a:t>
            </a:r>
            <a:r>
              <a:rPr lang="en-MY" altLang="en-SG" sz="4000" b="1" dirty="0"/>
              <a:t> : LADDER SAFETY</a:t>
            </a:r>
          </a:p>
          <a:p>
            <a:pPr algn="ctr"/>
            <a:endParaRPr lang="en-MY" altLang="en-SG" sz="4000" b="1" dirty="0"/>
          </a:p>
        </p:txBody>
      </p:sp>
      <p:sp>
        <p:nvSpPr>
          <p:cNvPr id="3" name="Text Box 2"/>
          <p:cNvSpPr txBox="1"/>
          <p:nvPr/>
        </p:nvSpPr>
        <p:spPr>
          <a:xfrm>
            <a:off x="2854325" y="4234815"/>
            <a:ext cx="62369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SG" altLang="en-US" b="1" dirty="0"/>
              <a:t>NAME                     : BENNYLOVE BENJAMIN</a:t>
            </a:r>
          </a:p>
          <a:p>
            <a:pPr algn="just"/>
            <a:r>
              <a:rPr lang="en-SG" altLang="en-US" b="1" dirty="0"/>
              <a:t>DESIGNATION       : SLICKLINE ASSISTANT </a:t>
            </a:r>
          </a:p>
          <a:p>
            <a:pPr lvl="0" algn="just"/>
            <a:r>
              <a:rPr lang="en-SG" altLang="en-US" b="1" dirty="0"/>
              <a:t>JOIN DATE             : 27 SEPTEMBER 2021</a:t>
            </a:r>
          </a:p>
          <a:p>
            <a:pPr algn="just"/>
            <a:endParaRPr lang="en-SG" alt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altLang="en-US" b="1" dirty="0"/>
              <a:t>LADDER SAFETY</a:t>
            </a:r>
            <a:r>
              <a:rPr lang="en-MY" alt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MY" altLang="en-US" dirty="0">
                <a:solidFill>
                  <a:srgbClr val="FF0000"/>
                </a:solidFill>
              </a:rPr>
              <a:t>PURPOSE : </a:t>
            </a:r>
            <a:r>
              <a:rPr lang="en-MY" altLang="en-US" dirty="0">
                <a:solidFill>
                  <a:srgbClr val="FFFF00"/>
                </a:solidFill>
              </a:rPr>
              <a:t>LADDER</a:t>
            </a:r>
            <a:r>
              <a:rPr lang="en-MY" altLang="en-US" dirty="0"/>
              <a:t> present unique opportunities for unsafe act and unsafe condition.</a:t>
            </a:r>
          </a:p>
          <a:p>
            <a:pPr marL="0" indent="0" algn="ctr">
              <a:buNone/>
            </a:pPr>
            <a:r>
              <a:rPr lang="en-MY" alt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altLang="en-US" b="1" dirty="0"/>
              <a:t>LADDER HAZARDS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6C79CB-BA15-6F44-6B62-7F8819B82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74750"/>
            <a:ext cx="308864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Hazard include: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7A28D9-75EA-D744-8429-A6D03D4A561C}"/>
              </a:ext>
            </a:extLst>
          </p:cNvPr>
          <p:cNvSpPr txBox="1"/>
          <p:nvPr/>
        </p:nvSpPr>
        <p:spPr>
          <a:xfrm>
            <a:off x="802640" y="2214880"/>
            <a:ext cx="9428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Ladder with missing or broken parts.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Using a ladder with too low a weight rating.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Using a ladder that is too short for purpose.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Using metal ladder near energized electrical equipment.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Using ladders as a working platform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Objects falling from ladders.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altLang="en-US" b="1" dirty="0"/>
              <a:t>LADDER INSPECTION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4</a:t>
            </a:fld>
            <a:endParaRPr lang="en-MY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458B4A-AF08-4FAD-E02E-BB66F96A13D7}"/>
              </a:ext>
            </a:extLst>
          </p:cNvPr>
          <p:cNvSpPr txBox="1"/>
          <p:nvPr/>
        </p:nvSpPr>
        <p:spPr>
          <a:xfrm>
            <a:off x="833120" y="1188720"/>
            <a:ext cx="361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Inspect ladders before each use: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B6BC43B-B8E7-A829-D77D-D49DBCF3FCE6}"/>
              </a:ext>
            </a:extLst>
          </p:cNvPr>
          <p:cNvSpPr txBox="1"/>
          <p:nvPr/>
        </p:nvSpPr>
        <p:spPr>
          <a:xfrm>
            <a:off x="751840" y="1692216"/>
            <a:ext cx="94081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All rungs and steps are free of oil, grease, dirt.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All </a:t>
            </a:r>
            <a:r>
              <a:rPr lang="en-US" dirty="0" err="1"/>
              <a:t>fiitings</a:t>
            </a:r>
            <a:r>
              <a:rPr lang="en-US" dirty="0"/>
              <a:t> are </a:t>
            </a:r>
            <a:r>
              <a:rPr lang="en-US"/>
              <a:t>tight.</a:t>
            </a: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Spreaders or other locking devices are in place.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Non-skid safety feet are in place.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No structural defects, all support braces intact.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algn="ctr"/>
            <a:r>
              <a:rPr lang="en-US" b="1" dirty="0"/>
              <a:t>DO NOT</a:t>
            </a:r>
            <a:r>
              <a:rPr lang="en-US" dirty="0"/>
              <a:t> use broken ladders. Have broken ladders tagged “Do Not Use” and removed from service.</a:t>
            </a:r>
            <a:endParaRPr lang="en-US" b="1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altLang="en-US" b="1" dirty="0"/>
              <a:t>LADDER SETUP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5</a:t>
            </a:fld>
            <a:endParaRPr lang="en-MY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FCF2E9-FD3F-A64F-792F-71B422E23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74750"/>
            <a:ext cx="7284720" cy="49149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PROCEDURE TO PREVENT LADDER INCIDENT: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3B43E331-AF44-26B2-B3E2-B37EC41D829C}"/>
              </a:ext>
            </a:extLst>
          </p:cNvPr>
          <p:cNvSpPr txBox="1">
            <a:spLocks/>
          </p:cNvSpPr>
          <p:nvPr/>
        </p:nvSpPr>
        <p:spPr>
          <a:xfrm>
            <a:off x="518160" y="1822132"/>
            <a:ext cx="10403840" cy="364394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Place ladder on a clean slip free level surface.</a:t>
            </a:r>
          </a:p>
          <a:p>
            <a:r>
              <a:rPr lang="en-US" sz="2400" dirty="0"/>
              <a:t>Extend the ladder 3-4 feet above the top of support if used to access roof or other elevated surface.</a:t>
            </a:r>
          </a:p>
          <a:p>
            <a:r>
              <a:rPr lang="en-US" sz="2400" dirty="0"/>
              <a:t>Anchor or secure the top of the ladder when the 3-4 foot extension is not possible.</a:t>
            </a:r>
          </a:p>
          <a:p>
            <a:r>
              <a:rPr lang="en-US" sz="2400" dirty="0"/>
              <a:t>Placed the ladder base ¼ the height of the ladder from the wall when using a straight ladder.</a:t>
            </a:r>
          </a:p>
          <a:p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altLang="en-US" b="1" dirty="0"/>
              <a:t>LADDER SETUP</a:t>
            </a:r>
            <a:br>
              <a:rPr lang="en-MY" altLang="en-US" b="1" dirty="0"/>
            </a:br>
            <a:r>
              <a:rPr lang="en-MY" altLang="en-US" sz="1600" b="1" dirty="0"/>
              <a:t>(CONTINUED)</a:t>
            </a:r>
            <a:endParaRPr lang="en-MY" alt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6</a:t>
            </a:fld>
            <a:endParaRPr lang="en-MY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CCE041-DF0F-0237-B26E-28D08526E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74750"/>
            <a:ext cx="10972800" cy="225425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Never allow more than one person on a ladder.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Use tools belts or hand lines to carry object 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Do not lean out from the ladder in any direction.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If you have fear of heights – don’t climb a ladder.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Do not allow others to work under a ladder in use.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altLang="en-US" b="1" dirty="0"/>
              <a:t>LADDER MAINTENANCE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7</a:t>
            </a:fld>
            <a:endParaRPr lang="en-MY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BB6DA7-F18C-0E28-15EC-711EC9368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Keep ladders clean.</a:t>
            </a:r>
          </a:p>
          <a:p>
            <a:r>
              <a:rPr lang="en-US" sz="2400" dirty="0"/>
              <a:t>Never replace broken parts unless provided by the original manufacturer.</a:t>
            </a:r>
          </a:p>
          <a:p>
            <a:r>
              <a:rPr lang="en-US" sz="2400" dirty="0"/>
              <a:t>Do not attempt to repair broken side rails.</a:t>
            </a:r>
          </a:p>
          <a:p>
            <a:r>
              <a:rPr lang="en-US" sz="2400" dirty="0"/>
              <a:t>Keep all threaded fasteners properly adjusted.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FIVE RULES OF LADDER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MY" altLang="en-US" sz="2400" dirty="0"/>
              <a:t>Select right ladder for the job.</a:t>
            </a:r>
          </a:p>
          <a:p>
            <a:pPr marL="457200" indent="-457200">
              <a:buFont typeface="+mj-lt"/>
              <a:buAutoNum type="arabicPeriod"/>
            </a:pPr>
            <a:r>
              <a:rPr lang="en-MY" altLang="en-US" sz="2400" dirty="0"/>
              <a:t>Inspect ladder before use it.</a:t>
            </a:r>
          </a:p>
          <a:p>
            <a:pPr marL="457200" indent="-457200">
              <a:buFont typeface="+mj-lt"/>
              <a:buAutoNum type="arabicPeriod"/>
            </a:pPr>
            <a:r>
              <a:rPr lang="en-MY" altLang="en-US" sz="2400" dirty="0"/>
              <a:t>Setup ladder with care.</a:t>
            </a:r>
          </a:p>
          <a:p>
            <a:pPr marL="457200" indent="-457200">
              <a:buFont typeface="+mj-lt"/>
              <a:buAutoNum type="arabicPeriod"/>
            </a:pPr>
            <a:r>
              <a:rPr lang="en-MY" altLang="en-US" sz="2400" dirty="0"/>
              <a:t>Climb and descend ladder cautiously.</a:t>
            </a:r>
          </a:p>
          <a:p>
            <a:pPr marL="457200" indent="-457200">
              <a:buFont typeface="+mj-lt"/>
              <a:buAutoNum type="arabicPeriod"/>
            </a:pPr>
            <a:endParaRPr lang="en-MY" altLang="en-US" sz="2400" dirty="0"/>
          </a:p>
          <a:p>
            <a:pPr marL="457200" indent="-457200">
              <a:buFont typeface="+mj-lt"/>
              <a:buAutoNum type="arabicPeriod"/>
            </a:pPr>
            <a:endParaRPr lang="en-MY" altLang="en-US" sz="2400" dirty="0"/>
          </a:p>
          <a:p>
            <a:pPr marL="457200" indent="-457200">
              <a:buFont typeface="+mj-lt"/>
              <a:buAutoNum type="arabicPeriod"/>
            </a:pPr>
            <a:endParaRPr lang="en-MY" alt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MY" altLang="en-US" sz="2400" dirty="0"/>
              <a:t>Use safe Practices when working on a ladder. </a:t>
            </a:r>
          </a:p>
          <a:p>
            <a:pPr marL="0" indent="0">
              <a:buNone/>
            </a:pPr>
            <a:endParaRPr lang="en-MY" alt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8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B6119-67C0-C14E-3582-927C2480E1BC}"/>
              </a:ext>
            </a:extLst>
          </p:cNvPr>
          <p:cNvSpPr txBox="1"/>
          <p:nvPr/>
        </p:nvSpPr>
        <p:spPr>
          <a:xfrm>
            <a:off x="1168400" y="2987040"/>
            <a:ext cx="8016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Face ladder and hold on with both hands.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Carry tools on belt or raise and lower with hand line.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Check shoes and rungs for slippery surfaces.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D838FD-DFA2-E37F-2013-42B59F4630B7}"/>
              </a:ext>
            </a:extLst>
          </p:cNvPr>
          <p:cNvSpPr txBox="1"/>
          <p:nvPr/>
        </p:nvSpPr>
        <p:spPr>
          <a:xfrm>
            <a:off x="1168400" y="4733925"/>
            <a:ext cx="80162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Always hold on with one hand and never reach too far to either side or rear to maintain balance.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Never climb higher than second step from top on a stepladder or third from the top on a straight ladder.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Never attempt to move, shift or extend ladder while in use.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F6AB4-D5C0-4FF8-A72C-A31AFC007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58190"/>
            <a:ext cx="10972800" cy="4953000"/>
          </a:xfrm>
        </p:spPr>
        <p:txBody>
          <a:bodyPr>
            <a:prstTxWarp prst="textWave2">
              <a:avLst/>
            </a:prstTxWarp>
          </a:bodyPr>
          <a:lstStyle/>
          <a:p>
            <a:pPr marL="0" indent="0" algn="ctr">
              <a:buNone/>
            </a:pPr>
            <a: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THANK YOU GUYS FOR LISTENING!</a:t>
            </a:r>
            <a:b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b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TOGETHER WE LEARN, TOGETHER WE WORK AS A TEAM!</a:t>
            </a:r>
            <a: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b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b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DB THE BEST!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7CFC5A-88D4-0243-2628-4EEDFAA5C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17525453"/>
      </p:ext>
    </p:extLst>
  </p:cSld>
  <p:clrMapOvr>
    <a:masterClrMapping/>
  </p:clrMapOvr>
</p:sld>
</file>

<file path=ppt/theme/theme1.xml><?xml version="1.0" encoding="utf-8"?>
<a:theme xmlns:a="http://schemas.openxmlformats.org/drawingml/2006/main" name="Gear Drives">
  <a:themeElements>
    <a:clrScheme name="Gear Dri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5F5F5F"/>
      </a:accent1>
      <a:accent2>
        <a:srgbClr val="969696"/>
      </a:accent2>
      <a:accent3>
        <a:srgbClr val="FFFFFF"/>
      </a:accent3>
      <a:accent4>
        <a:srgbClr val="000000"/>
      </a:accent4>
      <a:accent5>
        <a:srgbClr val="B6B6B6"/>
      </a:accent5>
      <a:accent6>
        <a:srgbClr val="878787"/>
      </a:accent6>
      <a:hlink>
        <a:srgbClr val="CC3300"/>
      </a:hlink>
      <a:folHlink>
        <a:srgbClr val="996600"/>
      </a:folHlink>
    </a:clrScheme>
    <a:fontScheme name="Gear Dri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ear Dri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5F5F5F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B6B6B6"/>
        </a:accent5>
        <a:accent6>
          <a:srgbClr val="87878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149</TotalTime>
  <Words>483</Words>
  <Application>Microsoft Office PowerPoint</Application>
  <PresentationFormat>Widescreen</PresentationFormat>
  <Paragraphs>70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Gear Drives</vt:lpstr>
      <vt:lpstr>PowerPoint Presentation</vt:lpstr>
      <vt:lpstr>LADDER SAFETY </vt:lpstr>
      <vt:lpstr>LADDER HAZARDS </vt:lpstr>
      <vt:lpstr>LADDER INSPECTION</vt:lpstr>
      <vt:lpstr>LADDER SETUP</vt:lpstr>
      <vt:lpstr>LADDER SETUP (CONTINUED)</vt:lpstr>
      <vt:lpstr>LADDER MAINTENANCE</vt:lpstr>
      <vt:lpstr>FIVE RULES OF LADDER SAFETY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Bennylove Benjamin</cp:lastModifiedBy>
  <cp:revision>152</cp:revision>
  <dcterms:created xsi:type="dcterms:W3CDTF">2019-04-03T06:28:00Z</dcterms:created>
  <dcterms:modified xsi:type="dcterms:W3CDTF">2023-06-10T14:35:27Z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9BA10DCC2A2E444CAEE7E2E6A3AC3DDB</vt:lpwstr>
  </property>
  <property fmtid="{D5CDD505-2E9C-101B-9397-08002B2CF9AE}" pid="3" name="KSOProductBuildVer">
    <vt:lpwstr>1033-11.2.0.10463</vt:lpwstr>
  </property>
</Properties>
</file>