
<file path=[Content_Types].xml><?xml version="1.0" encoding="utf-8"?>
<Types xmlns="http://schemas.openxmlformats.org/package/2006/content-types">
  <Default Extension="jpeg" ContentType="image/jpeg"/>
  <Default Extension="JPG" ContentType="image/.jpg"/>
  <Default Extension="png" ContentType="image/pn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handoutMasters/handoutMaster1.xml" ContentType="application/vnd.openxmlformats-officedocument.presentationml.handoutMaster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4" Type="http://schemas.openxmlformats.org/package/2006/relationships/metadata/thumbnail" Target="docProps/thumbnail.jpeg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5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6"/>
  </p:notesMasterIdLst>
  <p:handoutMasterIdLst>
    <p:handoutMasterId r:id="rId17"/>
  </p:handoutMasterIdLst>
  <p:sldIdLst>
    <p:sldId id="256" r:id="rId3"/>
    <p:sldId id="260" r:id="rId4"/>
    <p:sldId id="261" r:id="rId5"/>
    <p:sldId id="262" r:id="rId6"/>
    <p:sldId id="263" r:id="rId7"/>
    <p:sldId id="264" r:id="rId8"/>
    <p:sldId id="265" r:id="rId9"/>
    <p:sldId id="266" r:id="rId10"/>
    <p:sldId id="267" r:id="rId11"/>
    <p:sldId id="268" r:id="rId12"/>
    <p:sldId id="269" r:id="rId13"/>
    <p:sldId id="270" r:id="rId14"/>
    <p:sldId id="271" r:id="rId1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D3B4F"/>
    <a:srgbClr val="FF3300"/>
    <a:srgbClr val="660066"/>
    <a:srgbClr val="6600FF"/>
    <a:srgbClr val="F77F24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63" d="100"/>
          <a:sy n="63" d="100"/>
        </p:scale>
        <p:origin x="804" y="5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53" d="100"/>
          <a:sy n="53" d="100"/>
        </p:scale>
        <p:origin x="2844" y="66"/>
      </p:cViewPr>
      <p:guideLst/>
    </p:cSldViewPr>
  </p:notesViewPr>
  <p:gridSpacing cx="76200" cy="76200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" Type="http://schemas.openxmlformats.org/officeDocument/2006/relationships/slide" Target="slides/slide1.xml"/><Relationship Id="rId20" Type="http://schemas.openxmlformats.org/officeDocument/2006/relationships/tableStyles" Target="tableStyles.xml"/><Relationship Id="rId2" Type="http://schemas.openxmlformats.org/officeDocument/2006/relationships/theme" Target="theme/theme1.xml"/><Relationship Id="rId19" Type="http://schemas.openxmlformats.org/officeDocument/2006/relationships/viewProps" Target="viewProps.xml"/><Relationship Id="rId18" Type="http://schemas.openxmlformats.org/officeDocument/2006/relationships/presProps" Target="presProps.xml"/><Relationship Id="rId17" Type="http://schemas.openxmlformats.org/officeDocument/2006/relationships/handoutMaster" Target="handoutMasters/handoutMaster1.xml"/><Relationship Id="rId16" Type="http://schemas.openxmlformats.org/officeDocument/2006/relationships/notesMaster" Target="notesMasters/notesMaster1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7C3527-E1E6-4782-BC8B-1947AB0747FA}" type="datetimeFigureOut">
              <a:rPr lang="en-US" smtClean="0"/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5DBD357-2F54-4699-86AA-12A90C8C67D0}" type="slidenum">
              <a:rPr lang="en-US" smtClean="0"/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21FE24F-B5CB-4A46-A6F6-39DC986B35AD}" type="datetimeFigureOut">
              <a:rPr lang="en-MY" smtClean="0"/>
            </a:fld>
            <a:endParaRPr lang="en-MY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MY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  <a:endParaRPr lang="en-US"/>
          </a:p>
          <a:p>
            <a:pPr lvl="1"/>
            <a:r>
              <a:rPr lang="en-US"/>
              <a:t>Second level</a:t>
            </a:r>
            <a:endParaRPr lang="en-US"/>
          </a:p>
          <a:p>
            <a:pPr lvl="2"/>
            <a:r>
              <a:rPr lang="en-US"/>
              <a:t>Third level</a:t>
            </a:r>
            <a:endParaRPr lang="en-US"/>
          </a:p>
          <a:p>
            <a:pPr lvl="3"/>
            <a:r>
              <a:rPr lang="en-US"/>
              <a:t>Fourth level</a:t>
            </a:r>
            <a:endParaRPr lang="en-US"/>
          </a:p>
          <a:p>
            <a:pPr lvl="4"/>
            <a:r>
              <a:rPr lang="en-US"/>
              <a:t>Fifth level</a:t>
            </a:r>
            <a:endParaRPr lang="en-MY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MY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5F34EBA-EA9E-4936-A7E5-23C067EE0C2E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9" Type="http://schemas.openxmlformats.org/officeDocument/2006/relationships/image" Target="../media/image8.png"/><Relationship Id="rId8" Type="http://schemas.openxmlformats.org/officeDocument/2006/relationships/image" Target="../media/image7.png"/><Relationship Id="rId7" Type="http://schemas.openxmlformats.org/officeDocument/2006/relationships/image" Target="../media/image6.png"/><Relationship Id="rId6" Type="http://schemas.openxmlformats.org/officeDocument/2006/relationships/image" Target="../media/image5.png"/><Relationship Id="rId5" Type="http://schemas.openxmlformats.org/officeDocument/2006/relationships/image" Target="../media/image4.png"/><Relationship Id="rId4" Type="http://schemas.openxmlformats.org/officeDocument/2006/relationships/image" Target="../media/image3.png"/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png"/><Relationship Id="rId7" Type="http://schemas.openxmlformats.org/officeDocument/2006/relationships/image" Target="../media/image13.png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Relationship Id="rId3" Type="http://schemas.openxmlformats.org/officeDocument/2006/relationships/image" Target="../media/image9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Rectangle 27"/>
          <p:cNvSpPr/>
          <p:nvPr userDrawn="1"/>
        </p:nvSpPr>
        <p:spPr>
          <a:xfrm>
            <a:off x="2047161" y="-5619"/>
            <a:ext cx="1187356" cy="6863619"/>
          </a:xfrm>
          <a:prstGeom prst="rect">
            <a:avLst/>
          </a:prstGeom>
          <a:solidFill>
            <a:srgbClr val="FFFFF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MY" dirty="0"/>
              <a:t>`</a:t>
            </a:r>
            <a:endParaRPr lang="en-MY" dirty="0"/>
          </a:p>
        </p:txBody>
      </p:sp>
      <p:sp>
        <p:nvSpPr>
          <p:cNvPr id="13" name="Rectangle 12"/>
          <p:cNvSpPr/>
          <p:nvPr userDrawn="1"/>
        </p:nvSpPr>
        <p:spPr>
          <a:xfrm rot="5400000">
            <a:off x="5764895" y="428287"/>
            <a:ext cx="642190" cy="12212013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337630"/>
            <a:ext cx="9144000" cy="2387600"/>
          </a:xfrm>
        </p:spPr>
        <p:txBody>
          <a:bodyPr anchor="b"/>
          <a:lstStyle>
            <a:lvl1pPr algn="ctr">
              <a:defRPr sz="6000">
                <a:effectLst>
                  <a:outerShdw blurRad="38100" dist="19050" dir="2700000" algn="tl" rotWithShape="0">
                    <a:schemeClr val="dk1">
                      <a:lumMod val="50000"/>
                      <a:alpha val="40000"/>
                    </a:schemeClr>
                  </a:outerShdw>
                </a:effectLst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Subtitle 2"/>
          <p:cNvSpPr>
            <a:spLocks noGrp="1"/>
          </p:cNvSpPr>
          <p:nvPr userDrawn="1">
            <p:ph type="subTitle" idx="1" hasCustomPrompt="1"/>
          </p:nvPr>
        </p:nvSpPr>
        <p:spPr>
          <a:xfrm>
            <a:off x="1508723" y="3730418"/>
            <a:ext cx="9144000" cy="1655762"/>
          </a:xfrm>
        </p:spPr>
        <p:txBody>
          <a:bodyPr/>
          <a:lstStyle>
            <a:lvl1pPr marL="0" indent="0" algn="ctr">
              <a:buNone/>
              <a:defRPr sz="2400" baseline="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Presented by </a:t>
            </a:r>
            <a:endParaRPr lang="en-MY" dirty="0"/>
          </a:p>
        </p:txBody>
      </p:sp>
      <p:pic>
        <p:nvPicPr>
          <p:cNvPr id="20" name="Picture 19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179585" y="135405"/>
            <a:ext cx="1852169" cy="747828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grpSp>
        <p:nvGrpSpPr>
          <p:cNvPr id="21" name="Group 20"/>
          <p:cNvGrpSpPr/>
          <p:nvPr userDrawn="1"/>
        </p:nvGrpSpPr>
        <p:grpSpPr>
          <a:xfrm rot="5400000">
            <a:off x="2449512" y="3713073"/>
            <a:ext cx="684564" cy="5627004"/>
            <a:chOff x="315560" y="420739"/>
            <a:chExt cx="2026105" cy="7470818"/>
          </a:xfrm>
        </p:grpSpPr>
        <p:pic>
          <p:nvPicPr>
            <p:cNvPr id="22" name="Picture 21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72929" y="420739"/>
              <a:ext cx="1936610" cy="2025941"/>
            </a:xfrm>
            <a:prstGeom prst="rect">
              <a:avLst/>
            </a:prstGeom>
          </p:spPr>
        </p:pic>
        <p:pic>
          <p:nvPicPr>
            <p:cNvPr id="23" name="Picture 22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8" y="2446677"/>
              <a:ext cx="1992743" cy="2050890"/>
            </a:xfrm>
            <a:prstGeom prst="rect">
              <a:avLst/>
            </a:prstGeom>
          </p:spPr>
        </p:pic>
        <p:pic>
          <p:nvPicPr>
            <p:cNvPr id="24" name="Picture 23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493166"/>
              <a:ext cx="1992747" cy="2050892"/>
            </a:xfrm>
            <a:prstGeom prst="rect">
              <a:avLst/>
            </a:prstGeom>
          </p:spPr>
        </p:pic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0" y="6541856"/>
              <a:ext cx="2026105" cy="1349701"/>
            </a:xfrm>
            <a:prstGeom prst="rect">
              <a:avLst/>
            </a:prstGeom>
          </p:spPr>
        </p:pic>
      </p:grpSp>
      <p:grpSp>
        <p:nvGrpSpPr>
          <p:cNvPr id="26" name="Group 25"/>
          <p:cNvGrpSpPr/>
          <p:nvPr userDrawn="1"/>
        </p:nvGrpSpPr>
        <p:grpSpPr>
          <a:xfrm rot="5400000">
            <a:off x="8367656" y="3420882"/>
            <a:ext cx="684564" cy="6247386"/>
            <a:chOff x="315562" y="405788"/>
            <a:chExt cx="2026105" cy="8199384"/>
          </a:xfrm>
        </p:grpSpPr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2220"/>
            <a:stretch>
              <a:fillRect/>
            </a:stretch>
          </p:blipFill>
          <p:spPr>
            <a:xfrm>
              <a:off x="338100" y="405788"/>
              <a:ext cx="1949458" cy="2050891"/>
            </a:xfrm>
            <a:prstGeom prst="rect">
              <a:avLst/>
            </a:prstGeom>
          </p:spPr>
        </p:pic>
        <p:pic>
          <p:nvPicPr>
            <p:cNvPr id="29" name="Picture 28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327276" y="2456678"/>
              <a:ext cx="1992743" cy="2050890"/>
            </a:xfrm>
            <a:prstGeom prst="rect">
              <a:avLst/>
            </a:prstGeom>
          </p:spPr>
        </p:pic>
        <p:pic>
          <p:nvPicPr>
            <p:cNvPr id="30" name="Picture 29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327274" y="4503167"/>
              <a:ext cx="1992746" cy="2050891"/>
            </a:xfrm>
            <a:prstGeom prst="rect">
              <a:avLst/>
            </a:prstGeom>
          </p:spPr>
        </p:pic>
        <p:pic>
          <p:nvPicPr>
            <p:cNvPr id="31" name="Picture 30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1648" b="-1"/>
            <a:stretch>
              <a:fillRect/>
            </a:stretch>
          </p:blipFill>
          <p:spPr>
            <a:xfrm flipV="1">
              <a:off x="315562" y="6554281"/>
              <a:ext cx="2026105" cy="2050891"/>
            </a:xfrm>
            <a:prstGeom prst="rect">
              <a:avLst/>
            </a:prstGeom>
          </p:spPr>
        </p:pic>
      </p:grpSp>
      <p:pic>
        <p:nvPicPr>
          <p:cNvPr id="36" name="Picture 35"/>
          <p:cNvPicPr>
            <a:picLocks noChangeAspect="1"/>
          </p:cNvPicPr>
          <p:nvPr/>
        </p:nvPicPr>
        <p:blipFill rotWithShape="1">
          <a:blip r:embed="rId9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bg2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7896" t="1648" b="74008"/>
          <a:stretch>
            <a:fillRect/>
          </a:stretch>
        </p:blipFill>
        <p:spPr>
          <a:xfrm rot="5400000" flipV="1">
            <a:off x="11648709" y="6348418"/>
            <a:ext cx="684564" cy="386783"/>
          </a:xfrm>
          <a:prstGeom prst="rect">
            <a:avLst/>
          </a:prstGeom>
        </p:spPr>
      </p:pic>
      <p:sp>
        <p:nvSpPr>
          <p:cNvPr id="10" name="TextBox 9"/>
          <p:cNvSpPr txBox="1"/>
          <p:nvPr userDrawn="1"/>
        </p:nvSpPr>
        <p:spPr>
          <a:xfrm>
            <a:off x="9670573" y="6477024"/>
            <a:ext cx="1861540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MY" sz="1200" b="1" dirty="0">
                <a:solidFill>
                  <a:schemeClr val="bg2">
                    <a:lumMod val="75000"/>
                  </a:schemeClr>
                </a:solidFill>
                <a:effectLst/>
              </a:rPr>
              <a:t>© Neu</a:t>
            </a:r>
            <a:r>
              <a:rPr lang="en-MY" sz="1200" b="1" baseline="0" dirty="0">
                <a:solidFill>
                  <a:schemeClr val="bg2">
                    <a:lumMod val="75000"/>
                  </a:schemeClr>
                </a:solidFill>
                <a:effectLst/>
              </a:rPr>
              <a:t> Dimension 2020</a:t>
            </a:r>
            <a:endParaRPr lang="en-MY" sz="1200" b="1" dirty="0">
              <a:solidFill>
                <a:schemeClr val="bg2">
                  <a:lumMod val="75000"/>
                </a:schemeClr>
              </a:solidFill>
              <a:effectLst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 userDrawn="1"/>
        </p:nvSpPr>
        <p:spPr>
          <a:xfrm rot="5400000">
            <a:off x="5913437" y="586696"/>
            <a:ext cx="365126" cy="12192000"/>
          </a:xfrm>
          <a:prstGeom prst="rect">
            <a:avLst/>
          </a:prstGeom>
          <a:gradFill flip="none" rotWithShape="1">
            <a:gsLst>
              <a:gs pos="0">
                <a:srgbClr val="7030A0"/>
              </a:gs>
              <a:gs pos="50000">
                <a:srgbClr val="F77F24"/>
              </a:gs>
              <a:gs pos="64000">
                <a:srgbClr val="FBBF92"/>
              </a:gs>
              <a:gs pos="87000">
                <a:schemeClr val="bg1"/>
              </a:gs>
              <a:gs pos="95000">
                <a:schemeClr val="bg1"/>
              </a:gs>
            </a:gsLst>
            <a:lin ang="162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MY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-72748"/>
            <a:ext cx="11582400" cy="1325563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lstStyle>
            <a:lvl1pPr marL="457200" indent="-457200">
              <a:buClr>
                <a:srgbClr val="F77F24"/>
              </a:buClr>
              <a:buFont typeface="Wingdings" panose="05000000000000000000" pitchFamily="2" charset="2"/>
              <a:buChar char="Ø"/>
              <a:defRPr/>
            </a:lvl1pPr>
            <a:lvl2pPr marL="812800" indent="-363855">
              <a:buClr>
                <a:srgbClr val="7030A0"/>
              </a:buClr>
              <a:buFont typeface="+mj-lt"/>
              <a:buAutoNum type="arabicPeriod"/>
              <a:defRPr/>
            </a:lvl2pPr>
            <a:lvl3pPr marL="987425" indent="-174625">
              <a:buClr>
                <a:srgbClr val="7030A0"/>
              </a:buClr>
              <a:buFont typeface="+mj-lt"/>
              <a:buAutoNum type="romanLcPeriod"/>
              <a:defRPr/>
            </a:lvl3pPr>
            <a:lvl4pPr marL="1600200" indent="-228600">
              <a:buClr>
                <a:srgbClr val="F77F24"/>
              </a:buClr>
              <a:buFont typeface="Wingdings" panose="05000000000000000000" pitchFamily="2" charset="2"/>
              <a:buChar char="v"/>
              <a:defRPr/>
            </a:lvl4pPr>
            <a:lvl5pPr marL="2057400" indent="-228600">
              <a:buClr>
                <a:srgbClr val="F77F24"/>
              </a:buClr>
              <a:buFont typeface="Wingdings" panose="05000000000000000000" pitchFamily="2" charset="2"/>
              <a:buChar char="ü"/>
              <a:defRPr/>
            </a:lvl5pPr>
          </a:lstStyle>
          <a:p>
            <a:pPr lvl="0"/>
            <a:r>
              <a:rPr lang="en-US" dirty="0"/>
              <a:t>Click to edit Master text styles</a:t>
            </a:r>
            <a:endParaRPr lang="en-US" dirty="0"/>
          </a:p>
          <a:p>
            <a:pPr lvl="1"/>
            <a:r>
              <a:rPr lang="en-US" dirty="0"/>
              <a:t>Second level</a:t>
            </a:r>
            <a:endParaRPr lang="en-US" dirty="0"/>
          </a:p>
          <a:p>
            <a:pPr lvl="2"/>
            <a:r>
              <a:rPr lang="en-US" dirty="0"/>
              <a:t>Third level</a:t>
            </a:r>
            <a:endParaRPr lang="en-US" dirty="0"/>
          </a:p>
          <a:p>
            <a:pPr lvl="3"/>
            <a:r>
              <a:rPr lang="en-US" dirty="0"/>
              <a:t>Fourth level</a:t>
            </a:r>
            <a:endParaRPr lang="en-US" dirty="0"/>
          </a:p>
          <a:p>
            <a:pPr lvl="4"/>
            <a:r>
              <a:rPr lang="en-US" dirty="0"/>
              <a:t>Fifth level</a:t>
            </a:r>
            <a:endParaRPr lang="en-MY" dirty="0"/>
          </a:p>
        </p:txBody>
      </p:sp>
      <p:pic>
        <p:nvPicPr>
          <p:cNvPr id="17" name="Picture 16"/>
          <p:cNvPicPr>
            <a:picLocks noChangeAspect="1"/>
          </p:cNvPicPr>
          <p:nvPr userDrawn="1"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522226" y="117347"/>
            <a:ext cx="1669774" cy="674184"/>
          </a:xfrm>
          <a:prstGeom prst="rect">
            <a:avLst/>
          </a:prstGeom>
          <a:effectLst>
            <a:glow rad="101600">
              <a:schemeClr val="bg1">
                <a:alpha val="60000"/>
              </a:schemeClr>
            </a:glow>
          </a:effectLst>
        </p:spPr>
      </p:pic>
      <p:sp>
        <p:nvSpPr>
          <p:cNvPr id="15" name="Rectangle 14"/>
          <p:cNvSpPr/>
          <p:nvPr userDrawn="1"/>
        </p:nvSpPr>
        <p:spPr>
          <a:xfrm>
            <a:off x="-58182" y="5313713"/>
            <a:ext cx="12212015" cy="475262"/>
          </a:xfrm>
          <a:prstGeom prst="rect">
            <a:avLst/>
          </a:prstGeom>
          <a:solidFill>
            <a:schemeClr val="bg1">
              <a:alpha val="23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grpSp>
        <p:nvGrpSpPr>
          <p:cNvPr id="24" name="Group 23"/>
          <p:cNvGrpSpPr/>
          <p:nvPr userDrawn="1"/>
        </p:nvGrpSpPr>
        <p:grpSpPr>
          <a:xfrm rot="5400000">
            <a:off x="2177840" y="4306727"/>
            <a:ext cx="391651" cy="4747192"/>
            <a:chOff x="283453" y="420739"/>
            <a:chExt cx="2058210" cy="7470817"/>
          </a:xfrm>
        </p:grpSpPr>
        <p:pic>
          <p:nvPicPr>
            <p:cNvPr id="25" name="Picture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283453" y="420739"/>
              <a:ext cx="2026090" cy="2025942"/>
            </a:xfrm>
            <a:prstGeom prst="rect">
              <a:avLst/>
            </a:prstGeom>
          </p:spPr>
        </p:pic>
        <p:pic>
          <p:nvPicPr>
            <p:cNvPr id="26" name="Picture 25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93940" y="2446677"/>
              <a:ext cx="2026088" cy="2050890"/>
            </a:xfrm>
            <a:prstGeom prst="rect">
              <a:avLst/>
            </a:prstGeom>
          </p:spPr>
        </p:pic>
        <p:pic>
          <p:nvPicPr>
            <p:cNvPr id="27" name="Picture 26"/>
            <p:cNvPicPr>
              <a:picLocks noChangeAspect="1"/>
            </p:cNvPicPr>
            <p:nvPr/>
          </p:nvPicPr>
          <p:blipFill rotWithShape="1">
            <a:blip r:embed="rId4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93927" y="4493166"/>
              <a:ext cx="2026095" cy="2050892"/>
            </a:xfrm>
            <a:prstGeom prst="rect">
              <a:avLst/>
            </a:prstGeom>
          </p:spPr>
        </p:pic>
        <p:pic>
          <p:nvPicPr>
            <p:cNvPr id="28" name="Picture 27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35274"/>
            <a:stretch>
              <a:fillRect/>
            </a:stretch>
          </p:blipFill>
          <p:spPr>
            <a:xfrm flipV="1">
              <a:off x="315563" y="6541854"/>
              <a:ext cx="2026100" cy="1349702"/>
            </a:xfrm>
            <a:prstGeom prst="rect">
              <a:avLst/>
            </a:prstGeom>
          </p:spPr>
        </p:pic>
      </p:grpSp>
      <p:grpSp>
        <p:nvGrpSpPr>
          <p:cNvPr id="35" name="Group 34"/>
          <p:cNvGrpSpPr/>
          <p:nvPr userDrawn="1"/>
        </p:nvGrpSpPr>
        <p:grpSpPr>
          <a:xfrm rot="5400000">
            <a:off x="7133889" y="4056366"/>
            <a:ext cx="387762" cy="5243566"/>
            <a:chOff x="282252" y="420740"/>
            <a:chExt cx="2037775" cy="8251978"/>
          </a:xfrm>
        </p:grpSpPr>
        <p:pic>
          <p:nvPicPr>
            <p:cNvPr id="36" name="Picture 35"/>
            <p:cNvPicPr>
              <a:picLocks noChangeAspect="1"/>
            </p:cNvPicPr>
            <p:nvPr/>
          </p:nvPicPr>
          <p:blipFill rotWithShape="1">
            <a:blip r:embed="rId6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 t="-977" b="1"/>
            <a:stretch>
              <a:fillRect/>
            </a:stretch>
          </p:blipFill>
          <p:spPr>
            <a:xfrm>
              <a:off x="315583" y="420740"/>
              <a:ext cx="1993962" cy="2025942"/>
            </a:xfrm>
            <a:prstGeom prst="rect">
              <a:avLst/>
            </a:prstGeom>
          </p:spPr>
        </p:pic>
        <p:pic>
          <p:nvPicPr>
            <p:cNvPr id="37" name="Picture 36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 flipV="1">
              <a:off x="282263" y="2446676"/>
              <a:ext cx="2037764" cy="2050890"/>
            </a:xfrm>
            <a:prstGeom prst="rect">
              <a:avLst/>
            </a:prstGeom>
          </p:spPr>
        </p:pic>
        <p:pic>
          <p:nvPicPr>
            <p:cNvPr id="38" name="Picture 37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39" name="Picture 38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grpSp>
        <p:nvGrpSpPr>
          <p:cNvPr id="40" name="Group 39"/>
          <p:cNvGrpSpPr/>
          <p:nvPr userDrawn="1"/>
        </p:nvGrpSpPr>
        <p:grpSpPr>
          <a:xfrm rot="5400000">
            <a:off x="11039691" y="5352101"/>
            <a:ext cx="387760" cy="2655819"/>
            <a:chOff x="282252" y="4493166"/>
            <a:chExt cx="2037767" cy="4179552"/>
          </a:xfrm>
        </p:grpSpPr>
        <p:pic>
          <p:nvPicPr>
            <p:cNvPr id="43" name="Picture 42"/>
            <p:cNvPicPr>
              <a:picLocks noChangeAspect="1"/>
            </p:cNvPicPr>
            <p:nvPr/>
          </p:nvPicPr>
          <p:blipFill rotWithShape="1">
            <a:blip r:embed="rId7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5"/>
            <a:stretch>
              <a:fillRect/>
            </a:stretch>
          </p:blipFill>
          <p:spPr>
            <a:xfrm>
              <a:off x="282255" y="4493166"/>
              <a:ext cx="2037764" cy="2050892"/>
            </a:xfrm>
            <a:prstGeom prst="rect">
              <a:avLst/>
            </a:prstGeom>
          </p:spPr>
        </p:pic>
        <p:pic>
          <p:nvPicPr>
            <p:cNvPr id="44" name="Picture 43"/>
            <p:cNvPicPr>
              <a:picLocks noChangeAspect="1"/>
            </p:cNvPicPr>
            <p:nvPr/>
          </p:nvPicPr>
          <p:blipFill rotWithShape="1">
            <a:blip r:embed="rId8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bg2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17896" t="-2187" r="1351" b="-1"/>
            <a:stretch>
              <a:fillRect/>
            </a:stretch>
          </p:blipFill>
          <p:spPr>
            <a:xfrm flipV="1">
              <a:off x="282252" y="6541854"/>
              <a:ext cx="2026081" cy="2130864"/>
            </a:xfrm>
            <a:prstGeom prst="rect">
              <a:avLst/>
            </a:prstGeom>
          </p:spPr>
        </p:pic>
      </p:grp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11694456" y="6543630"/>
            <a:ext cx="459377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03973" y="6500135"/>
            <a:ext cx="2336074" cy="365125"/>
          </a:xfrm>
        </p:spPr>
        <p:txBody>
          <a:bodyPr/>
          <a:lstStyle>
            <a:lvl1pPr>
              <a:defRPr>
                <a:solidFill>
                  <a:sysClr val="windowText" lastClr="000000"/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5824" y="6559692"/>
            <a:ext cx="2743200" cy="365125"/>
          </a:xfrm>
        </p:spPr>
        <p:txBody>
          <a:bodyPr/>
          <a:lstStyle>
            <a:lvl1pPr>
              <a:defRPr b="0" cap="none" spc="0">
                <a:ln w="0"/>
                <a:solidFill>
                  <a:schemeClr val="bg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defRPr>
            </a:lvl1pPr>
          </a:lstStyle>
          <a:p>
            <a:fld id="{7394B257-4EC1-4F3A-87C2-D91111C4BA27}" type="datetime1">
              <a:rPr lang="en-MY" smtClean="0"/>
            </a:fld>
            <a:endParaRPr lang="en-MY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854926" y="-161239"/>
            <a:ext cx="10032274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 defTabSz="1007745">
              <a:lnSpc>
                <a:spcPct val="80000"/>
              </a:lnSpc>
            </a:pPr>
            <a:r>
              <a:rPr lang="en-US" dirty="0"/>
              <a:t>Click to edit Master title style</a:t>
            </a:r>
            <a:endParaRPr lang="en-MY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29251" y="1306656"/>
            <a:ext cx="10757949" cy="4921369"/>
          </a:xfrm>
          <a:prstGeom prst="rect">
            <a:avLst/>
          </a:prstGeom>
        </p:spPr>
        <p:txBody>
          <a:bodyPr vert="horz" lIns="45720" tIns="45720" rIns="45720" bIns="45720" rtlCol="0">
            <a:normAutofit/>
          </a:bodyPr>
          <a:lstStyle/>
          <a:p>
            <a:pPr marL="287655" lvl="0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Click to edit Master text styles</a:t>
            </a:r>
            <a:endParaRPr lang="en-US" dirty="0"/>
          </a:p>
          <a:p>
            <a:pPr marL="287655" lvl="1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Second level</a:t>
            </a:r>
            <a:endParaRPr lang="en-US" dirty="0"/>
          </a:p>
          <a:p>
            <a:pPr marL="287655" lvl="2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Third level</a:t>
            </a:r>
            <a:endParaRPr lang="en-US" dirty="0"/>
          </a:p>
          <a:p>
            <a:pPr marL="287655" lvl="3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Fourth level</a:t>
            </a:r>
            <a:endParaRPr lang="en-US" dirty="0"/>
          </a:p>
          <a:p>
            <a:pPr marL="287655" lvl="4" indent="-287655" defTabSz="1007745">
              <a:spcBef>
                <a:spcPts val="1325"/>
              </a:spcBef>
              <a:spcAft>
                <a:spcPts val="220"/>
              </a:spcAft>
              <a:buClr>
                <a:schemeClr val="accent5">
                  <a:lumMod val="75000"/>
                </a:schemeClr>
              </a:buClr>
              <a:buSzPct val="100000"/>
              <a:buFont typeface="Wingdings" panose="05000000000000000000" pitchFamily="2" charset="2"/>
              <a:buChar char="v"/>
            </a:pPr>
            <a:r>
              <a:rPr lang="en-US" dirty="0"/>
              <a:t>Fifth level</a:t>
            </a:r>
            <a:endParaRPr lang="en-MY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401526" y="6359503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7AA04B-988E-4667-89DD-7F947165483E}" type="datetime1">
              <a:rPr lang="en-MY" smtClean="0"/>
            </a:fld>
            <a:endParaRPr lang="en-MY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8351537" y="6356350"/>
            <a:ext cx="2336074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MY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894422" y="6356350"/>
            <a:ext cx="45937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</p:sldLayoutIdLst>
  <p:hf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MY" sz="4400" b="1" kern="1200" cap="none" spc="0" baseline="0">
          <a:solidFill>
            <a:schemeClr val="tx1"/>
          </a:solidFill>
          <a:effectLst>
            <a:glow>
              <a:schemeClr val="bg1"/>
            </a:glow>
            <a:outerShdw blurRad="38100" dist="19050" dir="2700000" algn="tl" rotWithShape="0">
              <a:schemeClr val="dk1">
                <a:lumMod val="50000"/>
                <a:alpha val="40000"/>
              </a:schemeClr>
            </a:outerShdw>
          </a:effectLst>
          <a:latin typeface="Calibri" panose="020F0502020204030204" pitchFamily="34" charset="0"/>
          <a:ea typeface="+mj-ea"/>
          <a:cs typeface="Calibri" panose="020F0502020204030204" pitchFamily="34" charset="0"/>
        </a:defRPr>
      </a:lvl1pPr>
    </p:titleStyle>
    <p:bodyStyle>
      <a:lvl1pPr marL="457200" indent="-457200" algn="l" defTabSz="914400" rtl="0" eaLnBrk="1" latinLnBrk="0" hangingPunct="1">
        <a:lnSpc>
          <a:spcPct val="90000"/>
        </a:lnSpc>
        <a:spcBef>
          <a:spcPts val="1000"/>
        </a:spcBef>
        <a:buClr>
          <a:srgbClr val="00B050"/>
        </a:buClr>
        <a:buFont typeface="Wingdings" panose="05000000000000000000" pitchFamily="2" charset="2"/>
        <a:buChar char="ü"/>
        <a:defRPr lang="en-US" sz="32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1pPr>
      <a:lvl2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4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2pPr>
      <a:lvl3pPr marL="342900" indent="-3429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20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US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Clr>
          <a:srgbClr val="00B050"/>
        </a:buClr>
        <a:buFont typeface="Wingdings" panose="05000000000000000000" pitchFamily="2" charset="2"/>
        <a:buChar char="Ø"/>
        <a:defRPr lang="en-MY" sz="1600" kern="1200" dirty="0" smtClean="0">
          <a:solidFill>
            <a:schemeClr val="tx1"/>
          </a:solidFill>
          <a:latin typeface="Calibri" panose="020F0502020204030204" pitchFamily="34" charset="0"/>
          <a:ea typeface="+mn-ea"/>
          <a:cs typeface="Calibri" panose="020F0502020204030204" pitchFamily="34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17.jpeg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08723" y="1041085"/>
            <a:ext cx="9144000" cy="2387600"/>
          </a:xfrm>
        </p:spPr>
        <p:txBody>
          <a:bodyPr/>
          <a:lstStyle/>
          <a:p>
            <a:r>
              <a:rPr lang="en-US" altLang="en-MY" dirty="0">
                <a:solidFill>
                  <a:srgbClr val="0070C0"/>
                </a:solidFill>
              </a:rPr>
              <a:t>4” Low Pressure Manifold</a:t>
            </a:r>
            <a:endParaRPr lang="en-US" altLang="en-MY" dirty="0">
              <a:solidFill>
                <a:srgbClr val="0070C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MY" dirty="0">
                <a:solidFill>
                  <a:srgbClr val="00B050"/>
                </a:solidFill>
              </a:rPr>
              <a:t>By </a:t>
            </a:r>
            <a:r>
              <a:rPr altLang="en-MY" dirty="0">
                <a:solidFill>
                  <a:srgbClr val="00B050"/>
                </a:solidFill>
              </a:rPr>
              <a:t>Zalani B Ibrahim</a:t>
            </a:r>
            <a:endParaRPr altLang="en-MY" dirty="0">
              <a:solidFill>
                <a:srgbClr val="00B050"/>
              </a:solidFill>
            </a:endParaRPr>
          </a:p>
          <a:p>
            <a:r>
              <a:rPr altLang="en-MY" dirty="0">
                <a:solidFill>
                  <a:srgbClr val="00B050"/>
                </a:solidFill>
              </a:rPr>
              <a:t>G.E.O CTS</a:t>
            </a:r>
            <a:endParaRPr lang="en-GB" dirty="0">
              <a:solidFill>
                <a:srgbClr val="00B050"/>
              </a:solidFill>
            </a:endParaRPr>
          </a:p>
          <a:p>
            <a:endParaRPr lang="en-GB" dirty="0">
              <a:solidFill>
                <a:srgbClr val="00B050"/>
              </a:solidFill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7" name="Content Placeholder 6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altLang="en-MY" sz="4400"/>
              <a:t> </a:t>
            </a:r>
            <a:r>
              <a:rPr lang="en-MY" sz="4400" b="1">
                <a:solidFill>
                  <a:srgbClr val="0070C0"/>
                </a:solidFill>
              </a:rPr>
              <a:t>Abstract</a:t>
            </a:r>
            <a:endParaRPr lang="en-MY" sz="4400" b="1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MY" sz="2800"/>
              <a:t>This project is a solution to the problem of time constraints as well as the use of many 4” hoses and fitting during rigup activities.</a:t>
            </a:r>
            <a:endParaRPr lang="en-MY" sz="2800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MY" sz="2800"/>
              <a:t>In addition, this project also takes the safety factor of workers when they are in the area where a lot of hoses are scattered around can cause an accident.</a:t>
            </a:r>
            <a:endParaRPr lang="en-MY" sz="2800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MY" sz="2800"/>
              <a:t> For the company can also generate income by charging rent to client.</a:t>
            </a:r>
            <a:endParaRPr lang="en-MY" sz="280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689252"/>
            <a:ext cx="11582400" cy="1325563"/>
          </a:xfrm>
        </p:spPr>
        <p:txBody>
          <a:bodyPr/>
          <a:p>
            <a:r>
              <a:rPr lang="en-US">
                <a:solidFill>
                  <a:srgbClr val="0070C0"/>
                </a:solidFill>
                <a:sym typeface="+mn-ea"/>
              </a:rPr>
              <a:t>Introduction</a:t>
            </a:r>
            <a:endParaRPr lang="en-US">
              <a:solidFill>
                <a:srgbClr val="0070C0"/>
              </a:solidFill>
              <a:sym typeface="+mn-ea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The start of this project after finding that there are always complaints especially from client and crew about the problem of time constraints and insufficient materials during the rigup activity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689252"/>
            <a:ext cx="11582400" cy="1325563"/>
          </a:xfrm>
        </p:spPr>
        <p:txBody>
          <a:bodyPr/>
          <a:p>
            <a:r>
              <a:rPr lang="en-US">
                <a:solidFill>
                  <a:srgbClr val="0070C0"/>
                </a:solidFill>
              </a:rPr>
              <a:t>Problem Definition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306656"/>
            <a:ext cx="11582400" cy="4921369"/>
          </a:xfrm>
        </p:spPr>
        <p:txBody>
          <a:bodyPr/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endParaRPr lang="en-US"/>
          </a:p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endParaRPr lang="en-US"/>
          </a:p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r>
              <a:rPr lang="en-US" b="1"/>
              <a:t>Effects of problems:</a:t>
            </a:r>
            <a:endParaRPr lang="en-US" b="1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The company's reputation is not trusted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The work done is quite slow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More hazard at workplace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718462"/>
            <a:ext cx="11582400" cy="1325563"/>
          </a:xfrm>
        </p:spPr>
        <p:txBody>
          <a:bodyPr/>
          <a:p>
            <a:r>
              <a:rPr lang="en-US">
                <a:solidFill>
                  <a:srgbClr val="0070C0"/>
                </a:solidFill>
              </a:rPr>
              <a:t>Benefit to</a:t>
            </a:r>
            <a:r>
              <a:rPr lang="en-US">
                <a:solidFill>
                  <a:schemeClr val="accent5">
                    <a:lumMod val="75000"/>
                  </a:schemeClr>
                </a:solidFill>
              </a:rPr>
              <a:t> Dimension Bid</a:t>
            </a:r>
            <a:r>
              <a:rPr lang="en-US">
                <a:gradFill>
                  <a:gsLst>
                    <a:gs pos="0">
                      <a:srgbClr val="14CD68"/>
                    </a:gs>
                    <a:gs pos="100000">
                      <a:srgbClr val="0B6E38"/>
                    </a:gs>
                  </a:gsLst>
                  <a:lin scaled="0"/>
                </a:gradFill>
              </a:rPr>
              <a:t> </a:t>
            </a:r>
            <a:r>
              <a:rPr lang="en-US">
                <a:solidFill>
                  <a:srgbClr val="0070C0"/>
                </a:solidFill>
              </a:rPr>
              <a:t>to Client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r>
              <a:rPr lang="en-US"/>
              <a:t>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    Reduce rigup time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Reduce use 4” hose and fitting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Reduce hazard at workplace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Generate income by charging rent to client.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740236"/>
            <a:ext cx="11582400" cy="4921369"/>
          </a:xfrm>
        </p:spPr>
        <p:txBody>
          <a:bodyPr>
            <a:normAutofit lnSpcReduction="10000"/>
          </a:bodyPr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r>
              <a:rPr lang="en-US" sz="3600" b="1">
                <a:solidFill>
                  <a:srgbClr val="0070C0"/>
                </a:solidFill>
              </a:rPr>
              <a:t>Project Objectives</a:t>
            </a:r>
            <a:endParaRPr lang="en-US" sz="3600" b="1">
              <a:solidFill>
                <a:srgbClr val="0070C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This project is believed to be effective after taking into the time factor, the use of reduced materials and the limited work area.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endParaRPr lang="en-US"/>
          </a:p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r>
              <a:rPr lang="en-US" sz="3600" b="1">
                <a:solidFill>
                  <a:srgbClr val="0070C0"/>
                </a:solidFill>
              </a:rPr>
              <a:t>Project Deliverables</a:t>
            </a:r>
            <a:endParaRPr lang="en-US" sz="3600" b="1">
              <a:solidFill>
                <a:srgbClr val="0070C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We are confident that this project achieves the main goal of saving time, reducing the use of a lot of materials and creating a safer work environment.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The effectiveness of this project will increase customer confidence in the company.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894357"/>
            <a:ext cx="11582400" cy="1325563"/>
          </a:xfrm>
        </p:spPr>
        <p:txBody>
          <a:bodyPr/>
          <a:p>
            <a:r>
              <a:rPr lang="en-US">
                <a:solidFill>
                  <a:srgbClr val="0070C0"/>
                </a:solidFill>
              </a:rPr>
              <a:t>Project Time Line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lvl="2">
              <a:buClr>
                <a:srgbClr val="6600FF"/>
              </a:buClr>
              <a:buFont typeface="Wingdings" panose="05000000000000000000" charset="0"/>
              <a:buChar char="q"/>
            </a:pP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Estimated time line for this project from start to end include timing received order from supplier around 45 to 60 day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4185" y="382270"/>
            <a:ext cx="11582400" cy="6092825"/>
          </a:xfrm>
        </p:spPr>
        <p:txBody>
          <a:bodyPr>
            <a:normAutofit fontScale="80000"/>
          </a:bodyPr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r>
              <a:rPr lang="en-US" sz="4000" b="1">
                <a:solidFill>
                  <a:srgbClr val="0070C0"/>
                </a:solidFill>
              </a:rPr>
              <a:t>Project Resources</a:t>
            </a:r>
            <a:endParaRPr lang="en-US" sz="4000" b="1">
              <a:solidFill>
                <a:srgbClr val="0070C0"/>
              </a:solidFill>
            </a:endParaRPr>
          </a:p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r>
              <a:rPr lang="en-US" b="1"/>
              <a:t>The meterial needed for this project:</a:t>
            </a:r>
            <a:endParaRPr lang="en-US" b="1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6.5” Pipe SCH 80mm X 5 feet = 1 ea                          </a:t>
            </a:r>
            <a:r>
              <a:rPr lang="en-US">
                <a:solidFill>
                  <a:srgbClr val="FF0000"/>
                </a:solidFill>
              </a:rPr>
              <a:t> RM  495</a:t>
            </a:r>
            <a:endParaRPr lang="en-US">
              <a:solidFill>
                <a:srgbClr val="FF000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6.0” Flange butt weld 150 = 2 ea                                 </a:t>
            </a:r>
            <a:r>
              <a:rPr lang="en-US">
                <a:solidFill>
                  <a:srgbClr val="FF0000"/>
                </a:solidFill>
              </a:rPr>
              <a:t>RM  640</a:t>
            </a:r>
            <a:endParaRPr lang="en-US">
              <a:solidFill>
                <a:srgbClr val="FF000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6.0” Butterfly valve EPDM seat = 1 ea                        </a:t>
            </a:r>
            <a:r>
              <a:rPr lang="en-US">
                <a:solidFill>
                  <a:srgbClr val="FF0000"/>
                </a:solidFill>
              </a:rPr>
              <a:t>RM  450</a:t>
            </a:r>
            <a:endParaRPr lang="en-US">
              <a:solidFill>
                <a:srgbClr val="FF000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6.0” Buttweld cap = 2 ea                                              </a:t>
            </a:r>
            <a:r>
              <a:rPr lang="en-US">
                <a:solidFill>
                  <a:srgbClr val="FF0000"/>
                </a:solidFill>
              </a:rPr>
              <a:t> RM  660</a:t>
            </a:r>
            <a:endParaRPr lang="en-US">
              <a:solidFill>
                <a:srgbClr val="FF000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4.0” Flange butt weld 150 = 12 ea                              </a:t>
            </a:r>
            <a:r>
              <a:rPr lang="en-US">
                <a:solidFill>
                  <a:srgbClr val="FF0000"/>
                </a:solidFill>
              </a:rPr>
              <a:t>RM 2640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4.0” Butterfly valve EPDM seat = 6 ea                       </a:t>
            </a:r>
            <a:r>
              <a:rPr lang="en-US">
                <a:solidFill>
                  <a:srgbClr val="FF0000"/>
                </a:solidFill>
              </a:rPr>
              <a:t> RM 1740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4.0” Hammer Union 206 NPT Thread = 3 set            </a:t>
            </a:r>
            <a:r>
              <a:rPr lang="en-US">
                <a:solidFill>
                  <a:srgbClr val="FF0000"/>
                </a:solidFill>
              </a:rPr>
              <a:t>RM 2850</a:t>
            </a:r>
            <a:endParaRPr lang="en-US">
              <a:solidFill>
                <a:srgbClr val="FF000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A193 B7 Stud Bolt c/w 2pc Nut 7/8x6.5lg = 56 ea   </a:t>
            </a:r>
            <a:r>
              <a:rPr lang="en-US">
                <a:solidFill>
                  <a:srgbClr val="FF0000"/>
                </a:solidFill>
              </a:rPr>
              <a:t>RM 1568</a:t>
            </a:r>
            <a:endParaRPr lang="en-US">
              <a:solidFill>
                <a:srgbClr val="FF000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Paint and Others                                                           </a:t>
            </a:r>
            <a:r>
              <a:rPr lang="en-US">
                <a:solidFill>
                  <a:srgbClr val="FF0000"/>
                </a:solidFill>
              </a:rPr>
              <a:t> RM 2000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Manpower (Welder and Helper)                                </a:t>
            </a:r>
            <a:r>
              <a:rPr lang="en-US">
                <a:solidFill>
                  <a:srgbClr val="FF0000"/>
                </a:solidFill>
              </a:rPr>
              <a:t> RM 2000</a:t>
            </a:r>
            <a:endParaRPr lang="en-US">
              <a:solidFill>
                <a:srgbClr val="FF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103147"/>
            <a:ext cx="11582400" cy="1325563"/>
          </a:xfrm>
        </p:spPr>
        <p:txBody>
          <a:bodyPr/>
          <a:p>
            <a:r>
              <a:rPr lang="en-US">
                <a:solidFill>
                  <a:srgbClr val="0070C0"/>
                </a:solidFill>
              </a:rPr>
              <a:t>Quotation from Supplier</a:t>
            </a:r>
            <a:endParaRPr lang="en-US">
              <a:solidFill>
                <a:srgbClr val="0070C0"/>
              </a:solidFill>
            </a:endParaRPr>
          </a:p>
        </p:txBody>
      </p:sp>
      <p:pic>
        <p:nvPicPr>
          <p:cNvPr id="5" name="Content Placeholder 4" descr="Quotation 1 (2)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6875780" y="1306830"/>
            <a:ext cx="3745230" cy="4921250"/>
          </a:xfrm>
          <a:prstGeom prst="rect">
            <a:avLst/>
          </a:prstGeom>
        </p:spPr>
      </p:pic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12" name="Picture 11" descr="Document 2_1 (2)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5480" y="1245235"/>
            <a:ext cx="3423920" cy="498284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544656"/>
            <a:ext cx="11582400" cy="4921369"/>
          </a:xfrm>
        </p:spPr>
        <p:txBody>
          <a:bodyPr>
            <a:normAutofit lnSpcReduction="10000"/>
          </a:bodyPr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endParaRPr lang="en-US" sz="3600" b="1"/>
          </a:p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r>
              <a:rPr lang="en-US" sz="3600" b="1">
                <a:solidFill>
                  <a:srgbClr val="0070C0"/>
                </a:solidFill>
              </a:rPr>
              <a:t>Project Cost</a:t>
            </a:r>
            <a:endParaRPr lang="en-US" sz="3600" b="1">
              <a:solidFill>
                <a:srgbClr val="0070C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According from quotation from supplier for material and added with manpower, cost this project </a:t>
            </a:r>
            <a:r>
              <a:rPr lang="en-US">
                <a:solidFill>
                  <a:srgbClr val="FF0000"/>
                </a:solidFill>
              </a:rPr>
              <a:t>RM 15 043.00 per unit.</a:t>
            </a:r>
            <a:endParaRPr lang="en-US">
              <a:solidFill>
                <a:srgbClr val="FF000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endParaRPr lang="en-US"/>
          </a:p>
          <a:p>
            <a:pPr marL="0" indent="0">
              <a:buClr>
                <a:srgbClr val="6600FF"/>
              </a:buClr>
              <a:buFont typeface="Wingdings" panose="05000000000000000000" charset="0"/>
              <a:buNone/>
            </a:pPr>
            <a:r>
              <a:rPr lang="en-US" sz="3600" b="1">
                <a:solidFill>
                  <a:srgbClr val="0070C0"/>
                </a:solidFill>
              </a:rPr>
              <a:t>Project Risk</a:t>
            </a:r>
            <a:endParaRPr lang="en-US" sz="3600" b="1">
              <a:solidFill>
                <a:srgbClr val="0070C0"/>
              </a:solidFill>
            </a:endParaRPr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The risk is very minimal because this project is very necessary. 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Cost which can be said to be very worthwhile and with the lack of maintenance. 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4801" y="308252"/>
            <a:ext cx="11582400" cy="1325563"/>
          </a:xfrm>
        </p:spPr>
        <p:txBody>
          <a:bodyPr/>
          <a:p>
            <a:r>
              <a:rPr lang="en-US">
                <a:solidFill>
                  <a:srgbClr val="0070C0"/>
                </a:solidFill>
              </a:rPr>
              <a:t>Conlusion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4801" y="1936576"/>
            <a:ext cx="11582400" cy="4921369"/>
          </a:xfrm>
        </p:spPr>
        <p:txBody>
          <a:bodyPr/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For the conlusion, this project is not costly and doable project.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The risk for this project very minimal, can be used for long period of time.</a:t>
            </a:r>
            <a:endParaRPr lang="en-US"/>
          </a:p>
          <a:p>
            <a:pPr>
              <a:buClr>
                <a:srgbClr val="6600FF"/>
              </a:buClr>
              <a:buFont typeface="Wingdings" panose="05000000000000000000" charset="0"/>
              <a:buChar char="q"/>
            </a:pPr>
            <a:r>
              <a:rPr lang="en-US"/>
              <a:t>Minimal maintenance and most important it can solve the problem about time.</a:t>
            </a:r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sp>
        <p:nvSpPr>
          <p:cNvPr id="5" name="Text Box 4"/>
          <p:cNvSpPr txBox="1"/>
          <p:nvPr/>
        </p:nvSpPr>
        <p:spPr>
          <a:xfrm>
            <a:off x="2741930" y="871220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p>
            <a:r>
              <a:rPr lang="en-US">
                <a:solidFill>
                  <a:srgbClr val="0070C0"/>
                </a:solidFill>
              </a:rPr>
              <a:t>Drawing</a:t>
            </a:r>
            <a:endParaRPr lang="en-US">
              <a:solidFill>
                <a:srgbClr val="0070C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  <p:pic>
        <p:nvPicPr>
          <p:cNvPr id="8" name="Content Placeholder 7" descr="Drawing"/>
          <p:cNvPicPr>
            <a:picLocks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753870" y="1043305"/>
            <a:ext cx="8038465" cy="5257165"/>
          </a:xfrm>
          <a:prstGeom prst="rect">
            <a:avLst/>
          </a:prstGeom>
        </p:spPr>
      </p:pic>
      <p:sp>
        <p:nvSpPr>
          <p:cNvPr id="10" name="Text Box 9"/>
          <p:cNvSpPr txBox="1"/>
          <p:nvPr/>
        </p:nvSpPr>
        <p:spPr>
          <a:xfrm>
            <a:off x="2360930" y="475615"/>
            <a:ext cx="4064000" cy="368300"/>
          </a:xfrm>
          <a:prstGeom prst="rect">
            <a:avLst/>
          </a:prstGeom>
          <a:noFill/>
        </p:spPr>
        <p:txBody>
          <a:bodyPr wrap="square" rtlCol="0">
            <a:spAutoFit/>
          </a:bodyPr>
          <a:p>
            <a:endParaRPr lang="en-US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p>
            <a:pPr marL="0" indent="0" algn="ctr">
              <a:buNone/>
            </a:pPr>
            <a:endParaRPr lang="en-US" sz="6000" b="1"/>
          </a:p>
          <a:p>
            <a:pPr marL="0" indent="0" algn="ctr">
              <a:buNone/>
            </a:pPr>
            <a:r>
              <a:rPr lang="en-US" sz="6000" b="1"/>
              <a:t>THANK YOU</a:t>
            </a:r>
            <a:endParaRPr lang="en-US" sz="6000" b="1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fld id="{7067DC33-8416-46B9-BFB5-95A4BBC5BE18}" type="slidenum">
              <a:rPr lang="en-MY" smtClean="0"/>
            </a:fld>
            <a:endParaRPr lang="en-MY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1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00B050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Template 2018 High Res</Template>
  <TotalTime>0</TotalTime>
  <Words>2765</Words>
  <Application>WPS Presentation</Application>
  <PresentationFormat>Widescreen</PresentationFormat>
  <Paragraphs>102</Paragraphs>
  <Slides>13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8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13</vt:i4>
      </vt:variant>
    </vt:vector>
  </HeadingPairs>
  <TitlesOfParts>
    <vt:vector size="22" baseType="lpstr">
      <vt:lpstr>Arial</vt:lpstr>
      <vt:lpstr>SimSun</vt:lpstr>
      <vt:lpstr>Wingdings</vt:lpstr>
      <vt:lpstr>Calibri</vt:lpstr>
      <vt:lpstr>Microsoft YaHei</vt:lpstr>
      <vt:lpstr>Arial Unicode MS</vt:lpstr>
      <vt:lpstr>Calibri Light</vt:lpstr>
      <vt:lpstr>Wingdings</vt:lpstr>
      <vt:lpstr>Office Theme</vt:lpstr>
      <vt:lpstr>[TOPIC]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PRESENTATION TITLE</dc:title>
  <dc:creator>user1</dc:creator>
  <cp:lastModifiedBy>WPS_1718370624</cp:lastModifiedBy>
  <cp:revision>54</cp:revision>
  <dcterms:created xsi:type="dcterms:W3CDTF">2019-04-03T06:28:00Z</dcterms:created>
  <dcterms:modified xsi:type="dcterms:W3CDTF">2024-08-16T18:02:27Z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1CCE91959E3845D89203C51A227B3F4A_13</vt:lpwstr>
  </property>
  <property fmtid="{D5CDD505-2E9C-101B-9397-08002B2CF9AE}" pid="3" name="KSOProductBuildVer">
    <vt:lpwstr>1033-12.2.0.17562</vt:lpwstr>
  </property>
</Properties>
</file>