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media/image31.jpg" ContentType="image/jpeg"/>
  <Override PartName="/ppt/media/image32.jpg" ContentType="image/jpeg"/>
  <Override PartName="/ppt/media/image33.jpg" ContentType="image/jpeg"/>
  <Override PartName="/ppt/media/image44.jpg" ContentType="image/jpeg"/>
  <Override PartName="/ppt/media/image45.jpg" ContentType="image/jpeg"/>
  <Override PartName="/ppt/media/image46.jpg" ContentType="image/jpeg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21"/>
  </p:notesMasterIdLst>
  <p:handoutMasterIdLst>
    <p:handoutMasterId r:id="rId22"/>
  </p:handoutMasterIdLst>
  <p:sldIdLst>
    <p:sldId id="256" r:id="rId3"/>
    <p:sldId id="269" r:id="rId4"/>
    <p:sldId id="273" r:id="rId5"/>
    <p:sldId id="270" r:id="rId6"/>
    <p:sldId id="257" r:id="rId7"/>
    <p:sldId id="258" r:id="rId8"/>
    <p:sldId id="259" r:id="rId9"/>
    <p:sldId id="260" r:id="rId10"/>
    <p:sldId id="263" r:id="rId11"/>
    <p:sldId id="272" r:id="rId12"/>
    <p:sldId id="271" r:id="rId13"/>
    <p:sldId id="264" r:id="rId14"/>
    <p:sldId id="265" r:id="rId15"/>
    <p:sldId id="266" r:id="rId16"/>
    <p:sldId id="267" r:id="rId17"/>
    <p:sldId id="268" r:id="rId18"/>
    <p:sldId id="274" r:id="rId19"/>
    <p:sldId id="27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7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11/11/2024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11/11/2024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18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08574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7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11/11/2024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3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23837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499859"/>
            <a:ext cx="12191998" cy="35813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16694" y="75638"/>
            <a:ext cx="1675305" cy="69804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1696" y="117348"/>
            <a:ext cx="1670303" cy="67360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6484620"/>
            <a:ext cx="4734813" cy="37337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35068" y="6484620"/>
            <a:ext cx="5202681" cy="373379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34955" y="6486144"/>
            <a:ext cx="2257043" cy="371854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59536" y="1629155"/>
            <a:ext cx="2642616" cy="4107179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97719" y="353369"/>
            <a:ext cx="5412576" cy="424932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37743" y="763523"/>
            <a:ext cx="1203198" cy="564641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04899" y="763523"/>
            <a:ext cx="462546" cy="564641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289304" y="763523"/>
            <a:ext cx="2026158" cy="56464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2872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13347"/>
            <a:ext cx="12191998" cy="64160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84406" y="94069"/>
            <a:ext cx="1838915" cy="76322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80319" y="135636"/>
            <a:ext cx="1851660" cy="74828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79748" y="6204203"/>
            <a:ext cx="1510791" cy="65379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6184391"/>
            <a:ext cx="4079747" cy="67360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86983" y="6199631"/>
            <a:ext cx="6597396" cy="65836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577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13347"/>
            <a:ext cx="12191998" cy="64160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84406" y="94069"/>
            <a:ext cx="1838915" cy="76322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80319" y="135636"/>
            <a:ext cx="1851660" cy="74828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79748" y="6204203"/>
            <a:ext cx="1510791" cy="65379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6184391"/>
            <a:ext cx="4079747" cy="67360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86983" y="6199631"/>
            <a:ext cx="6597396" cy="65836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84951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11/11/2024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499859"/>
            <a:ext cx="12191998" cy="35813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516694" y="75638"/>
            <a:ext cx="1675305" cy="69804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521696" y="117348"/>
            <a:ext cx="1670303" cy="67360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6484620"/>
            <a:ext cx="4734813" cy="37337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735068" y="6484620"/>
            <a:ext cx="5202681" cy="373379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9934955" y="6486144"/>
            <a:ext cx="2257043" cy="37185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27297" y="2480893"/>
            <a:ext cx="5137404" cy="1618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3014" y="1453641"/>
            <a:ext cx="5288915" cy="313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980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E17EC-7673-42EB-9A33-212B416DB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dirty="0"/>
              <a:t>Kaseum K-Set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C95847-531B-48B9-9140-10E15C98CA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Ikram Muslim</a:t>
            </a:r>
          </a:p>
        </p:txBody>
      </p:sp>
    </p:spTree>
    <p:extLst>
      <p:ext uri="{BB962C8B-B14F-4D97-AF65-F5344CB8AC3E}">
        <p14:creationId xmlns:p14="http://schemas.microsoft.com/office/powerpoint/2010/main" val="506165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9F5EFF-474B-B6E0-B73E-02B46333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AEC7BF-2E36-5EB5-FF45-151300890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INFO SUMMARY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7D6AE0-9F80-9A8B-6170-7483370DC5AB}"/>
              </a:ext>
            </a:extLst>
          </p:cNvPr>
          <p:cNvSpPr txBox="1"/>
          <p:nvPr/>
        </p:nvSpPr>
        <p:spPr>
          <a:xfrm>
            <a:off x="3203863" y="2413337"/>
            <a:ext cx="57842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MY" dirty="0"/>
              <a:t>K-Set PCM Test Panel</a:t>
            </a:r>
          </a:p>
          <a:p>
            <a:pPr marL="342900" indent="-342900">
              <a:buAutoNum type="arabicPeriod"/>
            </a:pPr>
            <a:r>
              <a:rPr lang="en-MY" dirty="0"/>
              <a:t>Assembly of Force Gauge to the Slick Rod of the K-Set</a:t>
            </a:r>
          </a:p>
          <a:p>
            <a:pPr marL="342900" indent="-342900">
              <a:buAutoNum type="arabicPeriod"/>
            </a:pPr>
            <a:r>
              <a:rPr lang="en-MY" dirty="0"/>
              <a:t>Programming a Surface Test</a:t>
            </a:r>
          </a:p>
          <a:p>
            <a:pPr marL="342900" indent="-342900">
              <a:buAutoNum type="arabicPeriod"/>
            </a:pPr>
            <a:r>
              <a:rPr lang="en-MY" dirty="0"/>
              <a:t>Initialization period</a:t>
            </a:r>
          </a:p>
          <a:p>
            <a:pPr marL="342900" indent="-342900">
              <a:buAutoNum type="arabicPeriod"/>
            </a:pPr>
            <a:r>
              <a:rPr lang="en-MY" dirty="0"/>
              <a:t>Force Gauge reading</a:t>
            </a:r>
          </a:p>
          <a:p>
            <a:pPr marL="342900" indent="-342900">
              <a:buAutoNum type="arabicPeriod"/>
            </a:pPr>
            <a:r>
              <a:rPr lang="en-MY" dirty="0"/>
              <a:t>Programming a Set Command</a:t>
            </a:r>
          </a:p>
          <a:p>
            <a:pPr marL="342900" indent="-342900">
              <a:buAutoNum type="arabicPeriod"/>
            </a:pP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577035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737E06-2194-5455-86BE-99948BAB3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5BBC60C-EE9B-6005-75C6-C81F4A69C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9316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K-Set PCM Test Panel</a:t>
            </a:r>
            <a:endParaRPr lang="en-MY" u="sng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BB06E79-5B43-20B1-DE9B-757FDA6DD0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365" y="2830327"/>
            <a:ext cx="2516330" cy="33551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BAE5CE-3B9E-6802-65E6-DE0A883151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78" y="1931405"/>
            <a:ext cx="5288139" cy="4136886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092C303-1A61-0381-2C6A-4E84BE85207B}"/>
              </a:ext>
            </a:extLst>
          </p:cNvPr>
          <p:cNvSpPr/>
          <p:nvPr/>
        </p:nvSpPr>
        <p:spPr>
          <a:xfrm>
            <a:off x="6768855" y="1419881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F9DAD5-27D0-965F-8EFD-622A1151E26A}"/>
              </a:ext>
            </a:extLst>
          </p:cNvPr>
          <p:cNvSpPr txBox="1"/>
          <p:nvPr/>
        </p:nvSpPr>
        <p:spPr>
          <a:xfrm>
            <a:off x="6768855" y="134663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2EF722-5004-CCBF-8016-52BF78B51E64}"/>
              </a:ext>
            </a:extLst>
          </p:cNvPr>
          <p:cNvSpPr txBox="1"/>
          <p:nvPr/>
        </p:nvSpPr>
        <p:spPr>
          <a:xfrm>
            <a:off x="6965383" y="1931405"/>
            <a:ext cx="4958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Verify either PCM output voltage within acceptable limits or not</a:t>
            </a:r>
          </a:p>
        </p:txBody>
      </p:sp>
    </p:spTree>
    <p:extLst>
      <p:ext uri="{BB962C8B-B14F-4D97-AF65-F5344CB8AC3E}">
        <p14:creationId xmlns:p14="http://schemas.microsoft.com/office/powerpoint/2010/main" val="1072162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74BA9F-585F-1B72-B53E-B8684DE23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CD8E10F-8750-76D8-25CA-FD4A2C9FF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9316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Assembly of Force Gauge to the Slick Rod of the K-Set</a:t>
            </a:r>
            <a:endParaRPr lang="en-MY" u="sng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9D358DC-3045-BB2D-F36D-C21630AB22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881" y="3853293"/>
            <a:ext cx="6890237" cy="132556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61B3FA9-BEBC-620B-35B7-5AF6CF7CBBE4}"/>
              </a:ext>
            </a:extLst>
          </p:cNvPr>
          <p:cNvSpPr/>
          <p:nvPr/>
        </p:nvSpPr>
        <p:spPr>
          <a:xfrm>
            <a:off x="3688609" y="2593750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B82350-C8E7-1BA6-F052-0D1E75ED035E}"/>
              </a:ext>
            </a:extLst>
          </p:cNvPr>
          <p:cNvSpPr txBox="1"/>
          <p:nvPr/>
        </p:nvSpPr>
        <p:spPr>
          <a:xfrm>
            <a:off x="3688609" y="252302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59B1C6-3148-1EC8-F2F6-7A2EC58D0D20}"/>
              </a:ext>
            </a:extLst>
          </p:cNvPr>
          <p:cNvSpPr txBox="1"/>
          <p:nvPr/>
        </p:nvSpPr>
        <p:spPr>
          <a:xfrm>
            <a:off x="4081665" y="3059668"/>
            <a:ext cx="4028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Fitting Force Gauge onto the Slick Rod</a:t>
            </a:r>
          </a:p>
        </p:txBody>
      </p:sp>
    </p:spTree>
    <p:extLst>
      <p:ext uri="{BB962C8B-B14F-4D97-AF65-F5344CB8AC3E}">
        <p14:creationId xmlns:p14="http://schemas.microsoft.com/office/powerpoint/2010/main" val="3670722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14">
            <a:extLst>
              <a:ext uri="{FF2B5EF4-FFF2-40B4-BE49-F238E27FC236}">
                <a16:creationId xmlns:a16="http://schemas.microsoft.com/office/drawing/2014/main" id="{0D1E508F-34F7-23DA-330F-8E992E44D5E1}"/>
              </a:ext>
            </a:extLst>
          </p:cNvPr>
          <p:cNvSpPr/>
          <p:nvPr/>
        </p:nvSpPr>
        <p:spPr>
          <a:xfrm>
            <a:off x="6306330" y="1630153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6CE9844-DF48-228C-6978-EAD8308D7AFF}"/>
              </a:ext>
            </a:extLst>
          </p:cNvPr>
          <p:cNvSpPr/>
          <p:nvPr/>
        </p:nvSpPr>
        <p:spPr>
          <a:xfrm>
            <a:off x="519309" y="1640070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870E45-4261-4A8B-9934-6D6CE97B1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Programming a Surface Test in Slickline Mode using K-Log</a:t>
            </a:r>
            <a:endParaRPr lang="en-MY" u="sn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11/11/2024</a:t>
            </a:fld>
            <a:endParaRPr lang="en-MY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FCE7855-E628-C6E1-B6DA-FFEA105707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09" y="3119203"/>
            <a:ext cx="5149029" cy="28963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172E37-734D-E385-C18F-AC0EBE3A8C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426" y="3119203"/>
            <a:ext cx="5149030" cy="28963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0098881-D58A-F03B-00E1-932BA056B2B1}"/>
              </a:ext>
            </a:extLst>
          </p:cNvPr>
          <p:cNvSpPr txBox="1"/>
          <p:nvPr/>
        </p:nvSpPr>
        <p:spPr>
          <a:xfrm>
            <a:off x="531616" y="156681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ABC0FB-A454-810A-8DB0-DD763DC39BE6}"/>
              </a:ext>
            </a:extLst>
          </p:cNvPr>
          <p:cNvSpPr txBox="1"/>
          <p:nvPr/>
        </p:nvSpPr>
        <p:spPr>
          <a:xfrm>
            <a:off x="6318637" y="155642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AE28D3-F40C-E4F2-7888-82CE99C8B66B}"/>
              </a:ext>
            </a:extLst>
          </p:cNvPr>
          <p:cNvSpPr txBox="1"/>
          <p:nvPr/>
        </p:nvSpPr>
        <p:spPr>
          <a:xfrm>
            <a:off x="715837" y="2115171"/>
            <a:ext cx="34854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Launch K-Log software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K-Log home screen will pop out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5681F4E-B556-26E9-40C6-3F4013FBFCA1}"/>
              </a:ext>
            </a:extLst>
          </p:cNvPr>
          <p:cNvSpPr txBox="1"/>
          <p:nvPr/>
        </p:nvSpPr>
        <p:spPr>
          <a:xfrm>
            <a:off x="6399784" y="2105643"/>
            <a:ext cx="5792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Job icon must be selected first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Create new job or load job to find previously created folder</a:t>
            </a:r>
          </a:p>
          <a:p>
            <a:endParaRPr lang="en-MY" dirty="0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97DE1FA-FFF0-C5FD-8209-8E9FEB198C8A}"/>
              </a:ext>
            </a:extLst>
          </p:cNvPr>
          <p:cNvCxnSpPr/>
          <p:nvPr/>
        </p:nvCxnSpPr>
        <p:spPr>
          <a:xfrm>
            <a:off x="6109301" y="3442854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7DB0240-120F-46A5-5732-1DB4CA1EFEC1}"/>
              </a:ext>
            </a:extLst>
          </p:cNvPr>
          <p:cNvCxnSpPr/>
          <p:nvPr/>
        </p:nvCxnSpPr>
        <p:spPr>
          <a:xfrm>
            <a:off x="6109301" y="3685309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4876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678714CB-6E7E-87D4-E54F-C6FBCFFBF4A9}"/>
              </a:ext>
            </a:extLst>
          </p:cNvPr>
          <p:cNvSpPr/>
          <p:nvPr/>
        </p:nvSpPr>
        <p:spPr>
          <a:xfrm>
            <a:off x="295201" y="1334281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984BC7B-DDCD-78B2-E87C-8B69A2E3EFF4}"/>
              </a:ext>
            </a:extLst>
          </p:cNvPr>
          <p:cNvSpPr/>
          <p:nvPr/>
        </p:nvSpPr>
        <p:spPr>
          <a:xfrm>
            <a:off x="6592199" y="1340672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6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11/11/2024</a:t>
            </a:fld>
            <a:endParaRPr lang="en-MY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89094D-A4A9-721F-533E-2C54A19771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44" y="3302395"/>
            <a:ext cx="4915284" cy="27648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C26EE5-A737-3A58-1244-43C41CC86C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172" y="3248024"/>
            <a:ext cx="4915284" cy="27648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8707CD-06BC-1A12-C18E-D53642D5C5D7}"/>
              </a:ext>
            </a:extLst>
          </p:cNvPr>
          <p:cNvSpPr txBox="1"/>
          <p:nvPr/>
        </p:nvSpPr>
        <p:spPr>
          <a:xfrm>
            <a:off x="301016" y="1252720"/>
            <a:ext cx="393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EFECBA-D3D4-EB28-811D-55A5C36A259A}"/>
              </a:ext>
            </a:extLst>
          </p:cNvPr>
          <p:cNvSpPr txBox="1"/>
          <p:nvPr/>
        </p:nvSpPr>
        <p:spPr>
          <a:xfrm>
            <a:off x="440443" y="1732989"/>
            <a:ext cx="54032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‘Connect’ icon will appear once a job has been create / selected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Software will interrogate all connected com ports to establish communication with the PCM by this command</a:t>
            </a:r>
          </a:p>
          <a:p>
            <a:endParaRPr lang="en-MY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B99E7A-60BF-69A4-6FC5-F17C8AE360C1}"/>
              </a:ext>
            </a:extLst>
          </p:cNvPr>
          <p:cNvSpPr txBox="1"/>
          <p:nvPr/>
        </p:nvSpPr>
        <p:spPr>
          <a:xfrm>
            <a:off x="6788727" y="1845805"/>
            <a:ext cx="5403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Select the type of operation from the list, either 2.125” punch / 2.125” set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Then select the ‘Confirm’ icon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06ADF1-A7FA-2F35-EC57-B4D4FF31851F}"/>
              </a:ext>
            </a:extLst>
          </p:cNvPr>
          <p:cNvSpPr txBox="1"/>
          <p:nvPr/>
        </p:nvSpPr>
        <p:spPr>
          <a:xfrm>
            <a:off x="6592199" y="126103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1BCA2F37-F2D6-F473-8FB2-4E29309A0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Programming a Surface Test in Slickline Mode using K-Log</a:t>
            </a:r>
            <a:endParaRPr lang="en-MY" u="sng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8B8A13B-9BB8-A539-F919-E25F08F72CDE}"/>
              </a:ext>
            </a:extLst>
          </p:cNvPr>
          <p:cNvCxnSpPr/>
          <p:nvPr/>
        </p:nvCxnSpPr>
        <p:spPr>
          <a:xfrm>
            <a:off x="149960" y="3629891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65452F4B-AAB5-FBF1-56FB-770E572FAF04}"/>
              </a:ext>
            </a:extLst>
          </p:cNvPr>
          <p:cNvCxnSpPr/>
          <p:nvPr/>
        </p:nvCxnSpPr>
        <p:spPr>
          <a:xfrm>
            <a:off x="7994073" y="4710545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869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1B941A32-A05D-C107-4B57-720D20516A19}"/>
              </a:ext>
            </a:extLst>
          </p:cNvPr>
          <p:cNvSpPr/>
          <p:nvPr/>
        </p:nvSpPr>
        <p:spPr>
          <a:xfrm>
            <a:off x="6189634" y="1149889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6B10505-39F6-14AE-2AFD-F88CC9B838AB}"/>
              </a:ext>
            </a:extLst>
          </p:cNvPr>
          <p:cNvSpPr/>
          <p:nvPr/>
        </p:nvSpPr>
        <p:spPr>
          <a:xfrm>
            <a:off x="387002" y="1342135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7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11/11/2024</a:t>
            </a:fld>
            <a:endParaRPr lang="en-MY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C83241-B068-E2B8-1452-220F6F81C6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44" y="3136162"/>
            <a:ext cx="5210809" cy="29310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88E782-970F-1430-E09D-828310F2C8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785" y="3136162"/>
            <a:ext cx="5212671" cy="29321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7C71D64-0718-1D89-156D-C0F2ACE005A9}"/>
              </a:ext>
            </a:extLst>
          </p:cNvPr>
          <p:cNvSpPr txBox="1"/>
          <p:nvPr/>
        </p:nvSpPr>
        <p:spPr>
          <a:xfrm>
            <a:off x="497544" y="1793370"/>
            <a:ext cx="5403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Select the type of operation from the list, either 2.125” punch / 2.125” set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Then select the ‘Confirm’ icon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5FE6B6-F194-7917-A91B-88CC5052A3DF}"/>
              </a:ext>
            </a:extLst>
          </p:cNvPr>
          <p:cNvSpPr txBox="1"/>
          <p:nvPr/>
        </p:nvSpPr>
        <p:spPr>
          <a:xfrm>
            <a:off x="6386483" y="1552542"/>
            <a:ext cx="54032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Once operation type has been confirmed, the slickline menu (memory) will pop 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 message status bar shown if the PCM has been connected or not, along with the PCM part number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Select ‘Surface Test’ commend icon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1A4BB7-98A5-2A58-55DE-0D8A65F93E83}"/>
              </a:ext>
            </a:extLst>
          </p:cNvPr>
          <p:cNvSpPr txBox="1"/>
          <p:nvPr/>
        </p:nvSpPr>
        <p:spPr>
          <a:xfrm>
            <a:off x="387002" y="125475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80907E-5046-6A52-DB58-BF0A458947E0}"/>
              </a:ext>
            </a:extLst>
          </p:cNvPr>
          <p:cNvSpPr txBox="1"/>
          <p:nvPr/>
        </p:nvSpPr>
        <p:spPr>
          <a:xfrm>
            <a:off x="6189955" y="107663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9B8650C-EDEF-319E-8A19-D66BF8EB7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Programming a Surface Test in Slickline Mode using K-Log</a:t>
            </a:r>
            <a:endParaRPr lang="en-MY" u="sng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8F4F35D-A3A2-BB00-9D62-71DC271DE9F5}"/>
              </a:ext>
            </a:extLst>
          </p:cNvPr>
          <p:cNvCxnSpPr/>
          <p:nvPr/>
        </p:nvCxnSpPr>
        <p:spPr>
          <a:xfrm>
            <a:off x="6096000" y="4142509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9AE58C0-BD6B-5E4A-D0C6-871E9192686B}"/>
              </a:ext>
            </a:extLst>
          </p:cNvPr>
          <p:cNvCxnSpPr/>
          <p:nvPr/>
        </p:nvCxnSpPr>
        <p:spPr>
          <a:xfrm>
            <a:off x="1814945" y="4682836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0AAC2C5-E09D-8320-4DB5-04508128D022}"/>
              </a:ext>
            </a:extLst>
          </p:cNvPr>
          <p:cNvCxnSpPr/>
          <p:nvPr/>
        </p:nvCxnSpPr>
        <p:spPr>
          <a:xfrm>
            <a:off x="6096000" y="5832764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1683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28094BB6-7D2D-11A1-1CD7-6C4AB5CDB56F}"/>
              </a:ext>
            </a:extLst>
          </p:cNvPr>
          <p:cNvSpPr/>
          <p:nvPr/>
        </p:nvSpPr>
        <p:spPr>
          <a:xfrm>
            <a:off x="6104991" y="1160228"/>
            <a:ext cx="562984" cy="58477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B7106DF-C7AA-7DF7-C2E5-D3B29793F466}"/>
              </a:ext>
            </a:extLst>
          </p:cNvPr>
          <p:cNvSpPr/>
          <p:nvPr/>
        </p:nvSpPr>
        <p:spPr>
          <a:xfrm>
            <a:off x="309119" y="1452616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11/11/2024</a:t>
            </a:fld>
            <a:endParaRPr lang="en-MY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A10649D-5CF4-BB9F-5693-E718318526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10" y="3278760"/>
            <a:ext cx="5003157" cy="281427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7EFB10-FC56-4444-F6FD-D4D59893CC79}"/>
              </a:ext>
            </a:extLst>
          </p:cNvPr>
          <p:cNvSpPr txBox="1"/>
          <p:nvPr/>
        </p:nvSpPr>
        <p:spPr>
          <a:xfrm>
            <a:off x="322782" y="137936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736A93-A02B-2875-DF61-A0EA6212541C}"/>
              </a:ext>
            </a:extLst>
          </p:cNvPr>
          <p:cNvSpPr txBox="1"/>
          <p:nvPr/>
        </p:nvSpPr>
        <p:spPr>
          <a:xfrm>
            <a:off x="519310" y="2002237"/>
            <a:ext cx="54032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 warning screen explained the function of ‘Surface Test’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After warning screen appeared, select ‘Surface Test’ command icon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CACE6B-E4AD-2A13-441D-83C0C608E101}"/>
              </a:ext>
            </a:extLst>
          </p:cNvPr>
          <p:cNvSpPr txBox="1"/>
          <p:nvPr/>
        </p:nvSpPr>
        <p:spPr>
          <a:xfrm>
            <a:off x="6096000" y="1160228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76B3C7C-A504-BE94-5BE3-A4AB9E1AE714}"/>
              </a:ext>
            </a:extLst>
          </p:cNvPr>
          <p:cNvSpPr txBox="1"/>
          <p:nvPr/>
        </p:nvSpPr>
        <p:spPr>
          <a:xfrm>
            <a:off x="6465945" y="1671752"/>
            <a:ext cx="54032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‘Surface Test’ can be performed once the slickline mode PCM has been programmed with correct parameters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 PCM ready to perform the ‘Surface Test’ once a ‘Successful’ status message appeared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134A1BA-68FD-3DE7-50BC-9473B5E6C7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260" y="3202566"/>
            <a:ext cx="5003158" cy="2890469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66DDFEB4-6FCE-2186-6B2A-34BECE5DB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781" y="2539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Programming a Surface Test in Slickline Mode using K-Log</a:t>
            </a:r>
            <a:endParaRPr lang="en-MY" u="sng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6A4DF30-BF6B-8DAB-B71C-F111D37F581A}"/>
              </a:ext>
            </a:extLst>
          </p:cNvPr>
          <p:cNvCxnSpPr/>
          <p:nvPr/>
        </p:nvCxnSpPr>
        <p:spPr>
          <a:xfrm>
            <a:off x="156527" y="3768436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AFC3304-39D2-B308-E267-782B644D0331}"/>
              </a:ext>
            </a:extLst>
          </p:cNvPr>
          <p:cNvCxnSpPr/>
          <p:nvPr/>
        </p:nvCxnSpPr>
        <p:spPr>
          <a:xfrm>
            <a:off x="177540" y="4281054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2CEC634-C3AA-058C-98A3-586AD90F1095}"/>
              </a:ext>
            </a:extLst>
          </p:cNvPr>
          <p:cNvCxnSpPr/>
          <p:nvPr/>
        </p:nvCxnSpPr>
        <p:spPr>
          <a:xfrm>
            <a:off x="6096000" y="5861961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1924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>
            <a:extLst>
              <a:ext uri="{FF2B5EF4-FFF2-40B4-BE49-F238E27FC236}">
                <a16:creationId xmlns:a16="http://schemas.microsoft.com/office/drawing/2014/main" id="{C3EA4F73-87C3-1F42-0B91-C468042E12C3}"/>
              </a:ext>
            </a:extLst>
          </p:cNvPr>
          <p:cNvSpPr/>
          <p:nvPr/>
        </p:nvSpPr>
        <p:spPr>
          <a:xfrm>
            <a:off x="308670" y="1131584"/>
            <a:ext cx="562984" cy="58477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69EAD1-0231-E2C9-E958-0D01EB8CC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327" y="669076"/>
            <a:ext cx="4606510" cy="57822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E8CAD8-62B4-A5A2-9FE0-FF41EF39F1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2086891"/>
            <a:ext cx="4804964" cy="4364418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9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11/11/2024</a:t>
            </a:fld>
            <a:endParaRPr lang="en-MY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9A4F92-3142-6671-2A90-62EC8E3DEEA4}"/>
              </a:ext>
            </a:extLst>
          </p:cNvPr>
          <p:cNvSpPr txBox="1"/>
          <p:nvPr/>
        </p:nvSpPr>
        <p:spPr>
          <a:xfrm>
            <a:off x="590163" y="1597830"/>
            <a:ext cx="6405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 verification report for the ‘Surface Test’ will generate as below following steps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B9F2B9E-DB0F-94A5-91FA-A00A399C3F06}"/>
              </a:ext>
            </a:extLst>
          </p:cNvPr>
          <p:cNvSpPr txBox="1"/>
          <p:nvPr/>
        </p:nvSpPr>
        <p:spPr>
          <a:xfrm>
            <a:off x="289439" y="112545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E16F20EC-7B03-F377-B6EB-A8044A766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Programming a Surface Test in Slickline Mode using K-Log</a:t>
            </a:r>
            <a:endParaRPr lang="en-MY" u="sng" dirty="0"/>
          </a:p>
        </p:txBody>
      </p:sp>
    </p:spTree>
    <p:extLst>
      <p:ext uri="{BB962C8B-B14F-4D97-AF65-F5344CB8AC3E}">
        <p14:creationId xmlns:p14="http://schemas.microsoft.com/office/powerpoint/2010/main" val="854194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1B348E4F-41BB-45F5-C99A-AE64F023845D}"/>
              </a:ext>
            </a:extLst>
          </p:cNvPr>
          <p:cNvSpPr/>
          <p:nvPr/>
        </p:nvSpPr>
        <p:spPr>
          <a:xfrm>
            <a:off x="8902917" y="1286615"/>
            <a:ext cx="562984" cy="58477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B324B-76C5-C727-5302-67E22C87A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10</a:t>
            </a:fld>
            <a:endParaRPr lang="en-MY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3080EE-EC3E-6792-D60D-99F194FA6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416" y="2762958"/>
            <a:ext cx="4812144" cy="36091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DCFC20-E54A-2F7F-3C08-612EF65F5F38}"/>
              </a:ext>
            </a:extLst>
          </p:cNvPr>
          <p:cNvSpPr txBox="1"/>
          <p:nvPr/>
        </p:nvSpPr>
        <p:spPr>
          <a:xfrm>
            <a:off x="8881696" y="1225059"/>
            <a:ext cx="900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6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CDAFD0-14EB-5B4B-1938-77CD54D64145}"/>
              </a:ext>
            </a:extLst>
          </p:cNvPr>
          <p:cNvSpPr txBox="1"/>
          <p:nvPr/>
        </p:nvSpPr>
        <p:spPr>
          <a:xfrm>
            <a:off x="3197434" y="1661188"/>
            <a:ext cx="5797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LED in the PCM will flashing once ‘Surface Test’ has been programmed by using K-Log software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 flash indicate the K-Set is in Countdown Timer mode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0E28988-DB6E-D224-9964-04D9B439C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Initialization period</a:t>
            </a:r>
            <a:endParaRPr lang="en-MY" u="sng" dirty="0"/>
          </a:p>
        </p:txBody>
      </p:sp>
    </p:spTree>
    <p:extLst>
      <p:ext uri="{BB962C8B-B14F-4D97-AF65-F5344CB8AC3E}">
        <p14:creationId xmlns:p14="http://schemas.microsoft.com/office/powerpoint/2010/main" val="18338923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D083527E-7250-E5CE-C620-16D400497C1A}"/>
              </a:ext>
            </a:extLst>
          </p:cNvPr>
          <p:cNvSpPr/>
          <p:nvPr/>
        </p:nvSpPr>
        <p:spPr>
          <a:xfrm>
            <a:off x="6271242" y="3598442"/>
            <a:ext cx="562984" cy="58477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1A7E0EC-93D8-3308-BDE2-333B60B4D979}"/>
              </a:ext>
            </a:extLst>
          </p:cNvPr>
          <p:cNvSpPr/>
          <p:nvPr/>
        </p:nvSpPr>
        <p:spPr>
          <a:xfrm>
            <a:off x="404876" y="2260854"/>
            <a:ext cx="562984" cy="58477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7A1196-DE42-D980-1B64-C6ACFEF7B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11</a:t>
            </a:fld>
            <a:endParaRPr lang="en-MY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4E3635-6BE3-5645-0531-D4665A48DB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836" y="3689205"/>
            <a:ext cx="1918551" cy="25580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D92A5F4-794C-436D-2599-8DDB9AC332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888958" y="3215639"/>
            <a:ext cx="2739592" cy="35052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B49EDC0-2D33-B3D7-6D33-6ECBDF97E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Force Gauge Reading</a:t>
            </a:r>
            <a:endParaRPr lang="en-MY" u="sng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DCE01F-F87D-FA0A-F157-44CA8A286AA2}"/>
              </a:ext>
            </a:extLst>
          </p:cNvPr>
          <p:cNvSpPr txBox="1"/>
          <p:nvPr/>
        </p:nvSpPr>
        <p:spPr>
          <a:xfrm>
            <a:off x="404876" y="222482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123BA2E-BD77-1293-B720-1D7BB16EFDE6}"/>
              </a:ext>
            </a:extLst>
          </p:cNvPr>
          <p:cNvSpPr txBox="1"/>
          <p:nvPr/>
        </p:nvSpPr>
        <p:spPr>
          <a:xfrm>
            <a:off x="304800" y="2845629"/>
            <a:ext cx="55582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Force Gauge loaded up to 3200 psi, then power down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 load held for about 10 seconds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D976366-7F59-34BF-8D0D-9ABD9D42982F}"/>
              </a:ext>
            </a:extLst>
          </p:cNvPr>
          <p:cNvSpPr txBox="1"/>
          <p:nvPr/>
        </p:nvSpPr>
        <p:spPr>
          <a:xfrm>
            <a:off x="6252011" y="3580848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0DF732-E89E-D554-C038-901EE4E48124}"/>
              </a:ext>
            </a:extLst>
          </p:cNvPr>
          <p:cNvSpPr txBox="1"/>
          <p:nvPr/>
        </p:nvSpPr>
        <p:spPr>
          <a:xfrm>
            <a:off x="6733648" y="2568630"/>
            <a:ext cx="54201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After 10 seconds, K-Set will power up and back to its Ready to Run position, then power down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Remove Force Gauge from Slick Rod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246FD01-DE2B-E87F-ECA5-90A9F4A4B4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3926" y="1345054"/>
            <a:ext cx="6067511" cy="107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298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C6116C-48D3-3F88-0FED-306D3AA86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CE04302-8BDB-3DEC-49AD-E648655BD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Programming a Set Command in Slickline Mode using K-Log</a:t>
            </a:r>
            <a:endParaRPr lang="en-MY" u="sng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6540F4F-0B45-99CC-F0ED-8652C5607FF7}"/>
              </a:ext>
            </a:extLst>
          </p:cNvPr>
          <p:cNvSpPr/>
          <p:nvPr/>
        </p:nvSpPr>
        <p:spPr>
          <a:xfrm>
            <a:off x="6306330" y="1630153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D81609A-92DD-5D9A-1DBD-37B59327722B}"/>
              </a:ext>
            </a:extLst>
          </p:cNvPr>
          <p:cNvSpPr/>
          <p:nvPr/>
        </p:nvSpPr>
        <p:spPr>
          <a:xfrm>
            <a:off x="519309" y="1640070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AC25A4-03AA-F29C-0F74-16D845BAD6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09" y="3119203"/>
            <a:ext cx="5149029" cy="28963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7E7CDF6-4EF8-C5A9-5978-4DBCBC634C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426" y="3119203"/>
            <a:ext cx="5149030" cy="28963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9051925-0E10-2999-DBC4-DA453BBED7A6}"/>
              </a:ext>
            </a:extLst>
          </p:cNvPr>
          <p:cNvSpPr txBox="1"/>
          <p:nvPr/>
        </p:nvSpPr>
        <p:spPr>
          <a:xfrm>
            <a:off x="531616" y="156681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EF8C98-75BE-531F-F354-390587AD994E}"/>
              </a:ext>
            </a:extLst>
          </p:cNvPr>
          <p:cNvSpPr txBox="1"/>
          <p:nvPr/>
        </p:nvSpPr>
        <p:spPr>
          <a:xfrm>
            <a:off x="6318637" y="155642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B60D4A-9438-B98E-3845-39CD26CA0924}"/>
              </a:ext>
            </a:extLst>
          </p:cNvPr>
          <p:cNvSpPr txBox="1"/>
          <p:nvPr/>
        </p:nvSpPr>
        <p:spPr>
          <a:xfrm>
            <a:off x="715837" y="2115171"/>
            <a:ext cx="34854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Launch K-Log software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K-Log home screen will pop out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3532FC-0B91-EEBF-1B74-621438848BDC}"/>
              </a:ext>
            </a:extLst>
          </p:cNvPr>
          <p:cNvSpPr txBox="1"/>
          <p:nvPr/>
        </p:nvSpPr>
        <p:spPr>
          <a:xfrm>
            <a:off x="6399784" y="2105643"/>
            <a:ext cx="5792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Job icon must be selected first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Create new job or load job to find previously created folder</a:t>
            </a:r>
          </a:p>
          <a:p>
            <a:endParaRPr lang="en-MY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7EDB510-DC8A-BC72-4CD0-AFEA36903028}"/>
              </a:ext>
            </a:extLst>
          </p:cNvPr>
          <p:cNvCxnSpPr/>
          <p:nvPr/>
        </p:nvCxnSpPr>
        <p:spPr>
          <a:xfrm>
            <a:off x="6109301" y="3442854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D87452F3-7D6E-6C73-2F5F-5403236C25F1}"/>
              </a:ext>
            </a:extLst>
          </p:cNvPr>
          <p:cNvCxnSpPr/>
          <p:nvPr/>
        </p:nvCxnSpPr>
        <p:spPr>
          <a:xfrm>
            <a:off x="6109301" y="3685309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0032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A744A9-AABB-1A1E-262E-FCC02D897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3D89462-D7D3-45F8-4123-2D9D934F7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Programming a Set Command in Slickline Mode using K-Log</a:t>
            </a:r>
            <a:endParaRPr lang="en-MY" u="sng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9E2F000-0B06-B592-CA5A-1A66D7B5FD13}"/>
              </a:ext>
            </a:extLst>
          </p:cNvPr>
          <p:cNvSpPr/>
          <p:nvPr/>
        </p:nvSpPr>
        <p:spPr>
          <a:xfrm>
            <a:off x="295201" y="1334281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5FDAF4F-6403-E81E-0E4C-99FA5AE90794}"/>
              </a:ext>
            </a:extLst>
          </p:cNvPr>
          <p:cNvSpPr/>
          <p:nvPr/>
        </p:nvSpPr>
        <p:spPr>
          <a:xfrm>
            <a:off x="6592199" y="1340672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6" name="Slide Number Placeholder 3">
            <a:extLst>
              <a:ext uri="{FF2B5EF4-FFF2-40B4-BE49-F238E27FC236}">
                <a16:creationId xmlns:a16="http://schemas.microsoft.com/office/drawing/2014/main" id="{9BB4DADC-B5F6-2840-41E3-F520D9FB9362}"/>
              </a:ext>
            </a:extLst>
          </p:cNvPr>
          <p:cNvSpPr txBox="1">
            <a:spLocks/>
          </p:cNvSpPr>
          <p:nvPr/>
        </p:nvSpPr>
        <p:spPr>
          <a:xfrm>
            <a:off x="11694456" y="654363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9696F34-9557-A697-91E6-12F099B617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44" y="3302395"/>
            <a:ext cx="4915284" cy="276484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5AB171-9F1F-4EBA-1B0A-4DCC368C73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172" y="3248024"/>
            <a:ext cx="4915284" cy="276484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7654A20-7E18-3B17-326F-81B5A7550E0E}"/>
              </a:ext>
            </a:extLst>
          </p:cNvPr>
          <p:cNvSpPr txBox="1"/>
          <p:nvPr/>
        </p:nvSpPr>
        <p:spPr>
          <a:xfrm>
            <a:off x="301016" y="1252720"/>
            <a:ext cx="393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8C804B4-5642-757F-F769-77AD2216F114}"/>
              </a:ext>
            </a:extLst>
          </p:cNvPr>
          <p:cNvSpPr txBox="1"/>
          <p:nvPr/>
        </p:nvSpPr>
        <p:spPr>
          <a:xfrm>
            <a:off x="440443" y="1732989"/>
            <a:ext cx="54032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‘Connect’ icon will appear once a job has been create / selected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Software will interrogate all connected com ports to establish communication with the PCM by this command</a:t>
            </a:r>
          </a:p>
          <a:p>
            <a:endParaRPr lang="en-MY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9EE1961-1740-972B-B128-B5A6C5B77C12}"/>
              </a:ext>
            </a:extLst>
          </p:cNvPr>
          <p:cNvSpPr txBox="1"/>
          <p:nvPr/>
        </p:nvSpPr>
        <p:spPr>
          <a:xfrm>
            <a:off x="6788727" y="1845805"/>
            <a:ext cx="5403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Select the type of operation from the list, either 2.125” punch / 2.125” set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Then select the ‘Confirm’ icon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E87C4E-0506-2AE8-4B84-329FBC4E82D5}"/>
              </a:ext>
            </a:extLst>
          </p:cNvPr>
          <p:cNvSpPr txBox="1"/>
          <p:nvPr/>
        </p:nvSpPr>
        <p:spPr>
          <a:xfrm>
            <a:off x="6592199" y="126103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1DC5817-8691-31D7-0D22-08DFA304C10B}"/>
              </a:ext>
            </a:extLst>
          </p:cNvPr>
          <p:cNvCxnSpPr/>
          <p:nvPr/>
        </p:nvCxnSpPr>
        <p:spPr>
          <a:xfrm>
            <a:off x="149960" y="3629891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E226D40-164E-C864-D27B-395B5BE5DA35}"/>
              </a:ext>
            </a:extLst>
          </p:cNvPr>
          <p:cNvCxnSpPr/>
          <p:nvPr/>
        </p:nvCxnSpPr>
        <p:spPr>
          <a:xfrm>
            <a:off x="7994073" y="4710545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5574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29C1EF-C24E-C099-2EB0-5378EE0E4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14</a:t>
            </a:fld>
            <a:endParaRPr lang="en-MY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0646009-1C9C-EB3A-B82C-5045558F7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Programming a Set Command in Slickline Mode using K-Log</a:t>
            </a:r>
            <a:endParaRPr lang="en-MY" u="sng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44FCC76-E973-6971-AD09-651C354FC5DD}"/>
              </a:ext>
            </a:extLst>
          </p:cNvPr>
          <p:cNvSpPr/>
          <p:nvPr/>
        </p:nvSpPr>
        <p:spPr>
          <a:xfrm>
            <a:off x="6189634" y="1149889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22440D7-DFD2-DBBA-2B37-0422A8E455E8}"/>
              </a:ext>
            </a:extLst>
          </p:cNvPr>
          <p:cNvSpPr/>
          <p:nvPr/>
        </p:nvSpPr>
        <p:spPr>
          <a:xfrm>
            <a:off x="387002" y="1342135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1257C1F-FAC0-F606-B7AC-8BBAD7B0C8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44" y="3136162"/>
            <a:ext cx="5210809" cy="293108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E6C8F79-B247-C2BD-5EDC-3AB0B63EAD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785" y="3136162"/>
            <a:ext cx="5212671" cy="293212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AA3F808-63BC-F86A-50A9-FA77628D1432}"/>
              </a:ext>
            </a:extLst>
          </p:cNvPr>
          <p:cNvSpPr txBox="1"/>
          <p:nvPr/>
        </p:nvSpPr>
        <p:spPr>
          <a:xfrm>
            <a:off x="497544" y="1793370"/>
            <a:ext cx="5403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Select the type of operation from the list, either 2.125” punch / 2.125” set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Then select the ‘Confirm’ icon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410A26-C1FD-4531-ED39-E7081C5D350F}"/>
              </a:ext>
            </a:extLst>
          </p:cNvPr>
          <p:cNvSpPr txBox="1"/>
          <p:nvPr/>
        </p:nvSpPr>
        <p:spPr>
          <a:xfrm>
            <a:off x="6386483" y="1552542"/>
            <a:ext cx="54032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Once operation type has been confirmed, the slickline menu (memory) will pop 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 message status bar shown if the PCM has been connected or not, along with the PCM part number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Select ‘Program’ command icon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EAE4EE-95F6-D5D6-4525-40A66C26E13B}"/>
              </a:ext>
            </a:extLst>
          </p:cNvPr>
          <p:cNvSpPr txBox="1"/>
          <p:nvPr/>
        </p:nvSpPr>
        <p:spPr>
          <a:xfrm>
            <a:off x="387002" y="125475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59A371F-4DEF-2E07-CD40-9D9C5E7F7DC2}"/>
              </a:ext>
            </a:extLst>
          </p:cNvPr>
          <p:cNvCxnSpPr/>
          <p:nvPr/>
        </p:nvCxnSpPr>
        <p:spPr>
          <a:xfrm>
            <a:off x="6189634" y="3726873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8143496-0D7C-10B9-D0D1-737E88894E03}"/>
              </a:ext>
            </a:extLst>
          </p:cNvPr>
          <p:cNvCxnSpPr/>
          <p:nvPr/>
        </p:nvCxnSpPr>
        <p:spPr>
          <a:xfrm>
            <a:off x="1814945" y="4682836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014FEC5-48BD-E3F3-046E-D23463D0E0DB}"/>
              </a:ext>
            </a:extLst>
          </p:cNvPr>
          <p:cNvCxnSpPr/>
          <p:nvPr/>
        </p:nvCxnSpPr>
        <p:spPr>
          <a:xfrm>
            <a:off x="6096000" y="5832764"/>
            <a:ext cx="29048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95E47AD1-A9A7-1A9F-5D04-F9452A134702}"/>
              </a:ext>
            </a:extLst>
          </p:cNvPr>
          <p:cNvSpPr txBox="1"/>
          <p:nvPr/>
        </p:nvSpPr>
        <p:spPr>
          <a:xfrm>
            <a:off x="6189955" y="107663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148865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14">
            <a:extLst>
              <a:ext uri="{FF2B5EF4-FFF2-40B4-BE49-F238E27FC236}">
                <a16:creationId xmlns:a16="http://schemas.microsoft.com/office/drawing/2014/main" id="{9C72BF5D-D7B3-38C4-2AE3-8026519B3D4F}"/>
              </a:ext>
            </a:extLst>
          </p:cNvPr>
          <p:cNvSpPr/>
          <p:nvPr/>
        </p:nvSpPr>
        <p:spPr>
          <a:xfrm>
            <a:off x="6376882" y="3944701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2AC7E44-8A3F-3F74-3406-AA53EB444E5B}"/>
              </a:ext>
            </a:extLst>
          </p:cNvPr>
          <p:cNvSpPr/>
          <p:nvPr/>
        </p:nvSpPr>
        <p:spPr>
          <a:xfrm>
            <a:off x="301016" y="1176152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7B661-4938-4762-B5E2-36B6AAB99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15</a:t>
            </a:fld>
            <a:endParaRPr lang="en-MY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B0FA9CE-781A-1554-AEF7-4E07E2C10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Programming a Set Command in Slickline Mode using K-Log</a:t>
            </a:r>
            <a:endParaRPr lang="en-MY" u="sng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CD528C-61DB-3C45-404E-5D234D6491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44" y="3645750"/>
            <a:ext cx="4975318" cy="27986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0C5891E-0E12-6438-5BE9-F7F7F78611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180" y="5240483"/>
            <a:ext cx="5527964" cy="100569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8407E34-7F15-1E5B-5518-BCECA0E9D12D}"/>
              </a:ext>
            </a:extLst>
          </p:cNvPr>
          <p:cNvSpPr txBox="1"/>
          <p:nvPr/>
        </p:nvSpPr>
        <p:spPr>
          <a:xfrm>
            <a:off x="304800" y="110290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55FF9B-BBDA-F90E-4E56-42F9B5877F7B}"/>
              </a:ext>
            </a:extLst>
          </p:cNvPr>
          <p:cNvSpPr txBox="1"/>
          <p:nvPr/>
        </p:nvSpPr>
        <p:spPr>
          <a:xfrm>
            <a:off x="6396180" y="388213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46CB6E3-26A2-0CE9-9EFD-531CB8919E6D}"/>
              </a:ext>
            </a:extLst>
          </p:cNvPr>
          <p:cNvSpPr txBox="1"/>
          <p:nvPr/>
        </p:nvSpPr>
        <p:spPr>
          <a:xfrm>
            <a:off x="701640" y="1367979"/>
            <a:ext cx="7233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Insert the Countdown Timer Delay needed in ‘Set Countdown Timer’. Countdown Timer value prior to duration of the running job to reach the Target Depth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Select on ‘Program’ to commence the programming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Acceleration will force the tool into a </a:t>
            </a:r>
            <a:r>
              <a:rPr lang="en-MY" b="1" dirty="0">
                <a:solidFill>
                  <a:srgbClr val="FF0000"/>
                </a:solidFill>
              </a:rPr>
              <a:t>fail-safe</a:t>
            </a:r>
            <a:r>
              <a:rPr lang="en-MY" dirty="0"/>
              <a:t> status by performing a unique acceleration sequence. Only can be enable on Slickline Mode </a:t>
            </a:r>
            <a:r>
              <a:rPr lang="en-MY" b="1" dirty="0">
                <a:solidFill>
                  <a:srgbClr val="FF0000"/>
                </a:solidFill>
              </a:rPr>
              <a:t>NOT</a:t>
            </a:r>
            <a:r>
              <a:rPr lang="en-MY" dirty="0"/>
              <a:t> Surface Interface Box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Tick on ‘Acceleration Enable’ if it is required prior to job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E78EEE-4353-E9F4-EE7B-871DA4BFDCD0}"/>
              </a:ext>
            </a:extLst>
          </p:cNvPr>
          <p:cNvSpPr txBox="1"/>
          <p:nvPr/>
        </p:nvSpPr>
        <p:spPr>
          <a:xfrm>
            <a:off x="6396180" y="4398727"/>
            <a:ext cx="5403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A successful completion status will appeared once the programming has been completed</a:t>
            </a:r>
          </a:p>
        </p:txBody>
      </p:sp>
    </p:spTree>
    <p:extLst>
      <p:ext uri="{BB962C8B-B14F-4D97-AF65-F5344CB8AC3E}">
        <p14:creationId xmlns:p14="http://schemas.microsoft.com/office/powerpoint/2010/main" val="3089471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5A4CAA9B-653B-AE5B-A6B0-8CD8B5B64F7F}"/>
              </a:ext>
            </a:extLst>
          </p:cNvPr>
          <p:cNvSpPr/>
          <p:nvPr/>
        </p:nvSpPr>
        <p:spPr>
          <a:xfrm>
            <a:off x="327852" y="1271219"/>
            <a:ext cx="393056" cy="43827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C1BDCC-27A0-3A8C-5366-EF662B5B0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088" y="804092"/>
            <a:ext cx="4300910" cy="56207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26C225E-9501-653F-1DBD-2F06F67146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360" y="2111046"/>
            <a:ext cx="4572001" cy="431382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35721F-585E-27C1-8531-D060DD3EE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16</a:t>
            </a:fld>
            <a:endParaRPr lang="en-MY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1BA2B15-0220-263C-0731-6DFD828BC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-10517"/>
            <a:ext cx="11582400" cy="1325563"/>
          </a:xfrm>
        </p:spPr>
        <p:txBody>
          <a:bodyPr/>
          <a:lstStyle/>
          <a:p>
            <a:r>
              <a:rPr lang="en-MY" dirty="0"/>
              <a:t>K-Set</a:t>
            </a:r>
            <a:br>
              <a:rPr lang="en-MY" dirty="0"/>
            </a:br>
            <a:r>
              <a:rPr lang="en-MY" sz="2400" u="sng" dirty="0"/>
              <a:t>Programming a Set Command in Slickline Mode using K-Log</a:t>
            </a:r>
            <a:endParaRPr lang="en-MY" u="sng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462B2B-D546-76BF-D0BF-D78035852AF0}"/>
              </a:ext>
            </a:extLst>
          </p:cNvPr>
          <p:cNvSpPr txBox="1"/>
          <p:nvPr/>
        </p:nvSpPr>
        <p:spPr>
          <a:xfrm>
            <a:off x="327852" y="118469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4C374A-DAC1-E0A8-89E6-BFF7D5B6E2D6}"/>
              </a:ext>
            </a:extLst>
          </p:cNvPr>
          <p:cNvSpPr txBox="1"/>
          <p:nvPr/>
        </p:nvSpPr>
        <p:spPr>
          <a:xfrm>
            <a:off x="590163" y="1639118"/>
            <a:ext cx="6405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/>
              <a:t>The verification report for the ‘Surface Test’ will generate as below following steps</a:t>
            </a:r>
          </a:p>
        </p:txBody>
      </p:sp>
    </p:spTree>
    <p:extLst>
      <p:ext uri="{BB962C8B-B14F-4D97-AF65-F5344CB8AC3E}">
        <p14:creationId xmlns:p14="http://schemas.microsoft.com/office/powerpoint/2010/main" val="240337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750679" y="6502400"/>
            <a:ext cx="15062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©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Neu Dimension</a:t>
            </a:r>
            <a:r>
              <a:rPr kumimoji="0" sz="1200" b="1" i="0" u="none" strike="noStrike" kern="0" cap="none" spc="15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2020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18049" y="2947217"/>
            <a:ext cx="3695743" cy="70376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6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860"/>
              </a:spcBef>
            </a:pPr>
            <a:r>
              <a:rPr dirty="0"/>
              <a:t>Thank</a:t>
            </a:r>
            <a:r>
              <a:rPr spc="-35" dirty="0"/>
              <a:t> </a:t>
            </a:r>
            <a:r>
              <a:rPr dirty="0"/>
              <a:t>you</a:t>
            </a:r>
            <a:r>
              <a:rPr spc="-30" dirty="0"/>
              <a:t> </a:t>
            </a:r>
            <a:r>
              <a:rPr spc="-50" dirty="0"/>
              <a:t>!</a:t>
            </a:r>
          </a:p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sz="2400" b="0" dirty="0">
                <a:latin typeface="Calibri"/>
                <a:cs typeface="Calibri"/>
              </a:rPr>
              <a:t>Questions</a:t>
            </a:r>
            <a:r>
              <a:rPr sz="2400" b="0" spc="-6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and</a:t>
            </a:r>
            <a:r>
              <a:rPr sz="2400" b="0" spc="-3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Answering</a:t>
            </a:r>
            <a:r>
              <a:rPr sz="2400" b="0" spc="-30" dirty="0">
                <a:latin typeface="Calibri"/>
                <a:cs typeface="Calibri"/>
              </a:rPr>
              <a:t> </a:t>
            </a:r>
            <a:r>
              <a:rPr sz="2400" b="0" spc="-10" dirty="0">
                <a:latin typeface="Calibri"/>
                <a:cs typeface="Calibri"/>
              </a:rPr>
              <a:t>Session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750679" y="6502400"/>
            <a:ext cx="15062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©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Neu Dimension</a:t>
            </a:r>
            <a:r>
              <a:rPr kumimoji="0" sz="1200" b="1" i="0" u="none" strike="noStrike" kern="0" cap="none" spc="15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2020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5A12AD-3659-A975-6C07-BDEA29EDCB2F}"/>
              </a:ext>
            </a:extLst>
          </p:cNvPr>
          <p:cNvSpPr txBox="1"/>
          <p:nvPr/>
        </p:nvSpPr>
        <p:spPr>
          <a:xfrm>
            <a:off x="1004341" y="813697"/>
            <a:ext cx="44970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/>
              <a:t>Prepared by,</a:t>
            </a:r>
          </a:p>
          <a:p>
            <a:endParaRPr lang="en-MY" dirty="0"/>
          </a:p>
          <a:p>
            <a:endParaRPr lang="en-MY" dirty="0"/>
          </a:p>
          <a:p>
            <a:endParaRPr lang="en-MY" dirty="0"/>
          </a:p>
          <a:p>
            <a:endParaRPr lang="en-MY" dirty="0"/>
          </a:p>
          <a:p>
            <a:r>
              <a:rPr lang="en-MY" dirty="0"/>
              <a:t>_________________________________</a:t>
            </a:r>
          </a:p>
          <a:p>
            <a:endParaRPr lang="en-MY" dirty="0"/>
          </a:p>
          <a:p>
            <a:r>
              <a:rPr lang="en-MY" dirty="0"/>
              <a:t>Name 	      : Muhammad Ikram Muslim</a:t>
            </a:r>
          </a:p>
          <a:p>
            <a:r>
              <a:rPr lang="en-MY" dirty="0"/>
              <a:t>Designation  : Field Engineer 1</a:t>
            </a:r>
          </a:p>
          <a:p>
            <a:endParaRPr lang="en-MY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897</TotalTime>
  <Words>808</Words>
  <Application>Microsoft Office PowerPoint</Application>
  <PresentationFormat>Widescreen</PresentationFormat>
  <Paragraphs>126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Wingdings</vt:lpstr>
      <vt:lpstr>Office Theme</vt:lpstr>
      <vt:lpstr>1_Office Theme</vt:lpstr>
      <vt:lpstr>Kaseum K-Set</vt:lpstr>
      <vt:lpstr>INFO SUMMARY</vt:lpstr>
      <vt:lpstr>K-Set K-Set PCM Test Panel</vt:lpstr>
      <vt:lpstr>K-Set Assembly of Force Gauge to the Slick Rod of the K-Set</vt:lpstr>
      <vt:lpstr>K-Set Programming a Surface Test in Slickline Mode using K-Log</vt:lpstr>
      <vt:lpstr>K-Set Programming a Surface Test in Slickline Mode using K-Log</vt:lpstr>
      <vt:lpstr>K-Set Programming a Surface Test in Slickline Mode using K-Log</vt:lpstr>
      <vt:lpstr>K-Set Programming a Surface Test in Slickline Mode using K-Log</vt:lpstr>
      <vt:lpstr>K-Set Programming a Surface Test in Slickline Mode using K-Log</vt:lpstr>
      <vt:lpstr>K-Set Initialization period</vt:lpstr>
      <vt:lpstr>K-Set Force Gauge Reading</vt:lpstr>
      <vt:lpstr>K-Set Programming a Set Command in Slickline Mode using K-Log</vt:lpstr>
      <vt:lpstr>K-Set Programming a Set Command in Slickline Mode using K-Log</vt:lpstr>
      <vt:lpstr>K-Set Programming a Set Command in Slickline Mode using K-Log</vt:lpstr>
      <vt:lpstr>K-Set Programming a Set Command in Slickline Mode using K-Log</vt:lpstr>
      <vt:lpstr>K-Set Programming a Set Command in Slickline Mode using K-Log</vt:lpstr>
      <vt:lpstr>Thank you ! Questions and Answering Session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Muhammad Ikram Bin Muslim</cp:lastModifiedBy>
  <cp:revision>51</cp:revision>
  <dcterms:created xsi:type="dcterms:W3CDTF">2019-04-03T06:28:13Z</dcterms:created>
  <dcterms:modified xsi:type="dcterms:W3CDTF">2024-11-11T05:46:30Z</dcterms:modified>
</cp:coreProperties>
</file>