
<file path=[Content_Types].xml><?xml version="1.0" encoding="utf-8"?>
<Types xmlns="http://schemas.openxmlformats.org/package/2006/content-types">
  <Default Extension="jpeg" ContentType="image/jpeg"/>
  <Default Extension="wdp" ContentType="image/vnd.ms-photo"/>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
  </p:notesMasterIdLst>
  <p:sldIdLst>
    <p:sldId id="256" r:id="rId3"/>
    <p:sldId id="257" r:id="rId4"/>
    <p:sldId id="258" r:id="rId5"/>
    <p:sldId id="279" r:id="rId7"/>
    <p:sldId id="280" r:id="rId8"/>
    <p:sldId id="281" r:id="rId9"/>
    <p:sldId id="282" r:id="rId10"/>
    <p:sldId id="283" r:id="rId11"/>
    <p:sldId id="284" r:id="rId12"/>
    <p:sldId id="285" r:id="rId13"/>
    <p:sldId id="286" r:id="rId14"/>
    <p:sldId id="287"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4995" autoAdjust="0"/>
    <p:restoredTop sz="94660"/>
  </p:normalViewPr>
  <p:slideViewPr>
    <p:cSldViewPr snapToGrid="0">
      <p:cViewPr varScale="1">
        <p:scale>
          <a:sx n="61" d="100"/>
          <a:sy n="61" d="100"/>
        </p:scale>
        <p:origin x="-840" y="-90"/>
      </p:cViewPr>
      <p:guideLst>
        <p:guide orient="horz" pos="2168"/>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notesMaster" Target="notesMasters/notesMaster1.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8" Type="http://schemas.openxmlformats.org/officeDocument/2006/relationships/tableStyles" Target="tableStyles.xml"/><Relationship Id="rId17" Type="http://schemas.openxmlformats.org/officeDocument/2006/relationships/viewProps" Target="viewProps.xml"/><Relationship Id="rId16" Type="http://schemas.openxmlformats.org/officeDocument/2006/relationships/presProps" Target="presProps.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MY"/>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1FE24F-B5CB-4A46-A6F6-39DC986B35AD}" type="datetimeFigureOut">
              <a:rPr lang="en-MY" smtClean="0"/>
            </a:fld>
            <a:endParaRPr lang="en-MY"/>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MY"/>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MY"/>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MY"/>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F34EBA-EA9E-4936-A7E5-23C067EE0C2E}" type="slidenum">
              <a:rPr lang="en-MY" smtClean="0"/>
            </a:fld>
            <a:endParaRPr lang="en-MY"/>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fld>
            <a:endParaRPr lang="en-MY"/>
          </a:p>
        </p:txBody>
      </p:sp>
    </p:spTree>
  </p:cSld>
  <p:clrMapOvr>
    <a:masterClrMapping/>
  </p:clrMapOvr>
</p:notes>
</file>

<file path=ppt/slideLayouts/_rels/slideLayout1.xml.rels><?xml version="1.0" encoding="UTF-8" standalone="yes"?>
<Relationships xmlns="http://schemas.openxmlformats.org/package/2006/relationships"><Relationship Id="rId9" Type="http://schemas.openxmlformats.org/officeDocument/2006/relationships/image" Target="../media/image7.png"/><Relationship Id="rId8" Type="http://schemas.openxmlformats.org/officeDocument/2006/relationships/image" Target="../media/image6.png"/><Relationship Id="rId7" Type="http://schemas.microsoft.com/office/2007/relationships/hdphoto" Target="../media/hdphoto1.wdp"/><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jpeg"/><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a:srcRect t="33027" r="48124"/>
          <a:stretch>
            <a:fillRect/>
          </a:stretch>
        </p:blipFill>
        <p:spPr>
          <a:xfrm>
            <a:off x="5468" y="1388838"/>
            <a:ext cx="6229869" cy="5469162"/>
          </a:xfrm>
          <a:prstGeom prst="rect">
            <a:avLst/>
          </a:prstGeom>
        </p:spPr>
      </p:pic>
      <p:pic>
        <p:nvPicPr>
          <p:cNvPr id="7" name="Picture 6"/>
          <p:cNvPicPr>
            <a:picLocks noChangeAspect="1"/>
          </p:cNvPicPr>
          <p:nvPr userDrawn="1"/>
        </p:nvPicPr>
        <p:blipFill rotWithShape="1">
          <a:blip r:embed="rId2"/>
          <a:srcRect l="62355" t="7220" r="10967" b="64091"/>
          <a:stretch>
            <a:fillRect/>
          </a:stretch>
        </p:blipFill>
        <p:spPr>
          <a:xfrm>
            <a:off x="6506140" y="0"/>
            <a:ext cx="5685860" cy="4157831"/>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860484" y="155529"/>
            <a:ext cx="3162287" cy="1276799"/>
          </a:xfrm>
          <a:prstGeom prst="rect">
            <a:avLst/>
          </a:prstGeom>
          <a:effectLst>
            <a:glow rad="101600">
              <a:schemeClr val="bg1">
                <a:alpha val="60000"/>
              </a:schemeClr>
            </a:glow>
          </a:effectLst>
        </p:spPr>
      </p:pic>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MY"/>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MY"/>
          </a:p>
        </p:txBody>
      </p:sp>
      <p:sp>
        <p:nvSpPr>
          <p:cNvPr id="4" name="Date Placeholder 3"/>
          <p:cNvSpPr>
            <a:spLocks noGrp="1"/>
          </p:cNvSpPr>
          <p:nvPr>
            <p:ph type="dt" sz="half" idx="10"/>
          </p:nvPr>
        </p:nvSpPr>
        <p:spPr/>
        <p:txBody>
          <a:bodyPr/>
          <a:lstStyle/>
          <a:p>
            <a:fld id="{AB720B38-1747-4034-9DCD-8F32AB7557EA}" type="datetime1">
              <a:rPr lang="en-MY" smtClean="0"/>
            </a:fld>
            <a:endParaRPr lang="en-MY"/>
          </a:p>
        </p:txBody>
      </p:sp>
      <p:sp>
        <p:nvSpPr>
          <p:cNvPr id="5" name="Footer Placeholder 4"/>
          <p:cNvSpPr>
            <a:spLocks noGrp="1"/>
          </p:cNvSpPr>
          <p:nvPr>
            <p:ph type="ftr" sz="quarter" idx="11"/>
          </p:nvPr>
        </p:nvSpPr>
        <p:spPr/>
        <p:txBody>
          <a:bodyPr/>
          <a:lstStyle/>
          <a:p>
            <a:endParaRPr lang="en-MY"/>
          </a:p>
        </p:txBody>
      </p:sp>
      <p:sp>
        <p:nvSpPr>
          <p:cNvPr id="6" name="Slide Number Placeholder 5"/>
          <p:cNvSpPr>
            <a:spLocks noGrp="1"/>
          </p:cNvSpPr>
          <p:nvPr>
            <p:ph type="sldNum" sz="quarter" idx="12"/>
          </p:nvPr>
        </p:nvSpPr>
        <p:spPr/>
        <p:txBody>
          <a:bodyPr/>
          <a:lstStyle/>
          <a:p>
            <a:fld id="{7067DC33-8416-46B9-BFB5-95A4BBC5BE18}" type="slidenum">
              <a:rPr lang="en-MY" smtClean="0"/>
            </a:fld>
            <a:endParaRPr lang="en-MY"/>
          </a:p>
        </p:txBody>
      </p:sp>
      <p:sp>
        <p:nvSpPr>
          <p:cNvPr id="10" name="TextBox 9"/>
          <p:cNvSpPr txBox="1"/>
          <p:nvPr userDrawn="1"/>
        </p:nvSpPr>
        <p:spPr>
          <a:xfrm>
            <a:off x="0" y="6589938"/>
            <a:ext cx="1657826" cy="276999"/>
          </a:xfrm>
          <a:prstGeom prst="rect">
            <a:avLst/>
          </a:prstGeom>
          <a:noFill/>
        </p:spPr>
        <p:txBody>
          <a:bodyPr wrap="none" rtlCol="0">
            <a:spAutoFit/>
          </a:bodyPr>
          <a:lstStyle/>
          <a:p>
            <a:r>
              <a:rPr lang="en-MY" sz="1200" dirty="0" smtClean="0">
                <a:solidFill>
                  <a:schemeClr val="tx1">
                    <a:lumMod val="65000"/>
                    <a:lumOff val="35000"/>
                  </a:schemeClr>
                </a:solidFill>
              </a:rPr>
              <a:t>© </a:t>
            </a:r>
            <a:r>
              <a:rPr lang="en-MY" sz="1200" dirty="0" err="1" smtClean="0">
                <a:solidFill>
                  <a:schemeClr val="tx1">
                    <a:lumMod val="65000"/>
                    <a:lumOff val="35000"/>
                  </a:schemeClr>
                </a:solidFill>
              </a:rPr>
              <a:t>Neu</a:t>
            </a:r>
            <a:r>
              <a:rPr lang="en-MY" sz="1200" baseline="0" dirty="0" smtClean="0">
                <a:solidFill>
                  <a:schemeClr val="tx1">
                    <a:lumMod val="65000"/>
                    <a:lumOff val="35000"/>
                  </a:schemeClr>
                </a:solidFill>
              </a:rPr>
              <a:t> Dimension 2018</a:t>
            </a:r>
            <a:endParaRPr lang="en-MY" sz="1200" dirty="0">
              <a:solidFill>
                <a:schemeClr val="tx1">
                  <a:lumMod val="65000"/>
                  <a:lumOff val="35000"/>
                </a:schemeClr>
              </a:solidFill>
            </a:endParaRPr>
          </a:p>
        </p:txBody>
      </p:sp>
      <p:grpSp>
        <p:nvGrpSpPr>
          <p:cNvPr id="19" name="Group 18"/>
          <p:cNvGrpSpPr/>
          <p:nvPr userDrawn="1"/>
        </p:nvGrpSpPr>
        <p:grpSpPr>
          <a:xfrm>
            <a:off x="1959408" y="5244297"/>
            <a:ext cx="8383394" cy="1258208"/>
            <a:chOff x="2007534" y="5244297"/>
            <a:chExt cx="8383394" cy="1258208"/>
          </a:xfrm>
        </p:grpSpPr>
        <p:pic>
          <p:nvPicPr>
            <p:cNvPr id="12" name="Picture 11"/>
            <p:cNvPicPr>
              <a:picLocks noChangeAspect="1"/>
            </p:cNvPicPr>
            <p:nvPr/>
          </p:nvPicPr>
          <p:blipFill>
            <a:blip r:embed="rId4" cstate="print"/>
            <a:stretch>
              <a:fillRect/>
            </a:stretch>
          </p:blipFill>
          <p:spPr>
            <a:xfrm>
              <a:off x="2007534" y="5247789"/>
              <a:ext cx="1713543" cy="1254716"/>
            </a:xfrm>
            <a:prstGeom prst="rect">
              <a:avLst/>
            </a:prstGeom>
          </p:spPr>
        </p:pic>
        <p:pic>
          <p:nvPicPr>
            <p:cNvPr id="16" name="Picture 15"/>
            <p:cNvPicPr>
              <a:picLocks noChangeAspect="1"/>
            </p:cNvPicPr>
            <p:nvPr/>
          </p:nvPicPr>
          <p:blipFill>
            <a:blip r:embed="rId5" cstate="print"/>
            <a:stretch>
              <a:fillRect/>
            </a:stretch>
          </p:blipFill>
          <p:spPr>
            <a:xfrm>
              <a:off x="4431911" y="5244297"/>
              <a:ext cx="1001111" cy="1247430"/>
            </a:xfrm>
            <a:prstGeom prst="rect">
              <a:avLst/>
            </a:prstGeom>
          </p:spPr>
        </p:pic>
        <p:pic>
          <p:nvPicPr>
            <p:cNvPr id="17" name="Picture 24" descr="http://i1.ytimg.com/vi/X00EUZt-WK4/hqdefault.jpg"/>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5433022" y="5255497"/>
              <a:ext cx="2129568" cy="123938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p:cNvPicPr>
              <a:picLocks noChangeAspect="1" noChangeArrowheads="1"/>
            </p:cNvPicPr>
            <p:nvPr/>
          </p:nvPicPr>
          <p:blipFill>
            <a:blip r:embed="rId8" cstate="print"/>
            <a:srcRect/>
            <a:stretch>
              <a:fillRect/>
            </a:stretch>
          </p:blipFill>
          <p:spPr bwMode="auto">
            <a:xfrm>
              <a:off x="7562590" y="5251812"/>
              <a:ext cx="2828338" cy="1239389"/>
            </a:xfrm>
            <a:prstGeom prst="rect">
              <a:avLst/>
            </a:prstGeom>
            <a:noFill/>
            <a:ln w="9525">
              <a:noFill/>
              <a:miter lim="800000"/>
              <a:headEnd/>
              <a:tailEnd/>
            </a:ln>
          </p:spPr>
        </p:pic>
        <p:pic>
          <p:nvPicPr>
            <p:cNvPr id="1027" name="Picture 3"/>
            <p:cNvPicPr>
              <a:picLocks noChangeAspect="1" noChangeArrowheads="1"/>
            </p:cNvPicPr>
            <p:nvPr userDrawn="1"/>
          </p:nvPicPr>
          <p:blipFill>
            <a:blip r:embed="rId9">
              <a:extLst>
                <a:ext uri="{28A0092B-C50C-407E-A947-70E740481C1C}">
                  <a14:useLocalDpi xmlns:a14="http://schemas.microsoft.com/office/drawing/2010/main" val="0"/>
                </a:ext>
              </a:extLst>
            </a:blip>
            <a:srcRect/>
            <a:stretch>
              <a:fillRect/>
            </a:stretch>
          </p:blipFill>
          <p:spPr bwMode="auto">
            <a:xfrm>
              <a:off x="3712773" y="5245250"/>
              <a:ext cx="719138" cy="1247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20254" y="50598"/>
            <a:ext cx="2019492" cy="815386"/>
          </a:xfrm>
          <a:prstGeom prst="rect">
            <a:avLst/>
          </a:prstGeom>
          <a:effectLst>
            <a:glow rad="101600">
              <a:schemeClr val="bg1">
                <a:alpha val="60000"/>
              </a:schemeClr>
            </a:glow>
          </a:effectLst>
        </p:spPr>
      </p:pic>
      <p:sp>
        <p:nvSpPr>
          <p:cNvPr id="2" name="Title 1"/>
          <p:cNvSpPr>
            <a:spLocks noGrp="1"/>
          </p:cNvSpPr>
          <p:nvPr>
            <p:ph type="title"/>
          </p:nvPr>
        </p:nvSpPr>
        <p:spPr/>
        <p:txBody>
          <a:bodyPr/>
          <a:lstStyle/>
          <a:p>
            <a:r>
              <a:rPr lang="en-US" smtClean="0"/>
              <a:t>Click to edit Master title style</a:t>
            </a:r>
            <a:endParaRPr lang="en-MY"/>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MY" dirty="0"/>
          </a:p>
        </p:txBody>
      </p:sp>
      <p:sp>
        <p:nvSpPr>
          <p:cNvPr id="4" name="Date Placeholder 3"/>
          <p:cNvSpPr>
            <a:spLocks noGrp="1"/>
          </p:cNvSpPr>
          <p:nvPr>
            <p:ph type="dt" sz="half" idx="10"/>
          </p:nvPr>
        </p:nvSpPr>
        <p:spPr/>
        <p:txBody>
          <a:bodyPr/>
          <a:lstStyle/>
          <a:p>
            <a:fld id="{7394B257-4EC1-4F3A-87C2-D91111C4BA27}" type="datetime1">
              <a:rPr lang="en-MY" smtClean="0"/>
            </a:fld>
            <a:endParaRPr lang="en-MY"/>
          </a:p>
        </p:txBody>
      </p:sp>
      <p:sp>
        <p:nvSpPr>
          <p:cNvPr id="5" name="Footer Placeholder 4"/>
          <p:cNvSpPr>
            <a:spLocks noGrp="1"/>
          </p:cNvSpPr>
          <p:nvPr>
            <p:ph type="ftr" sz="quarter" idx="11"/>
          </p:nvPr>
        </p:nvSpPr>
        <p:spPr/>
        <p:txBody>
          <a:bodyPr/>
          <a:lstStyle/>
          <a:p>
            <a:endParaRPr lang="en-MY"/>
          </a:p>
        </p:txBody>
      </p:sp>
      <p:sp>
        <p:nvSpPr>
          <p:cNvPr id="6" name="Slide Number Placeholder 5"/>
          <p:cNvSpPr>
            <a:spLocks noGrp="1"/>
          </p:cNvSpPr>
          <p:nvPr>
            <p:ph type="sldNum" sz="quarter" idx="12"/>
          </p:nvPr>
        </p:nvSpPr>
        <p:spPr/>
        <p:txBody>
          <a:bodyPr/>
          <a:lstStyle/>
          <a:p>
            <a:fld id="{7067DC33-8416-46B9-BFB5-95A4BBC5BE18}" type="slidenum">
              <a:rPr lang="en-MY" smtClean="0"/>
            </a:fld>
            <a:endParaRPr lang="en-MY"/>
          </a:p>
        </p:txBody>
      </p:sp>
    </p:spTree>
  </p:cSld>
  <p:clrMapOvr>
    <a:masterClrMapping/>
  </p:clrMapOvr>
</p:sldLayout>
</file>

<file path=ppt/slideMasters/_rels/slideMaster1.xml.rels><?xml version="1.0" encoding="UTF-8" standalone="yes"?>
<Relationships xmlns="http://schemas.openxmlformats.org/package/2006/relationships"><Relationship Id="rId4" Type="http://schemas.openxmlformats.org/officeDocument/2006/relationships/theme" Target="../theme/theme1.xml"/><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3"/>
          <a:stretch>
            <a:fillRect/>
          </a:stretch>
        </p:blipFill>
        <p:spPr>
          <a:xfrm>
            <a:off x="0" y="1"/>
            <a:ext cx="12192000" cy="6857999"/>
          </a:xfrm>
          <a:prstGeom prst="rect">
            <a:avLst/>
          </a:prstGeom>
        </p:spPr>
      </p:pic>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pPr lvl="0" defTabSz="1007745">
              <a:lnSpc>
                <a:spcPct val="80000"/>
              </a:lnSpc>
            </a:pPr>
            <a:r>
              <a:rPr lang="en-US" smtClean="0"/>
              <a:t>Click to edit Master title style</a:t>
            </a:r>
            <a:endParaRPr lang="en-MY" dirty="0"/>
          </a:p>
        </p:txBody>
      </p:sp>
      <p:sp>
        <p:nvSpPr>
          <p:cNvPr id="3" name="Text Placeholder 2"/>
          <p:cNvSpPr>
            <a:spLocks noGrp="1"/>
          </p:cNvSpPr>
          <p:nvPr>
            <p:ph type="body" idx="1"/>
          </p:nvPr>
        </p:nvSpPr>
        <p:spPr>
          <a:xfrm>
            <a:off x="838200" y="1825625"/>
            <a:ext cx="10515600" cy="4351338"/>
          </a:xfrm>
          <a:prstGeom prst="rect">
            <a:avLst/>
          </a:prstGeom>
        </p:spPr>
        <p:txBody>
          <a:bodyPr vert="horz" lIns="45720" tIns="45720" rIns="45720" bIns="45720" rtlCol="0">
            <a:normAutofit/>
          </a:bodyPr>
          <a:lstStyle/>
          <a:p>
            <a:pPr marL="287655" lvl="0" indent="-287655" defTabSz="1007745">
              <a:spcBef>
                <a:spcPts val="1325"/>
              </a:spcBef>
              <a:spcAft>
                <a:spcPts val="220"/>
              </a:spcAft>
              <a:buClr>
                <a:schemeClr val="accent5">
                  <a:lumMod val="75000"/>
                </a:schemeClr>
              </a:buClr>
              <a:buSzPct val="100000"/>
              <a:buFont typeface="Wingdings" panose="05000000000000000000" pitchFamily="2" charset="2"/>
              <a:buChar char="v"/>
            </a:pPr>
            <a:r>
              <a:rPr lang="en-US" smtClean="0"/>
              <a:t>Click to edit Master text styles</a:t>
            </a:r>
            <a:endParaRPr lang="en-US" smtClean="0"/>
          </a:p>
          <a:p>
            <a:pPr marL="287655" lvl="1" indent="-287655" defTabSz="1007745">
              <a:spcBef>
                <a:spcPts val="1325"/>
              </a:spcBef>
              <a:spcAft>
                <a:spcPts val="220"/>
              </a:spcAft>
              <a:buClr>
                <a:schemeClr val="accent5">
                  <a:lumMod val="75000"/>
                </a:schemeClr>
              </a:buClr>
              <a:buSzPct val="100000"/>
              <a:buFont typeface="Wingdings" panose="05000000000000000000" pitchFamily="2" charset="2"/>
              <a:buChar char="v"/>
            </a:pPr>
            <a:r>
              <a:rPr lang="en-US" smtClean="0"/>
              <a:t>Second level</a:t>
            </a:r>
            <a:endParaRPr lang="en-US" smtClean="0"/>
          </a:p>
          <a:p>
            <a:pPr marL="287655" lvl="2" indent="-287655" defTabSz="1007745">
              <a:spcBef>
                <a:spcPts val="1325"/>
              </a:spcBef>
              <a:spcAft>
                <a:spcPts val="220"/>
              </a:spcAft>
              <a:buClr>
                <a:schemeClr val="accent5">
                  <a:lumMod val="75000"/>
                </a:schemeClr>
              </a:buClr>
              <a:buSzPct val="100000"/>
              <a:buFont typeface="Wingdings" panose="05000000000000000000" pitchFamily="2" charset="2"/>
              <a:buChar char="v"/>
            </a:pPr>
            <a:r>
              <a:rPr lang="en-US" smtClean="0"/>
              <a:t>Third level</a:t>
            </a:r>
            <a:endParaRPr lang="en-US" smtClean="0"/>
          </a:p>
          <a:p>
            <a:pPr marL="287655" lvl="3" indent="-287655" defTabSz="1007745">
              <a:spcBef>
                <a:spcPts val="1325"/>
              </a:spcBef>
              <a:spcAft>
                <a:spcPts val="220"/>
              </a:spcAft>
              <a:buClr>
                <a:schemeClr val="accent5">
                  <a:lumMod val="75000"/>
                </a:schemeClr>
              </a:buClr>
              <a:buSzPct val="100000"/>
              <a:buFont typeface="Wingdings" panose="05000000000000000000" pitchFamily="2" charset="2"/>
              <a:buChar char="v"/>
            </a:pPr>
            <a:r>
              <a:rPr lang="en-US" smtClean="0"/>
              <a:t>Fourth level</a:t>
            </a:r>
            <a:endParaRPr lang="en-US" smtClean="0"/>
          </a:p>
          <a:p>
            <a:pPr marL="287655" lvl="4" indent="-287655" defTabSz="1007745">
              <a:spcBef>
                <a:spcPts val="1325"/>
              </a:spcBef>
              <a:spcAft>
                <a:spcPts val="220"/>
              </a:spcAft>
              <a:buClr>
                <a:schemeClr val="accent5">
                  <a:lumMod val="75000"/>
                </a:schemeClr>
              </a:buClr>
              <a:buSzPct val="100000"/>
              <a:buFont typeface="Wingdings" panose="05000000000000000000" pitchFamily="2" charset="2"/>
              <a:buChar char="v"/>
            </a:pPr>
            <a:r>
              <a:rPr lang="en-US" smtClean="0"/>
              <a:t>Fifth level</a:t>
            </a:r>
            <a:endParaRPr lang="en-MY" dirty="0"/>
          </a:p>
        </p:txBody>
      </p:sp>
      <p:sp>
        <p:nvSpPr>
          <p:cNvPr id="4" name="Date Placeholder 3"/>
          <p:cNvSpPr>
            <a:spLocks noGrp="1"/>
          </p:cNvSpPr>
          <p:nvPr>
            <p:ph type="dt" sz="half" idx="2"/>
          </p:nvPr>
        </p:nvSpPr>
        <p:spPr>
          <a:xfrm>
            <a:off x="5401526" y="6359503"/>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7AA04B-988E-4667-89DD-7F947165483E}" type="datetime1">
              <a:rPr lang="en-MY" smtClean="0"/>
            </a:fld>
            <a:endParaRPr lang="en-MY"/>
          </a:p>
        </p:txBody>
      </p:sp>
      <p:sp>
        <p:nvSpPr>
          <p:cNvPr id="5" name="Footer Placeholder 4"/>
          <p:cNvSpPr>
            <a:spLocks noGrp="1"/>
          </p:cNvSpPr>
          <p:nvPr>
            <p:ph type="ftr" sz="quarter" idx="3"/>
          </p:nvPr>
        </p:nvSpPr>
        <p:spPr>
          <a:xfrm>
            <a:off x="8351537" y="6356350"/>
            <a:ext cx="2336074"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MY" dirty="0"/>
          </a:p>
        </p:txBody>
      </p:sp>
      <p:sp>
        <p:nvSpPr>
          <p:cNvPr id="6" name="Slide Number Placeholder 5"/>
          <p:cNvSpPr>
            <a:spLocks noGrp="1"/>
          </p:cNvSpPr>
          <p:nvPr>
            <p:ph type="sldNum" sz="quarter" idx="4"/>
          </p:nvPr>
        </p:nvSpPr>
        <p:spPr>
          <a:xfrm>
            <a:off x="10894422" y="6356350"/>
            <a:ext cx="459377"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67DC33-8416-46B9-BFB5-95A4BBC5BE18}" type="slidenum">
              <a:rPr lang="en-MY" smtClean="0"/>
            </a:fld>
            <a:endParaRPr lang="en-MY"/>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hf hdr="0" ftr="0" dt="0"/>
  <p:txStyles>
    <p:titleStyle>
      <a:lvl1pPr algn="l" defTabSz="914400" rtl="0" eaLnBrk="1" latinLnBrk="0" hangingPunct="1">
        <a:lnSpc>
          <a:spcPct val="90000"/>
        </a:lnSpc>
        <a:spcBef>
          <a:spcPct val="0"/>
        </a:spcBef>
        <a:buNone/>
        <a:defRPr lang="en-MY" sz="4400" b="1" kern="1200" cap="none" spc="0" baseline="0">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p:titleStyle>
    <p:bodyStyle>
      <a:lvl1pPr marL="457200" indent="-457200" algn="l" defTabSz="914400" rtl="0" eaLnBrk="1" latinLnBrk="0" hangingPunct="1">
        <a:lnSpc>
          <a:spcPct val="90000"/>
        </a:lnSpc>
        <a:spcBef>
          <a:spcPts val="1000"/>
        </a:spcBef>
        <a:buClr>
          <a:srgbClr val="00B050"/>
        </a:buClr>
        <a:buFont typeface="+mj-lt"/>
        <a:buAutoNum type="arabicPeriod"/>
        <a:defRPr lang="en-US" sz="3200" kern="1200" dirty="0" smtClean="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Clr>
          <a:srgbClr val="00B050"/>
        </a:buClr>
        <a:buFont typeface="Arial" panose="020B0604020202020204" pitchFamily="34" charset="0"/>
        <a:buChar char="•"/>
        <a:defRPr lang="en-US" sz="2400" kern="1200" dirty="0" smtClean="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Clr>
          <a:srgbClr val="00B050"/>
        </a:buClr>
        <a:buFont typeface="Arial" panose="020B0604020202020204" pitchFamily="34" charset="0"/>
        <a:buChar char="•"/>
        <a:defRPr lang="en-US" sz="2000" kern="1200" dirty="0" smtClean="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00B050"/>
        </a:buClr>
        <a:buFont typeface="Arial" panose="020B0604020202020204" pitchFamily="34" charset="0"/>
        <a:buChar char="•"/>
        <a:defRPr lang="en-US" sz="1600" kern="1200" dirty="0" smtClean="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00B050"/>
        </a:buClr>
        <a:buFont typeface="Arial" panose="020B0604020202020204" pitchFamily="34" charset="0"/>
        <a:buChar char="•"/>
        <a:defRPr lang="en-MY" sz="1600" kern="1200" dirty="0" smtClean="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2.png"/><Relationship Id="rId1" Type="http://schemas.openxmlformats.org/officeDocument/2006/relationships/image" Target="../media/image1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396359"/>
            <a:ext cx="9144000" cy="1113604"/>
          </a:xfrm>
        </p:spPr>
        <p:txBody>
          <a:bodyPr/>
          <a:lstStyle/>
          <a:p>
            <a:r>
              <a:rPr lang="en-US" altLang="en-MY" dirty="0"/>
              <a:t>GS PULLING TOOL</a:t>
            </a:r>
            <a:endParaRPr lang="en-US" altLang="en-MY" dirty="0"/>
          </a:p>
        </p:txBody>
      </p:sp>
      <p:sp>
        <p:nvSpPr>
          <p:cNvPr id="3" name="Subtitle 2"/>
          <p:cNvSpPr>
            <a:spLocks noGrp="1"/>
          </p:cNvSpPr>
          <p:nvPr>
            <p:ph type="subTitle" idx="1"/>
          </p:nvPr>
        </p:nvSpPr>
        <p:spPr/>
        <p:txBody>
          <a:bodyPr/>
          <a:lstStyle/>
          <a:p>
            <a:pPr algn="l">
              <a:lnSpc>
                <a:spcPct val="150000"/>
              </a:lnSpc>
              <a:spcBef>
                <a:spcPts val="0"/>
              </a:spcBef>
            </a:pPr>
            <a:r>
              <a:rPr lang="en-MY" dirty="0" smtClean="0"/>
              <a:t>		</a:t>
            </a:r>
            <a:r>
              <a:rPr lang="en-MY" dirty="0">
                <a:sym typeface="+mn-ea"/>
              </a:rPr>
              <a:t>Presented by	</a:t>
            </a:r>
            <a:r>
              <a:rPr lang="en-MY" dirty="0" smtClean="0"/>
              <a:t>	: Lennon Chung</a:t>
            </a:r>
            <a:endParaRPr lang="en-MY" dirty="0"/>
          </a:p>
          <a:p>
            <a:pPr algn="l">
              <a:lnSpc>
                <a:spcPct val="150000"/>
              </a:lnSpc>
              <a:spcBef>
                <a:spcPts val="0"/>
              </a:spcBef>
            </a:pPr>
            <a:r>
              <a:rPr lang="en-MY" dirty="0" smtClean="0"/>
              <a:t>		Date			: </a:t>
            </a:r>
            <a:r>
              <a:rPr altLang="en-MY" dirty="0" smtClean="0"/>
              <a:t>2</a:t>
            </a:r>
            <a:r>
              <a:rPr lang="en-MY" dirty="0" smtClean="0"/>
              <a:t>/</a:t>
            </a:r>
            <a:r>
              <a:rPr altLang="en-MY" dirty="0" smtClean="0"/>
              <a:t>8</a:t>
            </a:r>
            <a:r>
              <a:rPr lang="en-MY" dirty="0" smtClean="0"/>
              <a:t>/202</a:t>
            </a:r>
            <a:r>
              <a:rPr altLang="en-MY" dirty="0" smtClean="0"/>
              <a:t>3</a:t>
            </a:r>
            <a:endParaRPr altLang="en-MY" dirty="0" smtClean="0"/>
          </a:p>
        </p:txBody>
      </p:sp>
      <p:sp>
        <p:nvSpPr>
          <p:cNvPr id="4" name="Slide Number Placeholder 3"/>
          <p:cNvSpPr>
            <a:spLocks noGrp="1"/>
          </p:cNvSpPr>
          <p:nvPr>
            <p:ph type="sldNum" sz="quarter" idx="12"/>
          </p:nvPr>
        </p:nvSpPr>
        <p:spPr/>
        <p:txBody>
          <a:bodyPr/>
          <a:lstStyle/>
          <a:p>
            <a:fld id="{7067DC33-8416-46B9-BFB5-95A4BBC5BE18}" type="slidenum">
              <a:rPr lang="en-MY" smtClean="0"/>
            </a:fld>
            <a:endParaRPr lang="en-MY"/>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MY" dirty="0" smtClean="0"/>
              <a:t>Table of Content:	</a:t>
            </a:r>
            <a:endParaRPr lang="en-MY" dirty="0"/>
          </a:p>
        </p:txBody>
      </p:sp>
      <p:sp>
        <p:nvSpPr>
          <p:cNvPr id="3" name="Content Placeholder 2"/>
          <p:cNvSpPr>
            <a:spLocks noGrp="1"/>
          </p:cNvSpPr>
          <p:nvPr>
            <p:ph idx="1"/>
          </p:nvPr>
        </p:nvSpPr>
        <p:spPr/>
        <p:txBody>
          <a:bodyPr/>
          <a:lstStyle/>
          <a:p>
            <a:pPr>
              <a:buFont typeface="Arial" panose="020B0604020202020204" pitchFamily="34" charset="0"/>
              <a:buChar char="•"/>
            </a:pPr>
            <a:r>
              <a:rPr lang="en-MY" altLang="en-US" dirty="0" smtClean="0">
                <a:sym typeface="+mn-ea"/>
              </a:rPr>
              <a:t>What is </a:t>
            </a:r>
            <a:r>
              <a:rPr altLang="en-MY" dirty="0" smtClean="0">
                <a:sym typeface="+mn-ea"/>
              </a:rPr>
              <a:t>GS Pulling Tool</a:t>
            </a:r>
            <a:r>
              <a:rPr lang="en-MY" altLang="en-US" dirty="0" smtClean="0">
                <a:sym typeface="+mn-ea"/>
              </a:rPr>
              <a:t>.</a:t>
            </a:r>
            <a:endParaRPr lang="en-MY" altLang="en-US" dirty="0">
              <a:sym typeface="+mn-ea"/>
            </a:endParaRPr>
          </a:p>
          <a:p>
            <a:pPr>
              <a:buFont typeface="Arial" panose="020B0604020202020204" pitchFamily="34" charset="0"/>
              <a:buChar char="•"/>
            </a:pPr>
            <a:r>
              <a:rPr altLang="en-MY" dirty="0" smtClean="0"/>
              <a:t>GS Pulling Tool Function</a:t>
            </a:r>
            <a:r>
              <a:rPr lang="en-MY" altLang="en-US" dirty="0" smtClean="0"/>
              <a:t>.</a:t>
            </a:r>
            <a:endParaRPr lang="en-MY" altLang="en-US" dirty="0"/>
          </a:p>
          <a:p>
            <a:pPr>
              <a:buFont typeface="Arial" panose="020B0604020202020204" pitchFamily="34" charset="0"/>
              <a:buChar char="•"/>
            </a:pPr>
            <a:r>
              <a:rPr altLang="en-MY" dirty="0" smtClean="0"/>
              <a:t>GS Pulling Tool (Running Procedure) </a:t>
            </a:r>
            <a:r>
              <a:rPr lang="en-MY" altLang="en-US" dirty="0" smtClean="0"/>
              <a:t>.</a:t>
            </a:r>
            <a:endParaRPr lang="en-MY" altLang="en-US" dirty="0" smtClean="0"/>
          </a:p>
          <a:p>
            <a:pPr>
              <a:buFont typeface="Arial" panose="020B0604020202020204" pitchFamily="34" charset="0"/>
              <a:buChar char="•"/>
            </a:pPr>
            <a:r>
              <a:rPr altLang="en-MY" dirty="0" smtClean="0"/>
              <a:t>GS Pulling Tool Pinning &amp; Servicing Procedure</a:t>
            </a:r>
            <a:r>
              <a:rPr lang="en-MY" altLang="en-US" dirty="0" smtClean="0"/>
              <a:t>.</a:t>
            </a:r>
            <a:endParaRPr lang="en-MY" altLang="en-US" dirty="0" smtClean="0"/>
          </a:p>
          <a:p>
            <a:pPr>
              <a:buFont typeface="Arial" panose="020B0604020202020204" pitchFamily="34" charset="0"/>
              <a:buChar char="•"/>
            </a:pPr>
            <a:endParaRPr lang="en-MY" altLang="en-US" dirty="0"/>
          </a:p>
          <a:p>
            <a:pPr>
              <a:buFont typeface="Arial" panose="020B0604020202020204" pitchFamily="34" charset="0"/>
              <a:buChar char="•"/>
            </a:pPr>
            <a:endParaRPr lang="en-MY" altLang="en-US" dirty="0"/>
          </a:p>
          <a:p>
            <a:pPr>
              <a:buFont typeface="Arial" panose="020B0604020202020204" pitchFamily="34" charset="0"/>
              <a:buChar char="•"/>
            </a:pPr>
            <a:endParaRPr lang="en-MY" altLang="en-US" dirty="0"/>
          </a:p>
        </p:txBody>
      </p:sp>
      <p:sp>
        <p:nvSpPr>
          <p:cNvPr id="4" name="Slide Number Placeholder 3"/>
          <p:cNvSpPr>
            <a:spLocks noGrp="1"/>
          </p:cNvSpPr>
          <p:nvPr>
            <p:ph type="sldNum" sz="quarter" idx="12"/>
          </p:nvPr>
        </p:nvSpPr>
        <p:spPr/>
        <p:txBody>
          <a:bodyPr/>
          <a:lstStyle/>
          <a:p>
            <a:fld id="{7067DC33-8416-46B9-BFB5-95A4BBC5BE18}" type="slidenum">
              <a:rPr lang="en-MY" smtClean="0"/>
            </a:fld>
            <a:endParaRPr lang="en-MY"/>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br>
              <a:rPr altLang="en-US">
                <a:sym typeface="+mn-ea"/>
              </a:rPr>
            </a:br>
            <a:r>
              <a:rPr lang="en-US" sz="4000" b="0" kern="0" dirty="0" smtClean="0">
                <a:solidFill>
                  <a:srgbClr val="000000"/>
                </a:solidFill>
                <a:effectLst/>
                <a:latin typeface="Verdana" panose="020B0604030504040204"/>
                <a:cs typeface="+mj-cs"/>
              </a:rPr>
              <a:t>What is GS Pulling Tool?</a:t>
            </a:r>
            <a:br>
              <a:rPr lang="en-MY" altLang="en-US" dirty="0">
                <a:sym typeface="+mn-ea"/>
              </a:rPr>
            </a:br>
            <a:endParaRPr lang="en-MY" dirty="0"/>
          </a:p>
        </p:txBody>
      </p:sp>
      <p:sp>
        <p:nvSpPr>
          <p:cNvPr id="3" name="Content Placeholder 2"/>
          <p:cNvSpPr>
            <a:spLocks noGrp="1"/>
          </p:cNvSpPr>
          <p:nvPr>
            <p:ph idx="1"/>
          </p:nvPr>
        </p:nvSpPr>
        <p:spPr/>
        <p:txBody>
          <a:bodyPr>
            <a:normAutofit/>
          </a:bodyPr>
          <a:lstStyle/>
          <a:p>
            <a:pPr lvl="1" eaLnBrk="1" hangingPunct="1">
              <a:buNone/>
            </a:pPr>
            <a:endParaRPr lang="en-US" altLang="en-US" sz="3200" dirty="0"/>
          </a:p>
          <a:p>
            <a:pPr algn="l">
              <a:lnSpc>
                <a:spcPct val="90000"/>
              </a:lnSpc>
              <a:buFont typeface="Arial" panose="020B0604020202020204" pitchFamily="34" charset="0"/>
              <a:buChar char="•"/>
            </a:pPr>
            <a:r>
              <a:rPr lang="en-MY" dirty="0" smtClean="0"/>
              <a:t>The GS pulling tool is a shear down releasing tool used to run or pull subsurface devices which have internal fishing necks. It is used to deploy and retrieve subsurface devices with internal fish</a:t>
            </a:r>
            <a:r>
              <a:rPr altLang="en-MY" dirty="0" smtClean="0"/>
              <a:t>ing </a:t>
            </a:r>
            <a:r>
              <a:rPr lang="en-MY" dirty="0" smtClean="0"/>
              <a:t>necks. The tool is advised where the downward jarring on subsurface device is needed before pulling</a:t>
            </a:r>
            <a:r>
              <a:rPr altLang="en-MY" dirty="0" smtClean="0"/>
              <a:t>.</a:t>
            </a:r>
            <a:endParaRPr lang="en-MY" dirty="0" smtClean="0"/>
          </a:p>
          <a:p>
            <a:pPr marL="0" indent="0" algn="ctr">
              <a:buNone/>
            </a:pPr>
            <a:endParaRPr lang="en-MY" dirty="0" smtClean="0"/>
          </a:p>
          <a:p>
            <a:pPr marL="0" indent="0" algn="ctr">
              <a:buNone/>
            </a:pPr>
            <a:endParaRPr lang="en-MY" dirty="0"/>
          </a:p>
        </p:txBody>
      </p:sp>
      <p:sp>
        <p:nvSpPr>
          <p:cNvPr id="4" name="Slide Number Placeholder 3"/>
          <p:cNvSpPr>
            <a:spLocks noGrp="1"/>
          </p:cNvSpPr>
          <p:nvPr>
            <p:ph type="sldNum" sz="quarter" idx="12"/>
          </p:nvPr>
        </p:nvSpPr>
        <p:spPr/>
        <p:txBody>
          <a:bodyPr/>
          <a:lstStyle/>
          <a:p>
            <a:fld id="{7067DC33-8416-46B9-BFB5-95A4BBC5BE18}" type="slidenum">
              <a:rPr lang="en-MY" smtClean="0"/>
            </a:fld>
            <a:endParaRPr lang="en-MY"/>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pPr algn="ctr"/>
            <a:r>
              <a:rPr lang="en-US"/>
              <a:t>GS Pulling Tool Function</a:t>
            </a:r>
            <a:endParaRPr lang="en-US"/>
          </a:p>
        </p:txBody>
      </p:sp>
      <p:sp>
        <p:nvSpPr>
          <p:cNvPr id="3" name="Content Placeholder 2"/>
          <p:cNvSpPr>
            <a:spLocks noGrp="1"/>
          </p:cNvSpPr>
          <p:nvPr>
            <p:ph idx="1"/>
          </p:nvPr>
        </p:nvSpPr>
        <p:spPr>
          <a:xfrm>
            <a:off x="838200" y="1691640"/>
            <a:ext cx="10515600" cy="4864100"/>
          </a:xfrm>
        </p:spPr>
        <p:txBody>
          <a:bodyPr>
            <a:normAutofit lnSpcReduction="20000"/>
          </a:bodyPr>
          <a:p>
            <a:pPr>
              <a:lnSpc>
                <a:spcPct val="120000"/>
              </a:lnSpc>
              <a:buFont typeface="Arial" panose="020B0604020202020204" pitchFamily="34" charset="0"/>
              <a:buChar char="•"/>
            </a:pPr>
            <a:r>
              <a:rPr lang="en-US"/>
              <a:t>The GS pulling tool design permits continuous upward jarring and can be released by jarring down.</a:t>
            </a:r>
            <a:endParaRPr lang="en-US"/>
          </a:p>
          <a:p>
            <a:pPr>
              <a:buFont typeface="Arial" panose="020B0604020202020204" pitchFamily="34" charset="0"/>
              <a:buChar char="•"/>
            </a:pPr>
            <a:endParaRPr lang="en-US"/>
          </a:p>
          <a:p>
            <a:pPr>
              <a:lnSpc>
                <a:spcPct val="120000"/>
              </a:lnSpc>
              <a:buFont typeface="Arial" panose="020B0604020202020204" pitchFamily="34" charset="0"/>
              <a:buChar char="•"/>
            </a:pPr>
            <a:r>
              <a:rPr lang="en-US"/>
              <a:t>On contact with the correct size fishing neck in the well bore, the lower part of the core will pass into the top of the internal fishing neck profile, the dogs are forced upwards and collapse inward into a recess in the core, permitting the GS pulling tool to fully enter the fishing neck profile.</a:t>
            </a:r>
            <a:endParaRPr lang="en-US"/>
          </a:p>
          <a:p>
            <a:pPr>
              <a:lnSpc>
                <a:spcPct val="120000"/>
              </a:lnSpc>
              <a:buFont typeface="Arial" panose="020B0604020202020204" pitchFamily="34" charset="0"/>
              <a:buChar char="•"/>
            </a:pPr>
            <a:endParaRPr lang="en-US"/>
          </a:p>
        </p:txBody>
      </p:sp>
      <p:sp>
        <p:nvSpPr>
          <p:cNvPr id="4" name="Slide Number Placeholder 3"/>
          <p:cNvSpPr>
            <a:spLocks noGrp="1"/>
          </p:cNvSpPr>
          <p:nvPr>
            <p:ph type="sldNum" sz="quarter" idx="12"/>
          </p:nvPr>
        </p:nvSpPr>
        <p:spPr/>
        <p:txBody>
          <a:bodyPr/>
          <a:p>
            <a:fld id="{7067DC33-8416-46B9-BFB5-95A4BBC5BE18}" type="slidenum">
              <a:rPr lang="en-MY" smtClean="0"/>
            </a:fld>
            <a:endParaRPr lang="en-MY"/>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Content Placeholder 2"/>
          <p:cNvSpPr>
            <a:spLocks noGrp="1"/>
          </p:cNvSpPr>
          <p:nvPr>
            <p:ph idx="1"/>
          </p:nvPr>
        </p:nvSpPr>
        <p:spPr/>
        <p:txBody>
          <a:bodyPr/>
          <a:p>
            <a:pPr>
              <a:lnSpc>
                <a:spcPct val="120000"/>
              </a:lnSpc>
              <a:buFont typeface="Arial" panose="020B0604020202020204" pitchFamily="34" charset="0"/>
              <a:buChar char="•"/>
            </a:pPr>
            <a:r>
              <a:rPr>
                <a:sym typeface="+mn-ea"/>
              </a:rPr>
              <a:t>After the dogs have passed the upper shoulder of the internal fishing neck profile they will spring back into position in the recess below under the action of the dog spring and fully engage the internal fishing profile.</a:t>
            </a:r>
            <a:endParaRPr lang="en-US"/>
          </a:p>
          <a:p>
            <a:pPr>
              <a:lnSpc>
                <a:spcPct val="120000"/>
              </a:lnSpc>
              <a:buFont typeface="Arial" panose="020B0604020202020204" pitchFamily="34" charset="0"/>
              <a:buChar char="•"/>
            </a:pPr>
            <a:endParaRPr lang="en-US"/>
          </a:p>
        </p:txBody>
      </p:sp>
      <p:sp>
        <p:nvSpPr>
          <p:cNvPr id="4" name="Slide Number Placeholder 3"/>
          <p:cNvSpPr>
            <a:spLocks noGrp="1"/>
          </p:cNvSpPr>
          <p:nvPr>
            <p:ph type="sldNum" sz="quarter" idx="12"/>
          </p:nvPr>
        </p:nvSpPr>
        <p:spPr/>
        <p:txBody>
          <a:bodyPr/>
          <a:p>
            <a:fld id="{7067DC33-8416-46B9-BFB5-95A4BBC5BE18}" type="slidenum">
              <a:rPr lang="en-MY" smtClean="0"/>
            </a:fld>
            <a:endParaRPr lang="en-MY"/>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GS Pulling Tool (Running Procedure)</a:t>
            </a:r>
            <a:endParaRPr lang="en-US"/>
          </a:p>
        </p:txBody>
      </p:sp>
      <p:sp>
        <p:nvSpPr>
          <p:cNvPr id="3" name="Content Placeholder 2"/>
          <p:cNvSpPr>
            <a:spLocks noGrp="1"/>
          </p:cNvSpPr>
          <p:nvPr>
            <p:ph idx="1"/>
          </p:nvPr>
        </p:nvSpPr>
        <p:spPr/>
        <p:txBody>
          <a:bodyPr/>
          <a:p>
            <a:pPr>
              <a:lnSpc>
                <a:spcPct val="120000"/>
              </a:lnSpc>
              <a:buFont typeface="Arial" panose="020B0604020202020204" pitchFamily="34" charset="0"/>
              <a:buChar char="•"/>
            </a:pPr>
            <a:r>
              <a:rPr lang="en-US"/>
              <a:t>Upward jarring is used to recover the device, if in the event the device cannot be recovered, jarring down is used to shear the pin in the pulling tool.</a:t>
            </a:r>
            <a:endParaRPr lang="en-US"/>
          </a:p>
          <a:p>
            <a:pPr>
              <a:lnSpc>
                <a:spcPct val="120000"/>
              </a:lnSpc>
              <a:buFont typeface="Arial" panose="020B0604020202020204" pitchFamily="34" charset="0"/>
              <a:buChar char="•"/>
            </a:pPr>
            <a:r>
              <a:rPr lang="en-US"/>
              <a:t>Only with the pulling tool skirt in contact with the device's fishing neck will the shear pin will be sheared by jarring down.</a:t>
            </a:r>
            <a:endParaRPr lang="en-US"/>
          </a:p>
        </p:txBody>
      </p:sp>
      <p:sp>
        <p:nvSpPr>
          <p:cNvPr id="4" name="Slide Number Placeholder 3"/>
          <p:cNvSpPr>
            <a:spLocks noGrp="1"/>
          </p:cNvSpPr>
          <p:nvPr>
            <p:ph type="sldNum" sz="quarter" idx="12"/>
          </p:nvPr>
        </p:nvSpPr>
        <p:spPr/>
        <p:txBody>
          <a:bodyPr/>
          <a:p>
            <a:fld id="{7067DC33-8416-46B9-BFB5-95A4BBC5BE18}" type="slidenum">
              <a:rPr lang="en-MY" smtClean="0"/>
            </a:fld>
            <a:endParaRPr lang="en-MY"/>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Content Placeholder 2"/>
          <p:cNvSpPr>
            <a:spLocks noGrp="1"/>
          </p:cNvSpPr>
          <p:nvPr>
            <p:ph idx="1"/>
          </p:nvPr>
        </p:nvSpPr>
        <p:spPr>
          <a:xfrm>
            <a:off x="838200" y="759460"/>
            <a:ext cx="10515600" cy="5417820"/>
          </a:xfrm>
        </p:spPr>
        <p:txBody>
          <a:bodyPr/>
          <a:p>
            <a:pPr>
              <a:lnSpc>
                <a:spcPct val="120000"/>
              </a:lnSpc>
              <a:buFont typeface="Arial" panose="020B0604020202020204" pitchFamily="34" charset="0"/>
              <a:buChar char="•"/>
            </a:pPr>
            <a:r>
              <a:rPr lang="en-US"/>
              <a:t>With the pin sheared the core moves downwards relative to the body of the pulling tool and is retained in the sheared position by action of the core spring, the dogs will have moved upwards and collapsed inwards relative  to the core and will release from the internal fishing neck profile.</a:t>
            </a:r>
            <a:endParaRPr lang="en-US"/>
          </a:p>
        </p:txBody>
      </p:sp>
      <p:sp>
        <p:nvSpPr>
          <p:cNvPr id="4" name="Slide Number Placeholder 3"/>
          <p:cNvSpPr>
            <a:spLocks noGrp="1"/>
          </p:cNvSpPr>
          <p:nvPr>
            <p:ph type="sldNum" sz="quarter" idx="12"/>
          </p:nvPr>
        </p:nvSpPr>
        <p:spPr/>
        <p:txBody>
          <a:bodyPr/>
          <a:p>
            <a:fld id="{7067DC33-8416-46B9-BFB5-95A4BBC5BE18}" type="slidenum">
              <a:rPr lang="en-MY" smtClean="0"/>
            </a:fld>
            <a:endParaRPr lang="en-MY"/>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GS Pulling Tool Pinning and Servicing Procedure.</a:t>
            </a:r>
            <a:endParaRPr lang="en-US"/>
          </a:p>
        </p:txBody>
      </p:sp>
      <p:sp>
        <p:nvSpPr>
          <p:cNvPr id="3" name="Content Placeholder 2"/>
          <p:cNvSpPr>
            <a:spLocks noGrp="1"/>
          </p:cNvSpPr>
          <p:nvPr>
            <p:ph idx="1"/>
          </p:nvPr>
        </p:nvSpPr>
        <p:spPr>
          <a:xfrm>
            <a:off x="838200" y="1825625"/>
            <a:ext cx="8575675" cy="4351655"/>
          </a:xfrm>
        </p:spPr>
        <p:txBody>
          <a:bodyPr>
            <a:normAutofit fontScale="70000"/>
          </a:bodyPr>
          <a:p>
            <a:pPr marL="0" indent="0">
              <a:buNone/>
            </a:pPr>
            <a:r>
              <a:rPr lang="en-US"/>
              <a:t>Disassembly Procedure.</a:t>
            </a:r>
            <a:endParaRPr lang="en-US"/>
          </a:p>
          <a:p>
            <a:pPr>
              <a:buFont typeface="Arial" panose="020B0604020202020204" pitchFamily="34" charset="0"/>
              <a:buChar char="•"/>
            </a:pPr>
            <a:r>
              <a:rPr lang="en-US"/>
              <a:t>Place the "cylinder" (6) in a vice.</a:t>
            </a:r>
            <a:endParaRPr lang="en-US"/>
          </a:p>
          <a:p>
            <a:pPr>
              <a:buFont typeface="Arial" panose="020B0604020202020204" pitchFamily="34" charset="0"/>
              <a:buChar char="•"/>
            </a:pPr>
            <a:r>
              <a:rPr lang="en-US"/>
              <a:t>Unscrew the "top sub" (4) far enough to expose the sheared pieces of the "shear pin" (5).</a:t>
            </a:r>
            <a:endParaRPr lang="en-US"/>
          </a:p>
          <a:p>
            <a:pPr>
              <a:buFont typeface="Arial" panose="020B0604020202020204" pitchFamily="34" charset="0"/>
              <a:buChar char="•"/>
            </a:pPr>
            <a:r>
              <a:rPr lang="en-US"/>
              <a:t>Remove the "set screw" (2), and unscrew the "fish neck" (1) from the "core" (3).</a:t>
            </a:r>
            <a:endParaRPr lang="en-US"/>
          </a:p>
          <a:p>
            <a:pPr>
              <a:buFont typeface="Arial" panose="020B0604020202020204" pitchFamily="34" charset="0"/>
              <a:buChar char="•"/>
            </a:pPr>
            <a:r>
              <a:rPr lang="en-US"/>
              <a:t>Pull the "core" (3) out through the lower end of the "cylinder" (6).</a:t>
            </a:r>
            <a:endParaRPr lang="en-US"/>
          </a:p>
          <a:p>
            <a:pPr>
              <a:buFont typeface="Arial" panose="020B0604020202020204" pitchFamily="34" charset="0"/>
              <a:buChar char="•"/>
            </a:pPr>
            <a:r>
              <a:rPr lang="en-US"/>
              <a:t>Remove the "top sub" (4). This allows the "cylinder spring" (7), "spring retainer" (8), "dog spring" (9), "dog retainer" (10) and "dogs" (11) to be removed from the "cylinder" (6).</a:t>
            </a:r>
            <a:endParaRPr lang="en-US"/>
          </a:p>
          <a:p>
            <a:pPr>
              <a:buFont typeface="Arial" panose="020B0604020202020204" pitchFamily="34" charset="0"/>
              <a:buChar char="•"/>
            </a:pPr>
            <a:r>
              <a:rPr lang="en-US"/>
              <a:t>Clean and inspect all parts thoroughly.</a:t>
            </a:r>
            <a:endParaRPr lang="en-US"/>
          </a:p>
        </p:txBody>
      </p:sp>
      <p:sp>
        <p:nvSpPr>
          <p:cNvPr id="4" name="Slide Number Placeholder 3"/>
          <p:cNvSpPr>
            <a:spLocks noGrp="1"/>
          </p:cNvSpPr>
          <p:nvPr>
            <p:ph type="sldNum" sz="quarter" idx="12"/>
          </p:nvPr>
        </p:nvSpPr>
        <p:spPr/>
        <p:txBody>
          <a:bodyPr/>
          <a:p>
            <a:fld id="{7067DC33-8416-46B9-BFB5-95A4BBC5BE18}" type="slidenum">
              <a:rPr lang="en-MY" smtClean="0"/>
            </a:fld>
            <a:endParaRPr lang="en-MY"/>
          </a:p>
        </p:txBody>
      </p:sp>
      <p:pic>
        <p:nvPicPr>
          <p:cNvPr id="5" name="Picture 4"/>
          <p:cNvPicPr>
            <a:picLocks noChangeAspect="1"/>
          </p:cNvPicPr>
          <p:nvPr/>
        </p:nvPicPr>
        <p:blipFill>
          <a:blip r:embed="rId1"/>
          <a:stretch>
            <a:fillRect/>
          </a:stretch>
        </p:blipFill>
        <p:spPr>
          <a:xfrm>
            <a:off x="9312275" y="1047750"/>
            <a:ext cx="2872740" cy="539115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Content Placeholder 2"/>
          <p:cNvSpPr>
            <a:spLocks noGrp="1"/>
          </p:cNvSpPr>
          <p:nvPr>
            <p:ph idx="1"/>
          </p:nvPr>
        </p:nvSpPr>
        <p:spPr>
          <a:xfrm>
            <a:off x="838200" y="616585"/>
            <a:ext cx="8412480" cy="5560695"/>
          </a:xfrm>
        </p:spPr>
        <p:txBody>
          <a:bodyPr>
            <a:normAutofit/>
          </a:bodyPr>
          <a:p>
            <a:pPr marL="0" indent="0">
              <a:buNone/>
            </a:pPr>
            <a:r>
              <a:rPr lang="en-US" sz="2200"/>
              <a:t>Assembly Procedure</a:t>
            </a:r>
            <a:endParaRPr lang="en-US" sz="2200"/>
          </a:p>
          <a:p>
            <a:pPr marL="514350" indent="-514350">
              <a:buFont typeface="Arial" panose="020B0604020202020204" pitchFamily="34" charset="0"/>
              <a:buChar char="•"/>
            </a:pPr>
            <a:r>
              <a:rPr lang="en-US" sz="2200"/>
              <a:t>Place the "cylinder" (6) horizontally in the jaws of the vice with one window of the "cylinder"(6) facing up.</a:t>
            </a:r>
            <a:endParaRPr lang="en-US" sz="2200"/>
          </a:p>
          <a:p>
            <a:pPr marL="514350" indent="-514350">
              <a:buFont typeface="Arial" panose="020B0604020202020204" pitchFamily="34" charset="0"/>
              <a:buChar char="•"/>
            </a:pPr>
            <a:r>
              <a:rPr lang="en-US" sz="2200"/>
              <a:t>Slide the "dog retainer" (10) through the threaded end of the "cylinder" (6) and position the "dog retainer" (10) so that one of its dog slots is visible in the window.</a:t>
            </a:r>
            <a:endParaRPr lang="en-US" sz="2200"/>
          </a:p>
          <a:p>
            <a:pPr marL="514350" indent="-514350">
              <a:buFont typeface="Arial" panose="020B0604020202020204" pitchFamily="34" charset="0"/>
              <a:buChar char="•"/>
            </a:pPr>
            <a:r>
              <a:rPr lang="en-US" sz="2200"/>
              <a:t>Insert one "dog" (11) through the lower end of the "cylinder" (6), and position it in the "dog retainer" (10).</a:t>
            </a:r>
            <a:endParaRPr lang="en-US" sz="2200"/>
          </a:p>
          <a:p>
            <a:pPr marL="514350" indent="-514350">
              <a:buFont typeface="Arial" panose="020B0604020202020204" pitchFamily="34" charset="0"/>
              <a:buChar char="•"/>
            </a:pPr>
            <a:r>
              <a:rPr lang="en-US" sz="2200"/>
              <a:t>Reaching through the threaded end of the "cylinder" (6), rotate the "dog retainer" (10) until the next dog slot appears in the window of the cylinder. Insert the next "dog" (11) as before, andcontinue until all dogs are in place.</a:t>
            </a:r>
            <a:endParaRPr lang="en-US" sz="2200"/>
          </a:p>
        </p:txBody>
      </p:sp>
      <p:sp>
        <p:nvSpPr>
          <p:cNvPr id="4" name="Slide Number Placeholder 3"/>
          <p:cNvSpPr>
            <a:spLocks noGrp="1"/>
          </p:cNvSpPr>
          <p:nvPr>
            <p:ph type="sldNum" sz="quarter" idx="12"/>
          </p:nvPr>
        </p:nvSpPr>
        <p:spPr/>
        <p:txBody>
          <a:bodyPr/>
          <a:p>
            <a:fld id="{7067DC33-8416-46B9-BFB5-95A4BBC5BE18}" type="slidenum">
              <a:rPr lang="en-MY" smtClean="0"/>
            </a:fld>
            <a:endParaRPr lang="en-MY"/>
          </a:p>
        </p:txBody>
      </p:sp>
      <p:pic>
        <p:nvPicPr>
          <p:cNvPr id="5" name="Picture 4"/>
          <p:cNvPicPr>
            <a:picLocks noChangeAspect="1"/>
          </p:cNvPicPr>
          <p:nvPr/>
        </p:nvPicPr>
        <p:blipFill>
          <a:blip r:embed="rId1"/>
          <a:stretch>
            <a:fillRect/>
          </a:stretch>
        </p:blipFill>
        <p:spPr>
          <a:xfrm>
            <a:off x="9312275" y="1047750"/>
            <a:ext cx="2872740" cy="539115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Content Placeholder 2"/>
          <p:cNvSpPr>
            <a:spLocks noGrp="1"/>
          </p:cNvSpPr>
          <p:nvPr>
            <p:ph idx="1"/>
          </p:nvPr>
        </p:nvSpPr>
        <p:spPr>
          <a:xfrm>
            <a:off x="838200" y="708025"/>
            <a:ext cx="8087995" cy="5730875"/>
          </a:xfrm>
        </p:spPr>
        <p:txBody>
          <a:bodyPr>
            <a:normAutofit lnSpcReduction="10000"/>
          </a:bodyPr>
          <a:p>
            <a:pPr>
              <a:buFont typeface="Arial" panose="020B0604020202020204" pitchFamily="34" charset="0"/>
              <a:buChar char="•"/>
            </a:pPr>
            <a:r>
              <a:rPr lang="en-US" sz="2200"/>
              <a:t>When all "dogs" (11) are in place, move the "dog retainer" (10) and attached dogs all the way down into the cylinder (6).</a:t>
            </a:r>
            <a:endParaRPr lang="en-US" sz="2200"/>
          </a:p>
          <a:p>
            <a:pPr>
              <a:buFont typeface="Arial" panose="020B0604020202020204" pitchFamily="34" charset="0"/>
              <a:buChar char="•"/>
            </a:pPr>
            <a:r>
              <a:rPr lang="en-US" sz="2200"/>
              <a:t>Install the "dog spring" (9) over the "spring retainer" (8), and insert the spring retainer (small end first) through the threaded end of the "cylinder" (6).</a:t>
            </a:r>
            <a:endParaRPr lang="en-US" sz="2200"/>
          </a:p>
          <a:p>
            <a:pPr>
              <a:buFont typeface="Arial" panose="020B0604020202020204" pitchFamily="34" charset="0"/>
              <a:buChar char="•"/>
            </a:pPr>
            <a:r>
              <a:rPr lang="en-US" sz="2200"/>
              <a:t>Insert the "cylinder spring" (7) (the heaviest of the two springs) into the area under the threads of the "top sub" (4).</a:t>
            </a:r>
            <a:endParaRPr lang="en-US" sz="2200"/>
          </a:p>
          <a:p>
            <a:pPr>
              <a:buFont typeface="Arial" panose="020B0604020202020204" pitchFamily="34" charset="0"/>
              <a:buChar char="•"/>
            </a:pPr>
            <a:r>
              <a:rPr lang="en-US" sz="2200"/>
              <a:t>Screw the "top sub" (4) into the "cylinder" (6), and remove it from the vice.</a:t>
            </a:r>
            <a:endParaRPr lang="en-US" sz="2200"/>
          </a:p>
          <a:p>
            <a:pPr>
              <a:buFont typeface="Arial" panose="020B0604020202020204" pitchFamily="34" charset="0"/>
              <a:buChar char="•"/>
            </a:pPr>
            <a:r>
              <a:rPr lang="en-US" sz="2200"/>
              <a:t>Grasp the flats on the lower end of the "core" (3) in the vice with the "core" (3) in a vertical position.</a:t>
            </a:r>
            <a:endParaRPr lang="en-US" sz="2200"/>
          </a:p>
          <a:p>
            <a:pPr>
              <a:buFont typeface="Arial" panose="020B0604020202020204" pitchFamily="34" charset="0"/>
              <a:buChar char="•"/>
            </a:pPr>
            <a:r>
              <a:rPr lang="en-US" sz="2200"/>
              <a:t>Slide the cylinder assembly down over the "core" (3).</a:t>
            </a:r>
            <a:endParaRPr lang="en-US" sz="2200"/>
          </a:p>
          <a:p>
            <a:pPr>
              <a:buFont typeface="Arial" panose="020B0604020202020204" pitchFamily="34" charset="0"/>
              <a:buChar char="•"/>
            </a:pPr>
            <a:r>
              <a:rPr lang="en-US" sz="2200"/>
              <a:t>Make up the "fish neck" (1) onto the "core" (3), and tighten the connections.</a:t>
            </a:r>
            <a:endParaRPr lang="en-US" sz="2200"/>
          </a:p>
          <a:p>
            <a:pPr>
              <a:buFont typeface="Arial" panose="020B0604020202020204" pitchFamily="34" charset="0"/>
              <a:buChar char="•"/>
            </a:pPr>
            <a:r>
              <a:rPr lang="en-US" sz="2200"/>
              <a:t>Install the "set screw" (2)</a:t>
            </a:r>
            <a:endParaRPr lang="en-US" sz="2200"/>
          </a:p>
        </p:txBody>
      </p:sp>
      <p:sp>
        <p:nvSpPr>
          <p:cNvPr id="4" name="Slide Number Placeholder 3"/>
          <p:cNvSpPr>
            <a:spLocks noGrp="1"/>
          </p:cNvSpPr>
          <p:nvPr>
            <p:ph type="sldNum" sz="quarter" idx="12"/>
          </p:nvPr>
        </p:nvSpPr>
        <p:spPr/>
        <p:txBody>
          <a:bodyPr/>
          <a:p>
            <a:fld id="{7067DC33-8416-46B9-BFB5-95A4BBC5BE18}" type="slidenum">
              <a:rPr lang="en-MY" smtClean="0"/>
            </a:fld>
            <a:endParaRPr lang="en-MY"/>
          </a:p>
        </p:txBody>
      </p:sp>
      <p:pic>
        <p:nvPicPr>
          <p:cNvPr id="5" name="Picture 4"/>
          <p:cNvPicPr>
            <a:picLocks noChangeAspect="1"/>
          </p:cNvPicPr>
          <p:nvPr/>
        </p:nvPicPr>
        <p:blipFill>
          <a:blip r:embed="rId1"/>
          <a:stretch>
            <a:fillRect/>
          </a:stretch>
        </p:blipFill>
        <p:spPr>
          <a:xfrm>
            <a:off x="9312275" y="1047750"/>
            <a:ext cx="2872740" cy="539115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Slide Number Placeholder 3"/>
          <p:cNvSpPr>
            <a:spLocks noGrp="1"/>
          </p:cNvSpPr>
          <p:nvPr>
            <p:ph type="sldNum" sz="quarter" idx="12"/>
          </p:nvPr>
        </p:nvSpPr>
        <p:spPr/>
        <p:txBody>
          <a:bodyPr/>
          <a:p>
            <a:fld id="{7067DC33-8416-46B9-BFB5-95A4BBC5BE18}" type="slidenum">
              <a:rPr lang="en-MY" smtClean="0"/>
            </a:fld>
            <a:endParaRPr lang="en-MY"/>
          </a:p>
        </p:txBody>
      </p:sp>
      <p:pic>
        <p:nvPicPr>
          <p:cNvPr id="8" name="Content Placeholder 7" descr="Screenshot 2023-07-30 201102"/>
          <p:cNvPicPr>
            <a:picLocks noChangeAspect="1"/>
          </p:cNvPicPr>
          <p:nvPr>
            <p:ph idx="1"/>
          </p:nvPr>
        </p:nvPicPr>
        <p:blipFill>
          <a:blip r:embed="rId1"/>
          <a:stretch>
            <a:fillRect/>
          </a:stretch>
        </p:blipFill>
        <p:spPr>
          <a:xfrm>
            <a:off x="932815" y="664210"/>
            <a:ext cx="4382135" cy="6057265"/>
          </a:xfrm>
          <a:prstGeom prst="rect">
            <a:avLst/>
          </a:prstGeom>
        </p:spPr>
      </p:pic>
      <p:pic>
        <p:nvPicPr>
          <p:cNvPr id="9" name="Picture 8"/>
          <p:cNvPicPr>
            <a:picLocks noChangeAspect="1"/>
          </p:cNvPicPr>
          <p:nvPr/>
        </p:nvPicPr>
        <p:blipFill>
          <a:blip r:embed="rId2"/>
          <a:stretch>
            <a:fillRect/>
          </a:stretch>
        </p:blipFill>
        <p:spPr>
          <a:xfrm>
            <a:off x="5150485" y="827405"/>
            <a:ext cx="6452235" cy="5995035"/>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365125"/>
            <a:ext cx="10515600" cy="5419725"/>
          </a:xfrm>
        </p:spPr>
        <p:txBody>
          <a:bodyPr/>
          <a:p>
            <a:pPr algn="ctr"/>
            <a:r>
              <a:rPr lang="en-US" sz="6600"/>
              <a:t>THANK YOU</a:t>
            </a:r>
            <a:endParaRPr lang="en-US" sz="6600"/>
          </a:p>
        </p:txBody>
      </p:sp>
      <p:sp>
        <p:nvSpPr>
          <p:cNvPr id="4" name="Slide Number Placeholder 3"/>
          <p:cNvSpPr>
            <a:spLocks noGrp="1"/>
          </p:cNvSpPr>
          <p:nvPr>
            <p:ph type="sldNum" sz="quarter" idx="12"/>
          </p:nvPr>
        </p:nvSpPr>
        <p:spPr/>
        <p:txBody>
          <a:bodyPr/>
          <a:p>
            <a:fld id="{7067DC33-8416-46B9-BFB5-95A4BBC5BE18}" type="slidenum">
              <a:rPr lang="en-MY" smtClean="0"/>
            </a:fld>
            <a:endParaRPr lang="en-MY"/>
          </a:p>
        </p:txBody>
      </p:sp>
    </p:spTree>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00B050"/>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3737</Words>
  <Application>WPS Presentation</Application>
  <PresentationFormat>Custom</PresentationFormat>
  <Paragraphs>89</Paragraphs>
  <Slides>12</Slides>
  <Notes>1</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12</vt:i4>
      </vt:variant>
    </vt:vector>
  </HeadingPairs>
  <TitlesOfParts>
    <vt:vector size="20" baseType="lpstr">
      <vt:lpstr>Arial</vt:lpstr>
      <vt:lpstr>SimSun</vt:lpstr>
      <vt:lpstr>Wingdings</vt:lpstr>
      <vt:lpstr>Calibri</vt:lpstr>
      <vt:lpstr>Verdana</vt:lpstr>
      <vt:lpstr>Microsoft YaHei</vt:lpstr>
      <vt:lpstr>Arial Unicode MS</vt:lpstr>
      <vt:lpstr>Office Theme</vt:lpstr>
      <vt:lpstr>GS PULLING TOOL</vt:lpstr>
      <vt:lpstr>Table of Content:	</vt:lpstr>
      <vt:lpstr> What is GS Pulling Tool? </vt:lpstr>
      <vt:lpstr>GS Pulling Tool Function</vt:lpstr>
      <vt:lpstr>PowerPoint 演示文稿</vt:lpstr>
      <vt:lpstr>GS Pulling Tool (Running Procedure)</vt:lpstr>
      <vt:lpstr>PowerPoint 演示文稿</vt:lpstr>
      <vt:lpstr>GS Pulling Tool Pinning and Servicing Procedure.</vt:lpstr>
      <vt:lpstr>PowerPoint 演示文稿</vt:lpstr>
      <vt:lpstr>PowerPoint 演示文稿</vt:lpstr>
      <vt:lpstr>PowerPoint 演示文稿</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abdul.ranee</dc:creator>
  <cp:lastModifiedBy>USER</cp:lastModifiedBy>
  <cp:revision>18</cp:revision>
  <dcterms:created xsi:type="dcterms:W3CDTF">2018-02-13T08:43:00Z</dcterms:created>
  <dcterms:modified xsi:type="dcterms:W3CDTF">2023-07-30T12:39:12Z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45170F92118A4ED7A347C3D1A0351AD0</vt:lpwstr>
  </property>
  <property fmtid="{D5CDD505-2E9C-101B-9397-08002B2CF9AE}" pid="3" name="KSOProductBuildVer">
    <vt:lpwstr>1033-10.2.0.7587</vt:lpwstr>
  </property>
</Properties>
</file>