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7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t>23/11/2024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10E52-5EB5-4C97-95D4-CB7714FC53D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/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AE6C67E-B333-4CCD-B28D-5EA9840119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/>
        </p:blipFill>
        <p:spPr>
          <a:xfrm>
            <a:off x="6506143" y="4"/>
            <a:ext cx="5685860" cy="41578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891BB9-1D21-4EA7-BCA9-6CD730EDF19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90" y="155537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BCA66A4-3B42-4F93-B6FF-93AFA1F9AD41}"/>
              </a:ext>
            </a:extLst>
          </p:cNvPr>
          <p:cNvSpPr txBox="1"/>
          <p:nvPr userDrawn="1"/>
        </p:nvSpPr>
        <p:spPr>
          <a:xfrm>
            <a:off x="2" y="6589939"/>
            <a:ext cx="1003801" cy="196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675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675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675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675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B9249A-DAB7-4016-9726-3EA7C7FA93F1}"/>
              </a:ext>
            </a:extLst>
          </p:cNvPr>
          <p:cNvGrpSpPr/>
          <p:nvPr userDrawn="1"/>
        </p:nvGrpSpPr>
        <p:grpSpPr>
          <a:xfrm>
            <a:off x="1959409" y="5244297"/>
            <a:ext cx="8383395" cy="1258208"/>
            <a:chOff x="2007534" y="5244297"/>
            <a:chExt cx="8383394" cy="1258208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6D890EF-D89B-4869-A03C-A1C3BC5943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B8BF386B-40E3-48D4-B2A7-7B0E23565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4" name="Picture 24" descr="http://i1.ytimg.com/vi/X00EUZt-WK4/hqdefault.jpg">
              <a:extLst>
                <a:ext uri="{FF2B5EF4-FFF2-40B4-BE49-F238E27FC236}">
                  <a16:creationId xmlns:a16="http://schemas.microsoft.com/office/drawing/2014/main" id="{AC5F52BA-D647-47A6-89BA-EC45944311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0C77B7D4-48ED-4ADA-BFEF-78E99750BD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" name="Picture 3">
              <a:extLst>
                <a:ext uri="{FF2B5EF4-FFF2-40B4-BE49-F238E27FC236}">
                  <a16:creationId xmlns:a16="http://schemas.microsoft.com/office/drawing/2014/main" id="{A6FA051E-09D0-45AD-93F4-55FA477382FD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59351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t>23/11/2024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D2C014-2A91-4DD7-9BA8-B141FEAFA1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5" y="50601"/>
            <a:ext cx="2019492" cy="63043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45456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24431322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9933936-CA7E-4680-BB68-35FC7F921F16}" type="datetimeFigureOut">
              <a:rPr lang="en-US" smtClean="0"/>
              <a:pPr>
                <a:defRPr/>
              </a:pPr>
              <a:t>11/23/2024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73FBD9-3710-4F16-9298-838B757C67C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818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5873211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40185574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F21DCC-3E9C-428A-B88E-DA39F4F28963}" type="datetimeFigureOut">
              <a:rPr lang="en-US" smtClean="0"/>
              <a:pPr>
                <a:defRPr/>
              </a:pPr>
              <a:t>11/23/2024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66F4DF-0AA8-4601-85FE-E50B01754E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537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642968972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008123484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8392620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48101370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23/11/2024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70C2C63-012F-46E3-B7D2-6EFF146AC82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4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55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18039ED-07BF-399D-E290-95AF39069A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b="3385"/>
          <a:stretch/>
        </p:blipFill>
        <p:spPr>
          <a:xfrm>
            <a:off x="3046360" y="146050"/>
            <a:ext cx="6099280" cy="653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5817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1_Office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Mokhammad Fikri Bin Saiful Ulum</dc:creator>
  <cp:lastModifiedBy>Mokhammad Fikri Bin Saiful Ulum</cp:lastModifiedBy>
  <cp:revision>1</cp:revision>
  <dcterms:created xsi:type="dcterms:W3CDTF">2024-11-23T10:41:34Z</dcterms:created>
  <dcterms:modified xsi:type="dcterms:W3CDTF">2024-11-23T10:46:42Z</dcterms:modified>
</cp:coreProperties>
</file>