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3" r:id="rId3"/>
    <p:sldId id="282" r:id="rId4"/>
    <p:sldId id="284" r:id="rId5"/>
    <p:sldId id="283" r:id="rId6"/>
    <p:sldId id="289" r:id="rId7"/>
    <p:sldId id="287" r:id="rId8"/>
    <p:sldId id="290" r:id="rId9"/>
    <p:sldId id="288" r:id="rId10"/>
    <p:sldId id="291" r:id="rId11"/>
    <p:sldId id="292" r:id="rId12"/>
    <p:sldId id="28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77F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45" autoAdjust="0"/>
    <p:restoredTop sz="80187" autoAdjust="0"/>
  </p:normalViewPr>
  <p:slideViewPr>
    <p:cSldViewPr snapToGrid="0">
      <p:cViewPr varScale="1">
        <p:scale>
          <a:sx n="66" d="100"/>
          <a:sy n="66" d="100"/>
        </p:scale>
        <p:origin x="1306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mel Faizeen Abdullah" userId="8e32419a95205a15" providerId="LiveId" clId="{20193D63-6468-4937-A6FE-DB3023CF1702}"/>
    <pc:docChg chg="modSld">
      <pc:chgData name="Kamel Faizeen Abdullah" userId="8e32419a95205a15" providerId="LiveId" clId="{20193D63-6468-4937-A6FE-DB3023CF1702}" dt="2022-02-24T09:04:33.661" v="2" actId="20577"/>
      <pc:docMkLst>
        <pc:docMk/>
      </pc:docMkLst>
      <pc:sldChg chg="modSp mod">
        <pc:chgData name="Kamel Faizeen Abdullah" userId="8e32419a95205a15" providerId="LiveId" clId="{20193D63-6468-4937-A6FE-DB3023CF1702}" dt="2022-02-24T09:04:33.661" v="2" actId="20577"/>
        <pc:sldMkLst>
          <pc:docMk/>
          <pc:sldMk cId="907588064" sldId="256"/>
        </pc:sldMkLst>
        <pc:spChg chg="mod">
          <ac:chgData name="Kamel Faizeen Abdullah" userId="8e32419a95205a15" providerId="LiveId" clId="{20193D63-6468-4937-A6FE-DB3023CF1702}" dt="2022-02-24T09:04:33.661" v="2" actId="20577"/>
          <ac:spMkLst>
            <pc:docMk/>
            <pc:sldMk cId="907588064" sldId="256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C3527-E1E6-4782-BC8B-1947AB0747FA}" type="datetimeFigureOut">
              <a:rPr lang="en-US" smtClean="0"/>
              <a:t>2/24/2022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BD357-2F54-4699-86AA-12A90C8C6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2633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24/2/2022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2698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2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018796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3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3934906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4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022152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  <a:p>
            <a:endParaRPr lang="en-MY" dirty="0"/>
          </a:p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5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8842624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  <a:p>
            <a:endParaRPr lang="en-MY" dirty="0"/>
          </a:p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7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950117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  <a:p>
            <a:endParaRPr lang="en-MY" dirty="0"/>
          </a:p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9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5040148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  <a:p>
            <a:endParaRPr lang="en-MY" dirty="0"/>
          </a:p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10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9968875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  <a:p>
            <a:endParaRPr lang="en-MY" dirty="0"/>
          </a:p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11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313433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graphicdesign.stackexchange.com/questions/42913/lighter-colors-without-ending-up-with-pastel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raphicdesign.stackexchange.com/questions/42913/lighter-colors-without-ending-up-with-pastel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5BE2707C-6D77-498A-8BFB-FE05E4F3ED6A}"/>
              </a:ext>
            </a:extLst>
          </p:cNvPr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0C7DF0-5FF5-4820-9FB3-AA6DFAE249BF}"/>
              </a:ext>
            </a:extLst>
          </p:cNvPr>
          <p:cNvSpPr/>
          <p:nvPr userDrawn="1"/>
        </p:nvSpPr>
        <p:spPr>
          <a:xfrm>
            <a:off x="-1" y="-5619"/>
            <a:ext cx="2042694" cy="686361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3B08946-8610-44BC-9E0E-FED96CF77838}"/>
              </a:ext>
            </a:extLst>
          </p:cNvPr>
          <p:cNvGrpSpPr/>
          <p:nvPr userDrawn="1"/>
        </p:nvGrpSpPr>
        <p:grpSpPr>
          <a:xfrm flipH="1">
            <a:off x="1006520" y="0"/>
            <a:ext cx="1070029" cy="6858001"/>
            <a:chOff x="346424" y="1220855"/>
            <a:chExt cx="1501531" cy="685800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D8BCE14A-D8B5-4014-AE39-6ABA58AA50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5" t="20676"/>
            <a:stretch/>
          </p:blipFill>
          <p:spPr>
            <a:xfrm>
              <a:off x="346430" y="1220855"/>
              <a:ext cx="1501524" cy="1225824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FE5C628-EBED-4F04-8F2D-47DEBC6B1E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5"/>
            <a:stretch/>
          </p:blipFill>
          <p:spPr>
            <a:xfrm flipV="1">
              <a:off x="346430" y="2446678"/>
              <a:ext cx="1501525" cy="1545339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53D94F75-C5B2-4863-864A-EC9CBD41FF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5"/>
            <a:stretch/>
          </p:blipFill>
          <p:spPr>
            <a:xfrm>
              <a:off x="346427" y="3970753"/>
              <a:ext cx="1501526" cy="1545339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45C74D85-F934-4C46-94B6-CFD440B74FE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6"/>
            <a:stretch/>
          </p:blipFill>
          <p:spPr>
            <a:xfrm flipV="1">
              <a:off x="346427" y="5516091"/>
              <a:ext cx="1501528" cy="1545339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701AF651-C58A-49DD-9810-E0B035F94D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6" b="34162"/>
            <a:stretch/>
          </p:blipFill>
          <p:spPr>
            <a:xfrm>
              <a:off x="346424" y="7061432"/>
              <a:ext cx="1501530" cy="1017424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C1972222-398C-4CF9-893E-FD25F90E8D34}"/>
              </a:ext>
            </a:extLst>
          </p:cNvPr>
          <p:cNvGrpSpPr/>
          <p:nvPr userDrawn="1"/>
        </p:nvGrpSpPr>
        <p:grpSpPr>
          <a:xfrm>
            <a:off x="-61152" y="-12878"/>
            <a:ext cx="1070028" cy="6878137"/>
            <a:chOff x="327274" y="1200717"/>
            <a:chExt cx="1501530" cy="6878137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6552FEC6-72FC-40B2-AACC-925DCF839E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5" t="19373"/>
            <a:stretch/>
          </p:blipFill>
          <p:spPr>
            <a:xfrm>
              <a:off x="327278" y="1200717"/>
              <a:ext cx="1501524" cy="1245962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7F54D345-DE16-42B1-AA5B-6FEE1D92632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5"/>
            <a:stretch/>
          </p:blipFill>
          <p:spPr>
            <a:xfrm flipV="1">
              <a:off x="327278" y="2446678"/>
              <a:ext cx="1501526" cy="1545339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938FDF1F-31F4-4C5D-B91A-06394A8F61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5"/>
            <a:stretch/>
          </p:blipFill>
          <p:spPr>
            <a:xfrm>
              <a:off x="327276" y="3970753"/>
              <a:ext cx="1501527" cy="1545339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E149B7DB-047C-47F4-A822-089E3871EEF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6"/>
            <a:stretch/>
          </p:blipFill>
          <p:spPr>
            <a:xfrm flipV="1">
              <a:off x="327276" y="5516091"/>
              <a:ext cx="1501528" cy="1545339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6613722D-C9F3-42AD-8C3B-5E9DD2DFCF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6" b="34162"/>
            <a:stretch/>
          </p:blipFill>
          <p:spPr>
            <a:xfrm>
              <a:off x="327274" y="7061431"/>
              <a:ext cx="1501529" cy="1017423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 userDrawn="1"/>
        </p:nvSpPr>
        <p:spPr>
          <a:xfrm>
            <a:off x="105821" y="6480873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dirty="0">
                <a:solidFill>
                  <a:schemeClr val="bg1"/>
                </a:solidFill>
                <a:effectLst>
                  <a:glow rad="165100">
                    <a:srgbClr val="7030A0">
                      <a:alpha val="60000"/>
                    </a:srgbClr>
                  </a:glow>
                </a:effectLst>
              </a:rPr>
              <a:t>© Neu</a:t>
            </a:r>
            <a:r>
              <a:rPr lang="en-MY" sz="1200" baseline="0" dirty="0">
                <a:solidFill>
                  <a:schemeClr val="bg1"/>
                </a:solidFill>
                <a:effectLst>
                  <a:glow rad="165100">
                    <a:srgbClr val="7030A0">
                      <a:alpha val="60000"/>
                    </a:srgbClr>
                  </a:glow>
                </a:effectLst>
              </a:rPr>
              <a:t> Dimension 2020</a:t>
            </a:r>
            <a:endParaRPr lang="en-MY" sz="1200" dirty="0">
              <a:solidFill>
                <a:schemeClr val="bg1"/>
              </a:solidFill>
              <a:effectLst>
                <a:glow rad="165100">
                  <a:srgbClr val="7030A0">
                    <a:alpha val="60000"/>
                  </a:srgbClr>
                </a:glo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glow rad="101600">
                    <a:srgbClr val="FFFFFF"/>
                  </a:glow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079482" y="6359503"/>
            <a:ext cx="2743200" cy="365125"/>
          </a:xfrm>
        </p:spPr>
        <p:txBody>
          <a:bodyPr/>
          <a:lstStyle/>
          <a:p>
            <a:r>
              <a:rPr lang="en-MY" dirty="0"/>
              <a:t>9 January 2020</a:t>
            </a:r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9029493" y="6356350"/>
            <a:ext cx="2336074" cy="365125"/>
          </a:xfrm>
        </p:spPr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11572378" y="6356350"/>
            <a:ext cx="459377" cy="365125"/>
          </a:xfrm>
        </p:spPr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875C8E5-08B7-4584-80B2-2FDB4AAE3E7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8" y="83517"/>
            <a:ext cx="1980776" cy="79975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85946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8492057-34FB-4CEA-ACED-B0E825A794FA}"/>
              </a:ext>
            </a:extLst>
          </p:cNvPr>
          <p:cNvSpPr/>
          <p:nvPr userDrawn="1"/>
        </p:nvSpPr>
        <p:spPr>
          <a:xfrm>
            <a:off x="-6702" y="-2208"/>
            <a:ext cx="1018899" cy="6863619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1734" y="-72748"/>
            <a:ext cx="9875466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538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4B257-4EC1-4F3A-87C2-D91111C4BA27}" type="datetime1">
              <a:rPr lang="en-MY" smtClean="0"/>
              <a:t>24/2/2022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D6FCFCD-DA89-4B73-92A4-59537643F18D}"/>
              </a:ext>
            </a:extLst>
          </p:cNvPr>
          <p:cNvGrpSpPr/>
          <p:nvPr userDrawn="1"/>
        </p:nvGrpSpPr>
        <p:grpSpPr>
          <a:xfrm>
            <a:off x="-61152" y="-12878"/>
            <a:ext cx="1070028" cy="6878137"/>
            <a:chOff x="327274" y="1200717"/>
            <a:chExt cx="1501530" cy="6878137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3E9AB783-AD0F-41FA-9761-E9CEE01907A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5" t="19373"/>
            <a:stretch/>
          </p:blipFill>
          <p:spPr>
            <a:xfrm>
              <a:off x="327278" y="1200717"/>
              <a:ext cx="1501524" cy="1245962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5D701A82-D2F5-46E5-B44F-3556F16F34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5"/>
            <a:stretch/>
          </p:blipFill>
          <p:spPr>
            <a:xfrm flipV="1">
              <a:off x="327278" y="2446678"/>
              <a:ext cx="1501526" cy="1545339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C46091C-C034-48EB-ACF6-E063EF34D54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5"/>
            <a:stretch/>
          </p:blipFill>
          <p:spPr>
            <a:xfrm>
              <a:off x="327276" y="3970753"/>
              <a:ext cx="1501527" cy="1545339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9FB1867D-FDEA-4ECE-8034-41A655A06C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6"/>
            <a:stretch/>
          </p:blipFill>
          <p:spPr>
            <a:xfrm flipV="1">
              <a:off x="327276" y="5516091"/>
              <a:ext cx="1501528" cy="1545339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9E8556B1-8D93-47B9-89CB-198CD294D8E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rcRect l="17896" b="34162"/>
            <a:stretch/>
          </p:blipFill>
          <p:spPr>
            <a:xfrm>
              <a:off x="327274" y="7061431"/>
              <a:ext cx="1501529" cy="1017423"/>
            </a:xfrm>
            <a:prstGeom prst="rect">
              <a:avLst/>
            </a:prstGeom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FD229C55-0D0E-46D1-BAF7-00B1A6138BD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8" y="83517"/>
            <a:ext cx="1980776" cy="79975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12900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991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352" lvl="0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</a:p>
          <a:p>
            <a:pPr marL="287352" lvl="1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</a:p>
          <a:p>
            <a:pPr marL="287352" lvl="2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</a:p>
          <a:p>
            <a:pPr marL="287352" lvl="3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</a:p>
          <a:p>
            <a:pPr marL="287352" lvl="4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24/2/2022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46065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ln/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15836" y="1851506"/>
            <a:ext cx="9144000" cy="1113604"/>
          </a:xfrm>
        </p:spPr>
        <p:txBody>
          <a:bodyPr/>
          <a:lstStyle/>
          <a:p>
            <a:r>
              <a:rPr lang="en-MY" dirty="0"/>
              <a:t>WEM SIMULATION TRAINING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18313" y="3683785"/>
            <a:ext cx="9144000" cy="1655762"/>
          </a:xfrm>
        </p:spPr>
        <p:txBody>
          <a:bodyPr>
            <a:normAutofit fontScale="92500"/>
          </a:bodyPr>
          <a:lstStyle/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MY" dirty="0"/>
              <a:t>		</a:t>
            </a:r>
            <a:r>
              <a:rPr lang="en-MY" sz="2800" b="1" dirty="0"/>
              <a:t>Well Evaluation Model for Perforating Design</a:t>
            </a:r>
          </a:p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MY" dirty="0"/>
              <a:t>		</a:t>
            </a:r>
            <a:r>
              <a:rPr lang="en-MY" i="1" dirty="0"/>
              <a:t>Prepared by: Mohammad Azwan Shahmee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MY" i="1" dirty="0"/>
              <a:t>Date: 23 September 2021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907588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1357" y="0"/>
            <a:ext cx="10740254" cy="1325563"/>
          </a:xfrm>
        </p:spPr>
        <p:txBody>
          <a:bodyPr/>
          <a:lstStyle/>
          <a:p>
            <a:r>
              <a:rPr lang="en-MY" u="sng" dirty="0"/>
              <a:t>TOPICS TO BE COVERED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2</a:t>
            </a:fld>
            <a:endParaRPr lang="en-MY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CE08FD1-0F3B-4BE3-99C5-24BE665C92FE}"/>
              </a:ext>
            </a:extLst>
          </p:cNvPr>
          <p:cNvSpPr txBox="1"/>
          <p:nvPr/>
        </p:nvSpPr>
        <p:spPr>
          <a:xfrm>
            <a:off x="1576742" y="1486049"/>
            <a:ext cx="66242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MY" sz="3600" dirty="0"/>
              <a:t>WEM INTRODUCTION</a:t>
            </a:r>
          </a:p>
          <a:p>
            <a:pPr marL="342900" indent="-342900">
              <a:buAutoNum type="arabicPeriod"/>
            </a:pPr>
            <a:r>
              <a:rPr lang="en-MY" sz="3600" dirty="0"/>
              <a:t>WEM INPUT TEMPLATE</a:t>
            </a:r>
          </a:p>
          <a:p>
            <a:pPr marL="342900" indent="-342900">
              <a:buAutoNum type="arabicPeriod"/>
            </a:pPr>
            <a:r>
              <a:rPr lang="en-MY" sz="3600" dirty="0"/>
              <a:t>WEM SIMULATION</a:t>
            </a:r>
          </a:p>
          <a:p>
            <a:pPr marL="342900" indent="-342900">
              <a:buAutoNum type="arabicPeriod"/>
            </a:pPr>
            <a:r>
              <a:rPr lang="en-MY" sz="3600" dirty="0"/>
              <a:t>WEM REPORT</a:t>
            </a:r>
          </a:p>
        </p:txBody>
      </p:sp>
    </p:spTree>
    <p:extLst>
      <p:ext uri="{BB962C8B-B14F-4D97-AF65-F5344CB8AC3E}">
        <p14:creationId xmlns:p14="http://schemas.microsoft.com/office/powerpoint/2010/main" val="1595927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1357" y="0"/>
            <a:ext cx="10740254" cy="1325563"/>
          </a:xfrm>
        </p:spPr>
        <p:txBody>
          <a:bodyPr/>
          <a:lstStyle/>
          <a:p>
            <a:r>
              <a:rPr lang="en-MY" u="sng" dirty="0"/>
              <a:t>WEM INTRODUCTION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3</a:t>
            </a:fld>
            <a:endParaRPr lang="en-MY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CE08FD1-0F3B-4BE3-99C5-24BE665C92FE}"/>
              </a:ext>
            </a:extLst>
          </p:cNvPr>
          <p:cNvSpPr txBox="1"/>
          <p:nvPr/>
        </p:nvSpPr>
        <p:spPr>
          <a:xfrm>
            <a:off x="1576742" y="1486049"/>
            <a:ext cx="6624283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MY" sz="2400" dirty="0"/>
              <a:t>Well Evaluation Model is offered by P.E Moseley and Associate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MY" sz="2400" dirty="0"/>
              <a:t>Well Performance program, mainly for single well application such as PVT, Nodal Analysis, </a:t>
            </a:r>
            <a:r>
              <a:rPr lang="en-MY" sz="2400" dirty="0" err="1"/>
              <a:t>Artifical</a:t>
            </a:r>
            <a:r>
              <a:rPr lang="en-MY" sz="2400" dirty="0"/>
              <a:t> Lift, Perforating Design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MY" sz="2400" dirty="0"/>
              <a:t>Can be upgraded to WEMPRO for more complex analysis such as comingled multi layered reservoir analysis, detailed heat transfer prediction and etc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MY" sz="2400" dirty="0"/>
              <a:t>For DB application, perforating design was used to provide client a simulation for gun downhole performance by utilizing surface test performance.</a:t>
            </a:r>
          </a:p>
          <a:p>
            <a:endParaRPr lang="en-MY" sz="24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MY" sz="2400" dirty="0"/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MY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0FEF2E-471B-4267-836F-460E359D88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8136" y="1486049"/>
            <a:ext cx="3980699" cy="3494087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196294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1357" y="0"/>
            <a:ext cx="10740254" cy="1325563"/>
          </a:xfrm>
        </p:spPr>
        <p:txBody>
          <a:bodyPr/>
          <a:lstStyle/>
          <a:p>
            <a:r>
              <a:rPr lang="en-MY" u="sng" dirty="0"/>
              <a:t>WEM INPUT TEMPLATE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4</a:t>
            </a:fld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74A04B-311E-49B5-A8A4-6060482916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2282" y="1074738"/>
            <a:ext cx="8518567" cy="5532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6859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1357" y="0"/>
            <a:ext cx="10740254" cy="1325563"/>
          </a:xfrm>
        </p:spPr>
        <p:txBody>
          <a:bodyPr/>
          <a:lstStyle/>
          <a:p>
            <a:r>
              <a:rPr lang="en-MY" u="sng" dirty="0"/>
              <a:t>RESERVOIR PARAMETER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5</a:t>
            </a:fld>
            <a:endParaRPr lang="en-MY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6E8DC3F-1379-4E1D-9CD4-3A770C8FB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985" y="1561306"/>
            <a:ext cx="9417050" cy="45593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9AE163D-5036-4DC8-A3E1-C564D6244DE6}"/>
              </a:ext>
            </a:extLst>
          </p:cNvPr>
          <p:cNvSpPr txBox="1"/>
          <p:nvPr/>
        </p:nvSpPr>
        <p:spPr>
          <a:xfrm>
            <a:off x="2001357" y="6356350"/>
            <a:ext cx="8413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/>
              <a:t>Additional data required – Well Schematic / Tubing Tally &amp; Deviation Survey</a:t>
            </a:r>
          </a:p>
        </p:txBody>
      </p:sp>
    </p:spTree>
    <p:extLst>
      <p:ext uri="{BB962C8B-B14F-4D97-AF65-F5344CB8AC3E}">
        <p14:creationId xmlns:p14="http://schemas.microsoft.com/office/powerpoint/2010/main" val="25540596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8DE47A-4B2C-4A1D-A4DD-7E58616F0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6</a:t>
            </a:fld>
            <a:endParaRPr lang="en-MY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09AF0BCE-92B1-47F6-A9C5-637512A83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1734" y="-72748"/>
            <a:ext cx="9875466" cy="1325563"/>
          </a:xfrm>
        </p:spPr>
        <p:txBody>
          <a:bodyPr/>
          <a:lstStyle/>
          <a:p>
            <a:r>
              <a:rPr lang="en-MY" u="sng" dirty="0">
                <a:effectLst>
                  <a:glow>
                    <a:schemeClr val="bg1"/>
                  </a:glow>
                </a:effectLst>
              </a:rPr>
              <a:t>BOREHOLE SELECTION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970267-74BB-4F55-B2B2-1C8E8ADCED59}"/>
              </a:ext>
            </a:extLst>
          </p:cNvPr>
          <p:cNvSpPr txBox="1"/>
          <p:nvPr/>
        </p:nvSpPr>
        <p:spPr>
          <a:xfrm>
            <a:off x="6846362" y="3296750"/>
            <a:ext cx="4773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dirty="0"/>
              <a:t>Use straight line as primary bit size and dotted line as secondary bit size.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6187CBB-5163-4739-822F-92DFB260D7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762" y="937041"/>
            <a:ext cx="5288626" cy="5784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3373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9482" y="-118754"/>
            <a:ext cx="10740254" cy="1325563"/>
          </a:xfrm>
        </p:spPr>
        <p:txBody>
          <a:bodyPr/>
          <a:lstStyle/>
          <a:p>
            <a:r>
              <a:rPr lang="en-MY" u="sng" dirty="0"/>
              <a:t>DAMAGE VS CRUSH ZONE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7</a:t>
            </a:fld>
            <a:endParaRPr lang="en-MY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6E541E-CA0C-4CAF-9E2C-3740422165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146" y="1981713"/>
            <a:ext cx="5308925" cy="318809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35681EF-919F-414E-9E92-A4C46510CD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519" y="1981713"/>
            <a:ext cx="5291627" cy="289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216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8DE47A-4B2C-4A1D-A4DD-7E58616F0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8</a:t>
            </a:fld>
            <a:endParaRPr lang="en-MY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09AF0BCE-92B1-47F6-A9C5-637512A83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1734" y="-72748"/>
            <a:ext cx="9875466" cy="1325563"/>
          </a:xfrm>
        </p:spPr>
        <p:txBody>
          <a:bodyPr/>
          <a:lstStyle/>
          <a:p>
            <a:r>
              <a:rPr lang="en-MY" u="sng" dirty="0">
                <a:effectLst>
                  <a:glow>
                    <a:schemeClr val="bg1"/>
                  </a:glow>
                </a:effectLst>
              </a:rPr>
              <a:t>CEMENT SELECTION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970267-74BB-4F55-B2B2-1C8E8ADCED59}"/>
              </a:ext>
            </a:extLst>
          </p:cNvPr>
          <p:cNvSpPr txBox="1"/>
          <p:nvPr/>
        </p:nvSpPr>
        <p:spPr>
          <a:xfrm>
            <a:off x="1160436" y="5710019"/>
            <a:ext cx="10611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dirty="0"/>
              <a:t>Typical SLB cement properties – can be use as guideline as well. If there is no info from completion report, use G-cement properties with 15.8 </a:t>
            </a:r>
            <a:r>
              <a:rPr lang="en-MY" dirty="0" err="1"/>
              <a:t>ppg</a:t>
            </a:r>
            <a:r>
              <a:rPr lang="en-MY" dirty="0"/>
              <a:t> and </a:t>
            </a:r>
            <a:r>
              <a:rPr lang="en-MY" dirty="0">
                <a:solidFill>
                  <a:srgbClr val="0070C0"/>
                </a:solidFill>
              </a:rPr>
              <a:t>cement CS 3500 psi.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690CA7-9BFF-44D0-94DE-0C4CC3F983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511"/>
          <a:stretch/>
        </p:blipFill>
        <p:spPr>
          <a:xfrm>
            <a:off x="6693877" y="1252815"/>
            <a:ext cx="5078437" cy="43053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4894A8-8630-4172-9861-3158F6A41F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436" y="1252815"/>
            <a:ext cx="5381773" cy="43053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3F8D2B5-BF60-4726-BA1E-686B85B24F21}"/>
              </a:ext>
            </a:extLst>
          </p:cNvPr>
          <p:cNvSpPr/>
          <p:nvPr/>
        </p:nvSpPr>
        <p:spPr>
          <a:xfrm>
            <a:off x="6693877" y="1800665"/>
            <a:ext cx="5078437" cy="253218"/>
          </a:xfrm>
          <a:prstGeom prst="rect">
            <a:avLst/>
          </a:prstGeom>
          <a:solidFill>
            <a:srgbClr val="FF0000">
              <a:alpha val="3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451500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1357" y="0"/>
            <a:ext cx="10740254" cy="1325563"/>
          </a:xfrm>
        </p:spPr>
        <p:txBody>
          <a:bodyPr/>
          <a:lstStyle/>
          <a:p>
            <a:r>
              <a:rPr lang="en-MY" u="sng" dirty="0"/>
              <a:t>PVT DATA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9</a:t>
            </a:fld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1A58D2-060B-4002-84DB-9D93A534C3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4408" y="718479"/>
            <a:ext cx="4794003" cy="5832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8937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8245" y="2624447"/>
            <a:ext cx="10740254" cy="1325563"/>
          </a:xfrm>
        </p:spPr>
        <p:txBody>
          <a:bodyPr/>
          <a:lstStyle/>
          <a:p>
            <a:r>
              <a:rPr lang="en-MY" u="sng" dirty="0"/>
              <a:t>WEM SIMULATION - PRACTICAL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10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945245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8287" y="2513013"/>
            <a:ext cx="10740254" cy="1325563"/>
          </a:xfrm>
        </p:spPr>
        <p:txBody>
          <a:bodyPr/>
          <a:lstStyle/>
          <a:p>
            <a:r>
              <a:rPr lang="en-MY" u="sng" dirty="0"/>
              <a:t>WEM REPORT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11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6076215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A8408-71F7-4FB2-9D0A-75622F09D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6410" y="2611473"/>
            <a:ext cx="5655213" cy="1325563"/>
          </a:xfrm>
        </p:spPr>
        <p:txBody>
          <a:bodyPr/>
          <a:lstStyle/>
          <a:p>
            <a:pPr algn="ctr"/>
            <a:r>
              <a:rPr lang="en-MY" sz="4800" dirty="0"/>
              <a:t>-END OF SLIDE-</a:t>
            </a:r>
            <a:br>
              <a:rPr lang="en-MY" sz="4800" dirty="0"/>
            </a:br>
            <a:br>
              <a:rPr lang="en-MY" sz="4800" dirty="0"/>
            </a:br>
            <a:r>
              <a:rPr lang="en-MY" sz="4800" dirty="0"/>
              <a:t>THANK YOU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5B91F5-B288-4BD0-9D64-E9AD9004E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12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13402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91E202C-0181-4EA6-B292-89827F346146}" vid="{FBD09A4F-0B3F-4A23-908A-ADF7E0AB87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High Res</Template>
  <TotalTime>1518</TotalTime>
  <Words>228</Words>
  <Application>Microsoft Office PowerPoint</Application>
  <PresentationFormat>Widescreen</PresentationFormat>
  <Paragraphs>52</Paragraphs>
  <Slides>12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Wingdings</vt:lpstr>
      <vt:lpstr>Office Theme</vt:lpstr>
      <vt:lpstr>WEM SIMULATION TRAINING</vt:lpstr>
      <vt:lpstr>TOPICS TO BE COVERED </vt:lpstr>
      <vt:lpstr>WEM INTRODUCTION</vt:lpstr>
      <vt:lpstr>WEM INPUT TEMPLATE</vt:lpstr>
      <vt:lpstr>RESERVOIR PARAMETER</vt:lpstr>
      <vt:lpstr>BOREHOLE SELECTION</vt:lpstr>
      <vt:lpstr>DAMAGE VS CRUSH ZONE</vt:lpstr>
      <vt:lpstr>CEMENT SELECTION</vt:lpstr>
      <vt:lpstr>PVT DATA</vt:lpstr>
      <vt:lpstr>WEM SIMULATION - PRACTICAL</vt:lpstr>
      <vt:lpstr>WEM REPORT</vt:lpstr>
      <vt:lpstr>-END OF SLIDE-  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user1</dc:creator>
  <cp:lastModifiedBy>Kamel Faizeen Abdullah</cp:lastModifiedBy>
  <cp:revision>61</cp:revision>
  <dcterms:created xsi:type="dcterms:W3CDTF">2019-04-03T06:28:13Z</dcterms:created>
  <dcterms:modified xsi:type="dcterms:W3CDTF">2022-02-24T09:04:42Z</dcterms:modified>
</cp:coreProperties>
</file>