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8"/>
  </p:notesMasterIdLst>
  <p:handoutMasterIdLst>
    <p:handoutMasterId r:id="rId9"/>
  </p:handoutMasterIdLst>
  <p:sldIdLst>
    <p:sldId id="256" r:id="rId3"/>
    <p:sldId id="262" r:id="rId4"/>
    <p:sldId id="259" r:id="rId5"/>
    <p:sldId id="271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2" autoAdjust="0"/>
    <p:restoredTop sz="94027" autoAdjust="0"/>
  </p:normalViewPr>
  <p:slideViewPr>
    <p:cSldViewPr snapToGrid="0">
      <p:cViewPr varScale="1">
        <p:scale>
          <a:sx n="64" d="100"/>
          <a:sy n="64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12/12/2023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12/12/2023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Negligence</a:t>
            </a:r>
            <a:r>
              <a:rPr lang="en-MY" baseline="0" dirty="0"/>
              <a:t> = carelessness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44857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ERA =</a:t>
            </a:r>
            <a:r>
              <a:rPr lang="en-MY" baseline="0" dirty="0"/>
              <a:t> Ergonomics Risk Assessment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41703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12/12/2023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6080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010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9536" y="1629155"/>
            <a:ext cx="2642616" cy="4107179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97719" y="353369"/>
            <a:ext cx="5412576" cy="42493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7743" y="763523"/>
            <a:ext cx="1203198" cy="564641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04899" y="763523"/>
            <a:ext cx="462546" cy="564641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89304" y="763523"/>
            <a:ext cx="2026158" cy="56464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87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366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926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12/12/2023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27297" y="2480893"/>
            <a:ext cx="5137404" cy="1618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3014" y="1453641"/>
            <a:ext cx="5288915" cy="313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4612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HSSE SHARING</a:t>
            </a:r>
            <a:br>
              <a:rPr lang="en-MY" dirty="0"/>
            </a:br>
            <a:r>
              <a:rPr lang="en-MY" sz="4000" dirty="0"/>
              <a:t>SUBSTANCE ABUSE : MARIJUANA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FARHAN AMRAN</a:t>
            </a:r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7" name="TextBox 6"/>
          <p:cNvSpPr txBox="1"/>
          <p:nvPr/>
        </p:nvSpPr>
        <p:spPr>
          <a:xfrm>
            <a:off x="585371" y="1193363"/>
            <a:ext cx="1056943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Crude drug composed of the leaves and flowers of plants in the genus Cannabis.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212529"/>
                </a:solidFill>
                <a:effectLst/>
              </a:rPr>
              <a:t>One of the most widely used illegal drugs.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MY" dirty="0"/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45701B98-AB8B-F6FA-6CCA-152EE9834CB9}"/>
              </a:ext>
            </a:extLst>
          </p:cNvPr>
          <p:cNvSpPr txBox="1">
            <a:spLocks/>
          </p:cNvSpPr>
          <p:nvPr/>
        </p:nvSpPr>
        <p:spPr>
          <a:xfrm>
            <a:off x="336929" y="200653"/>
            <a:ext cx="870213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4400" kern="0" dirty="0">
                <a:solidFill>
                  <a:prstClr val="black"/>
                </a:solidFill>
              </a:rPr>
              <a:t>MARIJUANA</a:t>
            </a:r>
            <a:endParaRPr kumimoji="0" lang="en-MY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Calibri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06D8CAA-3F3C-1450-63D3-26B23108F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190" y="3201332"/>
            <a:ext cx="4108746" cy="2715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6C41AA6-B5B4-7F09-4A2C-08161514D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5985" y="3286244"/>
            <a:ext cx="4108746" cy="263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115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DB181819-E409-6F58-AB50-D3813920D75D}"/>
              </a:ext>
            </a:extLst>
          </p:cNvPr>
          <p:cNvSpPr txBox="1">
            <a:spLocks/>
          </p:cNvSpPr>
          <p:nvPr/>
        </p:nvSpPr>
        <p:spPr>
          <a:xfrm>
            <a:off x="336929" y="200653"/>
            <a:ext cx="870213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4400" kern="0" dirty="0">
                <a:solidFill>
                  <a:prstClr val="black"/>
                </a:solidFill>
              </a:rPr>
              <a:t>EFFECT OF MARIJUANA</a:t>
            </a:r>
            <a:endParaRPr kumimoji="0" lang="en-MY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485930B3-8E29-6D10-A14C-60C7AA912EF2}"/>
              </a:ext>
            </a:extLst>
          </p:cNvPr>
          <p:cNvSpPr txBox="1">
            <a:spLocks/>
          </p:cNvSpPr>
          <p:nvPr/>
        </p:nvSpPr>
        <p:spPr>
          <a:xfrm>
            <a:off x="819112" y="1289154"/>
            <a:ext cx="10048757" cy="448904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LONG-TERM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Psychotic symptoms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Lung damage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Worsen the symptoms of bronchitis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Depressed immune system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0" dirty="0">
              <a:solidFill>
                <a:srgbClr val="212529"/>
              </a:solidFill>
              <a:latin typeface="+mn-lt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SHORT-TERM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Impaired Memory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Loss of coordination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Distortions in vision and hearing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Sleepiness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Red eyes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Increased appetite 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dirty="0">
                <a:solidFill>
                  <a:srgbClr val="212529"/>
                </a:solidFill>
                <a:effectLst/>
                <a:latin typeface="+mn-lt"/>
              </a:rPr>
              <a:t>• Increased hear rate</a:t>
            </a:r>
            <a:endParaRPr kumimoji="0" lang="en-MY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21223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868D6-6B05-E203-E4FD-4FA6CB5D9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COMPANY POLICY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B3650-9096-BAF9-4D2B-74AEC6DEB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A947BA-BB54-53EA-FFC9-B0C2B972BE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631" t="281" r="631" b="10238"/>
          <a:stretch/>
        </p:blipFill>
        <p:spPr>
          <a:xfrm>
            <a:off x="2288499" y="1079291"/>
            <a:ext cx="7125325" cy="478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4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18049" y="2947217"/>
            <a:ext cx="3695743" cy="70376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6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60"/>
              </a:spcBef>
            </a:pPr>
            <a:r>
              <a:rPr dirty="0"/>
              <a:t>Thank</a:t>
            </a:r>
            <a:r>
              <a:rPr spc="-35" dirty="0"/>
              <a:t> </a:t>
            </a:r>
            <a:r>
              <a:rPr dirty="0"/>
              <a:t>you</a:t>
            </a:r>
            <a:r>
              <a:rPr spc="-30" dirty="0"/>
              <a:t> </a:t>
            </a:r>
            <a:r>
              <a:rPr spc="-50" dirty="0"/>
              <a:t>!</a:t>
            </a:r>
          </a:p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b="0" dirty="0">
                <a:latin typeface="Calibri"/>
                <a:cs typeface="Calibri"/>
              </a:rPr>
              <a:t>Questions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and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Answering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Session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339</TotalTime>
  <Words>107</Words>
  <Application>Microsoft Office PowerPoint</Application>
  <PresentationFormat>Widescreen</PresentationFormat>
  <Paragraphs>31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1_Office Theme</vt:lpstr>
      <vt:lpstr>HSSE SHARING SUBSTANCE ABUSE : MARIJUANA</vt:lpstr>
      <vt:lpstr>PowerPoint Presentation</vt:lpstr>
      <vt:lpstr>PowerPoint Presentation</vt:lpstr>
      <vt:lpstr>COMPANY POLICY </vt:lpstr>
      <vt:lpstr>Thank you ! Questions and Answering 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Farhan Amran</cp:lastModifiedBy>
  <cp:revision>47</cp:revision>
  <cp:lastPrinted>2023-12-12T03:26:05Z</cp:lastPrinted>
  <dcterms:created xsi:type="dcterms:W3CDTF">2019-04-03T06:28:13Z</dcterms:created>
  <dcterms:modified xsi:type="dcterms:W3CDTF">2023-12-12T03:26:57Z</dcterms:modified>
</cp:coreProperties>
</file>