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3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9"/>
  </p:notesMasterIdLst>
  <p:handoutMasterIdLst>
    <p:handoutMasterId r:id="rId10"/>
  </p:handoutMasterIdLst>
  <p:sldIdLst>
    <p:sldId id="256" r:id="rId3"/>
    <p:sldId id="262" r:id="rId4"/>
    <p:sldId id="259" r:id="rId5"/>
    <p:sldId id="263" r:id="rId6"/>
    <p:sldId id="270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94027" autoAdjust="0"/>
  </p:normalViewPr>
  <p:slideViewPr>
    <p:cSldViewPr snapToGrid="0">
      <p:cViewPr varScale="1">
        <p:scale>
          <a:sx n="64" d="100"/>
          <a:sy n="64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18/1/2023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Negligence</a:t>
            </a:r>
            <a:r>
              <a:rPr lang="en-MY" baseline="0" dirty="0"/>
              <a:t> = carelessness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44857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ERA =</a:t>
            </a:r>
            <a:r>
              <a:rPr lang="en-MY" baseline="0" dirty="0"/>
              <a:t> Ergonomics Risk Assessment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41703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ERA =</a:t>
            </a:r>
            <a:r>
              <a:rPr lang="en-MY" baseline="0" dirty="0"/>
              <a:t> Ergonomics Risk Assessment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5081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18/1/2023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608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010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9536" y="1629155"/>
            <a:ext cx="2642616" cy="4107179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7719" y="353369"/>
            <a:ext cx="5412576" cy="42493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7743" y="763523"/>
            <a:ext cx="1203198" cy="564641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04899" y="763523"/>
            <a:ext cx="462546" cy="564641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89304" y="763523"/>
            <a:ext cx="2026158" cy="56464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87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366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926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18/1/2023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27297" y="2480893"/>
            <a:ext cx="5137404" cy="1618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3014" y="1453641"/>
            <a:ext cx="5288915" cy="313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4612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HSSE SHARING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Ikram Muslim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7" name="TextBox 6"/>
          <p:cNvSpPr txBox="1"/>
          <p:nvPr/>
        </p:nvSpPr>
        <p:spPr>
          <a:xfrm>
            <a:off x="1125018" y="1013480"/>
            <a:ext cx="389357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1. Importance of Lifting Ergonomics</a:t>
            </a:r>
          </a:p>
          <a:p>
            <a:endParaRPr lang="en-MY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sz="2000" dirty="0"/>
              <a:t>Efficiency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2000" dirty="0"/>
              <a:t>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Safety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Work Comfort</a:t>
            </a:r>
          </a:p>
          <a:p>
            <a:endParaRPr lang="en-MY" dirty="0"/>
          </a:p>
        </p:txBody>
      </p:sp>
      <p:sp>
        <p:nvSpPr>
          <p:cNvPr id="8" name="TextBox 7"/>
          <p:cNvSpPr txBox="1"/>
          <p:nvPr/>
        </p:nvSpPr>
        <p:spPr>
          <a:xfrm>
            <a:off x="6968613" y="1013480"/>
            <a:ext cx="461624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2. Impact of Lifting Ergonomics Negligence</a:t>
            </a:r>
          </a:p>
          <a:p>
            <a:endParaRPr lang="en-MY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Acute injuries – ankle sprains, hamstring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Chronic injuries – spine &amp; disc disorder</a:t>
            </a:r>
          </a:p>
          <a:p>
            <a:endParaRPr lang="en-MY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1125018" y="4059610"/>
            <a:ext cx="38935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3. Hazard Identification</a:t>
            </a:r>
          </a:p>
          <a:p>
            <a:endParaRPr lang="en-MY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Onshore Hazard Hunt E-Card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Observation / walk through survey</a:t>
            </a:r>
          </a:p>
          <a:p>
            <a:endParaRPr lang="en-MY" sz="2000" dirty="0"/>
          </a:p>
          <a:p>
            <a:endParaRPr lang="en-MY" dirty="0"/>
          </a:p>
        </p:txBody>
      </p:sp>
      <p:sp>
        <p:nvSpPr>
          <p:cNvPr id="10" name="TextBox 9"/>
          <p:cNvSpPr txBox="1"/>
          <p:nvPr/>
        </p:nvSpPr>
        <p:spPr>
          <a:xfrm>
            <a:off x="6968613" y="3690278"/>
            <a:ext cx="389357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4. Guidelines for Lifting Manual</a:t>
            </a:r>
          </a:p>
          <a:p>
            <a:pPr algn="ctr"/>
            <a:endParaRPr lang="en-MY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2000" dirty="0"/>
              <a:t> Lifting / Lowering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Pushing / Pulling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Handling in seated position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MY" sz="2000" dirty="0"/>
              <a:t>Carrying</a:t>
            </a:r>
          </a:p>
          <a:p>
            <a:endParaRPr lang="en-MY" dirty="0"/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45701B98-AB8B-F6FA-6CCA-152EE9834CB9}"/>
              </a:ext>
            </a:extLst>
          </p:cNvPr>
          <p:cNvSpPr txBox="1">
            <a:spLocks/>
          </p:cNvSpPr>
          <p:nvPr/>
        </p:nvSpPr>
        <p:spPr>
          <a:xfrm>
            <a:off x="336929" y="200653"/>
            <a:ext cx="870213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4400" kern="0" dirty="0">
                <a:solidFill>
                  <a:prstClr val="black"/>
                </a:solidFill>
              </a:rPr>
              <a:t>Monthly </a:t>
            </a:r>
            <a:r>
              <a:rPr kumimoji="0" lang="en-MY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Safety Sharing Internal DB</a:t>
            </a:r>
          </a:p>
        </p:txBody>
      </p:sp>
    </p:spTree>
    <p:extLst>
      <p:ext uri="{BB962C8B-B14F-4D97-AF65-F5344CB8AC3E}">
        <p14:creationId xmlns:p14="http://schemas.microsoft.com/office/powerpoint/2010/main" val="2628115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58" y="891227"/>
            <a:ext cx="5162437" cy="55176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494" y="1020911"/>
            <a:ext cx="3305888" cy="2781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9068" y="3802274"/>
            <a:ext cx="2992808" cy="2582030"/>
          </a:xfrm>
          <a:prstGeom prst="rect">
            <a:avLst/>
          </a:prstGeom>
        </p:spPr>
      </p:pic>
      <p:sp>
        <p:nvSpPr>
          <p:cNvPr id="2" name="object 3">
            <a:extLst>
              <a:ext uri="{FF2B5EF4-FFF2-40B4-BE49-F238E27FC236}">
                <a16:creationId xmlns:a16="http://schemas.microsoft.com/office/drawing/2014/main" id="{DB181819-E409-6F58-AB50-D3813920D75D}"/>
              </a:ext>
            </a:extLst>
          </p:cNvPr>
          <p:cNvSpPr txBox="1">
            <a:spLocks/>
          </p:cNvSpPr>
          <p:nvPr/>
        </p:nvSpPr>
        <p:spPr>
          <a:xfrm>
            <a:off x="336929" y="200653"/>
            <a:ext cx="870213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4400" kern="0" dirty="0">
                <a:solidFill>
                  <a:prstClr val="black"/>
                </a:solidFill>
              </a:rPr>
              <a:t>Monthly </a:t>
            </a:r>
            <a:r>
              <a:rPr kumimoji="0" lang="en-MY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Safety Sharing Internal DB</a:t>
            </a:r>
          </a:p>
        </p:txBody>
      </p:sp>
    </p:spTree>
    <p:extLst>
      <p:ext uri="{BB962C8B-B14F-4D97-AF65-F5344CB8AC3E}">
        <p14:creationId xmlns:p14="http://schemas.microsoft.com/office/powerpoint/2010/main" val="1221223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869FA02C-F34C-20BC-B7EB-EB28C3621C4B}"/>
              </a:ext>
            </a:extLst>
          </p:cNvPr>
          <p:cNvSpPr txBox="1">
            <a:spLocks/>
          </p:cNvSpPr>
          <p:nvPr/>
        </p:nvSpPr>
        <p:spPr>
          <a:xfrm>
            <a:off x="336930" y="200653"/>
            <a:ext cx="575907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MY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Safety Sharing Offshore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CCB147-28A8-D6FA-7A94-C219871A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55" y="1013709"/>
            <a:ext cx="7332689" cy="483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36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8049" y="2947217"/>
            <a:ext cx="3695743" cy="7037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6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60"/>
              </a:spcBef>
            </a:pPr>
            <a:r>
              <a:rPr dirty="0"/>
              <a:t>Thank</a:t>
            </a:r>
            <a:r>
              <a:rPr spc="-35" dirty="0"/>
              <a:t> </a:t>
            </a:r>
            <a:r>
              <a:rPr dirty="0"/>
              <a:t>you</a:t>
            </a:r>
            <a:r>
              <a:rPr spc="-30" dirty="0"/>
              <a:t> </a:t>
            </a:r>
            <a:r>
              <a:rPr spc="-50" dirty="0"/>
              <a:t>!</a:t>
            </a: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b="0" dirty="0">
                <a:latin typeface="Calibri"/>
                <a:cs typeface="Calibri"/>
              </a:rPr>
              <a:t>Questions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and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Answering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Session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DBE99CC-54DA-224E-6389-E4C939DDD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808" y="3282954"/>
            <a:ext cx="3136392" cy="23305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7213408-DE78-E309-675D-B3BC6D79E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5190" y="3225574"/>
            <a:ext cx="3196999" cy="23878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6A50EE-BA38-E33C-A950-403DE08176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809" y="525900"/>
            <a:ext cx="3136392" cy="23305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296</TotalTime>
  <Words>118</Words>
  <Application>Microsoft Office PowerPoint</Application>
  <PresentationFormat>Widescreen</PresentationFormat>
  <Paragraphs>39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1_Office Theme</vt:lpstr>
      <vt:lpstr>HSSE SHARING</vt:lpstr>
      <vt:lpstr>PowerPoint Presentation</vt:lpstr>
      <vt:lpstr>PowerPoint Presentation</vt:lpstr>
      <vt:lpstr>PowerPoint Presentation</vt:lpstr>
      <vt:lpstr>Thank you ! Questions and Answering Session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Ikram Muslim</cp:lastModifiedBy>
  <cp:revision>44</cp:revision>
  <dcterms:created xsi:type="dcterms:W3CDTF">2019-04-03T06:28:13Z</dcterms:created>
  <dcterms:modified xsi:type="dcterms:W3CDTF">2023-01-18T02:33:34Z</dcterms:modified>
</cp:coreProperties>
</file>