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73" r:id="rId4"/>
    <p:sldId id="258" r:id="rId5"/>
    <p:sldId id="266" r:id="rId6"/>
    <p:sldId id="267" r:id="rId7"/>
    <p:sldId id="271" r:id="rId8"/>
    <p:sldId id="260" r:id="rId9"/>
    <p:sldId id="261" r:id="rId10"/>
    <p:sldId id="262" r:id="rId11"/>
    <p:sldId id="272" r:id="rId12"/>
    <p:sldId id="275" r:id="rId13"/>
    <p:sldId id="263" r:id="rId14"/>
    <p:sldId id="264" r:id="rId15"/>
    <p:sldId id="265" r:id="rId16"/>
    <p:sldId id="268" r:id="rId17"/>
    <p:sldId id="259" r:id="rId18"/>
    <p:sldId id="274" r:id="rId19"/>
    <p:sldId id="269" r:id="rId20"/>
    <p:sldId id="27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浅色样式 1 - 强调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840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30/8/2023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5468" y="1388838"/>
            <a:ext cx="6229869" cy="54691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/>
          <a:srcRect/>
          <a:stretch>
            <a:fillRect/>
          </a:stretch>
        </p:blipFill>
        <p:spPr>
          <a:xfrm>
            <a:off x="6506140" y="0"/>
            <a:ext cx="5685860" cy="4157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 cstate="email"/>
          <a:stretch>
            <a:fillRect/>
          </a:stretch>
        </p:blipFill>
        <p:spPr>
          <a:xfrm>
            <a:off x="8860484" y="155529"/>
            <a:ext cx="3162287" cy="127679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0B38-1747-4034-9DCD-8F32AB7557EA}" type="datetime1">
              <a:rPr lang="en-MY" smtClean="0"/>
              <a:t>30/8/2023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sp>
        <p:nvSpPr>
          <p:cNvPr id="10" name="TextBox 9"/>
          <p:cNvSpPr txBox="1"/>
          <p:nvPr userDrawn="1"/>
        </p:nvSpPr>
        <p:spPr>
          <a:xfrm>
            <a:off x="0" y="6589938"/>
            <a:ext cx="1657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r>
              <a:rPr lang="en-MY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Neu</a:t>
            </a:r>
            <a:r>
              <a:rPr lang="en-MY" sz="1200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Dimension 2018</a:t>
            </a:r>
            <a:endParaRPr lang="en-MY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959408" y="5244297"/>
            <a:ext cx="8383394" cy="1258208"/>
            <a:chOff x="2007534" y="5244297"/>
            <a:chExt cx="8383394" cy="125820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email"/>
            <a:stretch>
              <a:fillRect/>
            </a:stretch>
          </p:blipFill>
          <p:spPr>
            <a:xfrm>
              <a:off x="2007534" y="5247789"/>
              <a:ext cx="1713543" cy="125471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6" cstate="email"/>
            <a:stretch>
              <a:fillRect/>
            </a:stretch>
          </p:blipFill>
          <p:spPr>
            <a:xfrm>
              <a:off x="4431911" y="5244297"/>
              <a:ext cx="1001111" cy="1247430"/>
            </a:xfrm>
            <a:prstGeom prst="rect">
              <a:avLst/>
            </a:prstGeom>
          </p:spPr>
        </p:pic>
        <p:pic>
          <p:nvPicPr>
            <p:cNvPr id="17" name="Picture 24" descr="http://i1.ytimg.com/vi/X00EUZt-WK4/hqdefault.jpg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4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022" y="5255497"/>
              <a:ext cx="2129568" cy="1239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9" cstate="email"/>
            <a:srcRect/>
            <a:stretch>
              <a:fillRect/>
            </a:stretch>
          </p:blipFill>
          <p:spPr bwMode="auto">
            <a:xfrm>
              <a:off x="7562590" y="5251812"/>
              <a:ext cx="2828338" cy="123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0" cstate="email"/>
            <a:srcRect/>
            <a:stretch>
              <a:fillRect/>
            </a:stretch>
          </p:blipFill>
          <p:spPr bwMode="auto">
            <a:xfrm>
              <a:off x="3712773" y="5245250"/>
              <a:ext cx="719138" cy="1247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/>
          <a:stretch>
            <a:fillRect/>
          </a:stretch>
        </p:blipFill>
        <p:spPr>
          <a:xfrm>
            <a:off x="10120254" y="50598"/>
            <a:ext cx="2019492" cy="815386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  <a:t>30/8/2023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email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745">
              <a:lnSpc>
                <a:spcPct val="80000"/>
              </a:lnSpc>
            </a:pPr>
            <a:r>
              <a:rPr lang="en-US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655" lvl="0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Click to edit Master text styles</a:t>
            </a:r>
          </a:p>
          <a:p>
            <a:pPr marL="287655" lvl="1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Second level</a:t>
            </a:r>
          </a:p>
          <a:p>
            <a:pPr marL="287655" lvl="2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Third level</a:t>
            </a:r>
          </a:p>
          <a:p>
            <a:pPr marL="287655" lvl="3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Fourth level</a:t>
            </a:r>
          </a:p>
          <a:p>
            <a:pPr marL="287655" lvl="4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30/8/2023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+mj-lt"/>
        <a:buAutoNum type="arabicPeriod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3608" y="923730"/>
            <a:ext cx="9324392" cy="1735493"/>
          </a:xfrm>
        </p:spPr>
        <p:txBody>
          <a:bodyPr/>
          <a:lstStyle/>
          <a:p>
            <a:r>
              <a:rPr lang="en-MY" sz="4400" dirty="0"/>
              <a:t>Kick Over Tools</a:t>
            </a:r>
            <a:br>
              <a:rPr lang="en-MY" sz="4400" dirty="0"/>
            </a:br>
            <a:endParaRPr lang="en-MY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4392" y="2543016"/>
            <a:ext cx="9144000" cy="1655762"/>
          </a:xfrm>
        </p:spPr>
        <p:txBody>
          <a:bodyPr/>
          <a:lstStyle/>
          <a:p>
            <a:pPr algn="l"/>
            <a:endParaRPr lang="en-MY" b="1" dirty="0"/>
          </a:p>
          <a:p>
            <a:pPr algn="l"/>
            <a:r>
              <a:rPr lang="en-MY" b="1" dirty="0"/>
              <a:t>                                       MALKYZIDEK YEHU JERRY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</a:t>
            </a:fld>
            <a:endParaRPr lang="en-MY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8EAA5-06FF-7EF9-B833-516065A21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 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7E6ED9-C4D3-4E37-3462-1C15C3445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2330" y="1690688"/>
            <a:ext cx="6997995" cy="4351338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Type kick over tools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Kick over tools(OK6)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Ok6 parts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How to pinning OK6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OK6 sequence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Running tool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Pulling tools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B233A9-8F1D-FF48-61B1-008D83ACF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2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60814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65B7C-02D8-146A-5D3D-D7E96CA01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8109857" cy="730028"/>
          </a:xfrm>
        </p:spPr>
        <p:txBody>
          <a:bodyPr/>
          <a:lstStyle/>
          <a:p>
            <a:r>
              <a:rPr lang="en-US" dirty="0"/>
              <a:t>Type off kick over tools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BA92A68-79A3-DEC4-F622-08A5999C55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1151" y="1172799"/>
            <a:ext cx="6036906" cy="542108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4671BB-C4E4-E003-1A9E-1DD534870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3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549188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143FC-7211-9DC8-FF7D-1FA8C3CDD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510" y="726632"/>
            <a:ext cx="10515600" cy="1325563"/>
          </a:xfrm>
        </p:spPr>
        <p:txBody>
          <a:bodyPr/>
          <a:lstStyle/>
          <a:p>
            <a:r>
              <a:rPr lang="en-US" dirty="0"/>
              <a:t>Kick over tool(0K6)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12F9F7-57F2-9E58-C459-4A451B872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4</a:t>
            </a:fld>
            <a:endParaRPr lang="en-MY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D87A18-0938-E226-D706-031289E7D726}"/>
              </a:ext>
            </a:extLst>
          </p:cNvPr>
          <p:cNvSpPr txBox="1"/>
          <p:nvPr/>
        </p:nvSpPr>
        <p:spPr>
          <a:xfrm>
            <a:off x="838199" y="1775749"/>
            <a:ext cx="533950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latin typeface="Arial" charset="0"/>
              </a:rPr>
              <a:t>Initially a </a:t>
            </a:r>
            <a:r>
              <a:rPr lang="en-US" sz="3600" dirty="0" err="1">
                <a:latin typeface="Arial" charset="0"/>
              </a:rPr>
              <a:t>Camco</a:t>
            </a:r>
            <a:r>
              <a:rPr lang="en-US" sz="3600" dirty="0">
                <a:latin typeface="Arial" charset="0"/>
              </a:rPr>
              <a:t> design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latin typeface="Arial" charset="0"/>
              </a:rPr>
              <a:t>For 1” valves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latin typeface="Arial" charset="0"/>
              </a:rPr>
              <a:t>OK series : OK 6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latin typeface="Arial" charset="0"/>
              </a:rPr>
              <a:t>Built in catcher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latin typeface="Arial" charset="0"/>
              </a:rPr>
              <a:t>Re-pin trigger each run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6A60D6-96E4-6A47-F308-E8392EE17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816" y="891381"/>
            <a:ext cx="3776670" cy="5464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461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CB96CA-2CC3-FC4F-7B02-71BDCA9A5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5</a:t>
            </a:fld>
            <a:endParaRPr lang="en-MY"/>
          </a:p>
        </p:txBody>
      </p:sp>
      <p:pic>
        <p:nvPicPr>
          <p:cNvPr id="5" name="Content Placeholder 4" descr="Gaslift OK6 Running.ai">
            <a:extLst>
              <a:ext uri="{FF2B5EF4-FFF2-40B4-BE49-F238E27FC236}">
                <a16:creationId xmlns:a16="http://schemas.microsoft.com/office/drawing/2014/main" id="{7D69EA4F-E023-E9F9-B8F1-3730F0545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40" t="8298" r="23038" b="4285"/>
          <a:stretch>
            <a:fillRect/>
          </a:stretch>
        </p:blipFill>
        <p:spPr bwMode="auto">
          <a:xfrm>
            <a:off x="2659225" y="270589"/>
            <a:ext cx="6059474" cy="6450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7377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2BC4DA-86D4-2330-E73A-804E72B2F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6</a:t>
            </a:fld>
            <a:endParaRPr lang="en-MY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84CA460-7421-F3CE-A053-032089F6C3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74" y="946299"/>
            <a:ext cx="10202651" cy="5218514"/>
          </a:xfrm>
        </p:spPr>
      </p:pic>
    </p:spTree>
    <p:extLst>
      <p:ext uri="{BB962C8B-B14F-4D97-AF65-F5344CB8AC3E}">
        <p14:creationId xmlns:p14="http://schemas.microsoft.com/office/powerpoint/2010/main" val="4095174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DA5F069-5B54-09D9-6348-59939D9BFF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17" y="946299"/>
            <a:ext cx="2212587" cy="2552681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8E1076-5250-0C57-9B68-B19A3137A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7</a:t>
            </a:fld>
            <a:endParaRPr lang="en-MY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ABB272-7FAE-5A11-853C-02F62E0EBB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579" y="946299"/>
            <a:ext cx="2312779" cy="25526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7B372BF-AEBD-9F26-2809-7155709A48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533" y="946301"/>
            <a:ext cx="2345063" cy="255268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B3AC6D-EF2B-8B3C-B33D-2A999DB34F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17" y="3657600"/>
            <a:ext cx="2195529" cy="30638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53523BC-241A-E0C2-2996-C875D128A32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71962" y="1050108"/>
            <a:ext cx="2552681" cy="234506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1C84995-8AC4-9348-F83F-5D7E5F4E85E3}"/>
              </a:ext>
            </a:extLst>
          </p:cNvPr>
          <p:cNvSpPr txBox="1"/>
          <p:nvPr/>
        </p:nvSpPr>
        <p:spPr>
          <a:xfrm>
            <a:off x="3760237" y="4095817"/>
            <a:ext cx="71341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Important</a:t>
            </a:r>
          </a:p>
          <a:p>
            <a:r>
              <a:rPr lang="en-US" dirty="0"/>
              <a:t>Shear pins must be either free cutting brass(ASTM specification B16 half-hard)or aluminum alloy 5052 with H38 temper.  If the shear pin made of anything harder, the kick over tool could be damaged or the pins might not shear.(pin size 3/16-1/4)</a:t>
            </a:r>
          </a:p>
        </p:txBody>
      </p:sp>
    </p:spTree>
    <p:extLst>
      <p:ext uri="{BB962C8B-B14F-4D97-AF65-F5344CB8AC3E}">
        <p14:creationId xmlns:p14="http://schemas.microsoft.com/office/powerpoint/2010/main" val="4092636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6E772-41DE-B939-6337-5803E1A6C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1814"/>
            <a:ext cx="10515600" cy="1325563"/>
          </a:xfrm>
        </p:spPr>
        <p:txBody>
          <a:bodyPr/>
          <a:lstStyle/>
          <a:p>
            <a:r>
              <a:rPr lang="en-US" sz="4400" dirty="0">
                <a:latin typeface="Arial Black" charset="0"/>
              </a:rPr>
              <a:t>OK sequence 1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ED70C-4C1C-6515-EF28-B4CE098173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696" y="2420774"/>
            <a:ext cx="5979448" cy="2480561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Arial" charset="0"/>
              </a:rPr>
              <a:t>Valve pinned to running tool</a:t>
            </a:r>
          </a:p>
          <a:p>
            <a:r>
              <a:rPr lang="en-US" dirty="0">
                <a:latin typeface="Arial" charset="0"/>
              </a:rPr>
              <a:t>Running tool attached to Kickover Tool</a:t>
            </a:r>
          </a:p>
          <a:p>
            <a:r>
              <a:rPr lang="en-US" dirty="0">
                <a:latin typeface="Arial" charset="0"/>
              </a:rPr>
              <a:t>Kickover tool pinned and straight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D24BE8-58A2-0B97-4F08-C2A3737D8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8</a:t>
            </a:fld>
            <a:endParaRPr lang="en-MY"/>
          </a:p>
        </p:txBody>
      </p:sp>
      <p:pic>
        <p:nvPicPr>
          <p:cNvPr id="5" name="Picture 4" descr="C:\pictures for powerpoint\T06-13.jpg">
            <a:extLst>
              <a:ext uri="{FF2B5EF4-FFF2-40B4-BE49-F238E27FC236}">
                <a16:creationId xmlns:a16="http://schemas.microsoft.com/office/drawing/2014/main" id="{058C7B8A-5ECA-112C-8BEE-ED3BDA023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29" r="14896"/>
          <a:stretch>
            <a:fillRect/>
          </a:stretch>
        </p:blipFill>
        <p:spPr bwMode="auto">
          <a:xfrm>
            <a:off x="6709143" y="599603"/>
            <a:ext cx="3338623" cy="587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6219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EB4AB-A7BF-ABED-6ABB-00A8653BE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79094"/>
            <a:ext cx="10515600" cy="1325563"/>
          </a:xfrm>
        </p:spPr>
        <p:txBody>
          <a:bodyPr/>
          <a:lstStyle/>
          <a:p>
            <a:r>
              <a:rPr lang="en-US" sz="4400" dirty="0">
                <a:latin typeface="Arial Black" charset="0"/>
              </a:rPr>
              <a:t>OK sequence 2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3D206B-57B5-220F-2588-38ED260B6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539594"/>
            <a:ext cx="10515600" cy="1778812"/>
          </a:xfrm>
        </p:spPr>
        <p:txBody>
          <a:bodyPr/>
          <a:lstStyle/>
          <a:p>
            <a:r>
              <a:rPr lang="en-US" dirty="0">
                <a:latin typeface="Arial" charset="0"/>
              </a:rPr>
              <a:t>RIH</a:t>
            </a:r>
          </a:p>
          <a:p>
            <a:r>
              <a:rPr lang="en-US" dirty="0">
                <a:latin typeface="Arial" charset="0"/>
              </a:rPr>
              <a:t>Pass thru SPM’s</a:t>
            </a:r>
          </a:p>
          <a:p>
            <a:r>
              <a:rPr lang="en-US" dirty="0">
                <a:latin typeface="Arial" charset="0"/>
              </a:rPr>
              <a:t>Pass thru target SPM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1EFCD9-6ED5-AF75-E49D-7D65B1AA9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9</a:t>
            </a:fld>
            <a:endParaRPr lang="en-MY"/>
          </a:p>
        </p:txBody>
      </p:sp>
      <p:pic>
        <p:nvPicPr>
          <p:cNvPr id="5" name="Picture 4" descr="C:\pictures for powerpoint\T06-14.jpg">
            <a:extLst>
              <a:ext uri="{FF2B5EF4-FFF2-40B4-BE49-F238E27FC236}">
                <a16:creationId xmlns:a16="http://schemas.microsoft.com/office/drawing/2014/main" id="{00537E63-119E-02AF-EFD1-85514EF41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20" r="38914"/>
          <a:stretch>
            <a:fillRect/>
          </a:stretch>
        </p:blipFill>
        <p:spPr bwMode="auto">
          <a:xfrm>
            <a:off x="6432387" y="365125"/>
            <a:ext cx="3413361" cy="6185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498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BD0FA-3D49-288C-CCF5-DF51CE284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268892"/>
            <a:ext cx="10515600" cy="1325563"/>
          </a:xfrm>
        </p:spPr>
        <p:txBody>
          <a:bodyPr/>
          <a:lstStyle/>
          <a:p>
            <a:r>
              <a:rPr lang="en-US" sz="4400" dirty="0">
                <a:latin typeface="Arial Black" charset="0"/>
              </a:rPr>
              <a:t>OK sequence 3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936A6E-E08B-5D23-6516-DD638A01B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729392"/>
            <a:ext cx="5392479" cy="1683119"/>
          </a:xfrm>
        </p:spPr>
        <p:txBody>
          <a:bodyPr/>
          <a:lstStyle/>
          <a:p>
            <a:r>
              <a:rPr lang="en-US" dirty="0">
                <a:latin typeface="Arial" charset="0"/>
              </a:rPr>
              <a:t>Trigger orients in sleeve</a:t>
            </a:r>
          </a:p>
          <a:p>
            <a:r>
              <a:rPr lang="en-US" dirty="0">
                <a:latin typeface="Arial" charset="0"/>
              </a:rPr>
              <a:t>Turns tool to align over pocket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6CD932-10E2-C336-7EE7-A6633798D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10</a:t>
            </a:fld>
            <a:endParaRPr lang="en-MY"/>
          </a:p>
        </p:txBody>
      </p:sp>
      <p:pic>
        <p:nvPicPr>
          <p:cNvPr id="5" name="Picture 5" descr="C:\pictures for powerpoint\T06-16.jpg">
            <a:extLst>
              <a:ext uri="{FF2B5EF4-FFF2-40B4-BE49-F238E27FC236}">
                <a16:creationId xmlns:a16="http://schemas.microsoft.com/office/drawing/2014/main" id="{F24CC117-C7E8-36FA-01D5-AA3CF1AF6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3" r="31525"/>
          <a:stretch>
            <a:fillRect/>
          </a:stretch>
        </p:blipFill>
        <p:spPr bwMode="auto">
          <a:xfrm>
            <a:off x="6466038" y="350016"/>
            <a:ext cx="3241487" cy="6157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315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EA128EB-3A59-1CA0-6312-A2F298C6F8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943" y="365125"/>
            <a:ext cx="6466114" cy="6278271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DB85E8-FDDE-AA44-023B-D58F60173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11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370441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39A0C-087C-ABA7-768A-9D16150DD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796" y="2766218"/>
            <a:ext cx="4148470" cy="1325563"/>
          </a:xfrm>
        </p:spPr>
        <p:txBody>
          <a:bodyPr/>
          <a:lstStyle/>
          <a:p>
            <a:pPr algn="ctr"/>
            <a:r>
              <a:rPr lang="en-US" sz="4800" dirty="0"/>
              <a:t>Orienting sleeve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01B520-E098-C89B-5E8A-C06B9629A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12</a:t>
            </a:fld>
            <a:endParaRPr lang="en-MY"/>
          </a:p>
        </p:txBody>
      </p:sp>
      <p:pic>
        <p:nvPicPr>
          <p:cNvPr id="5" name="Content Placeholder 4" descr="c:\windows\TEMP\~AUT0062.bmp">
            <a:extLst>
              <a:ext uri="{FF2B5EF4-FFF2-40B4-BE49-F238E27FC236}">
                <a16:creationId xmlns:a16="http://schemas.microsoft.com/office/drawing/2014/main" id="{34F4CFE5-C996-D0FC-419F-F804D79E4FC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1" t="9114" b="15712"/>
          <a:stretch/>
        </p:blipFill>
        <p:spPr bwMode="auto">
          <a:xfrm>
            <a:off x="3848984" y="733646"/>
            <a:ext cx="6331693" cy="5390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8963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17AA3-7D5C-F391-67FB-C06205520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/>
          <a:lstStyle/>
          <a:p>
            <a:r>
              <a:rPr lang="en-US" sz="4400" dirty="0">
                <a:latin typeface="Arial Black" charset="0"/>
              </a:rPr>
              <a:t>OK sequence 4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C1D87-0977-1103-EAB0-D8D1E999E2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31086" cy="4351338"/>
          </a:xfrm>
        </p:spPr>
        <p:txBody>
          <a:bodyPr/>
          <a:lstStyle/>
          <a:p>
            <a:r>
              <a:rPr lang="en-US" dirty="0">
                <a:latin typeface="Arial" charset="0"/>
              </a:rPr>
              <a:t>Trigger moves up orienting slot</a:t>
            </a:r>
          </a:p>
          <a:p>
            <a:r>
              <a:rPr lang="en-US" dirty="0">
                <a:latin typeface="Arial" charset="0"/>
              </a:rPr>
              <a:t>At top – force is applied</a:t>
            </a:r>
          </a:p>
          <a:p>
            <a:r>
              <a:rPr lang="en-US" dirty="0">
                <a:latin typeface="Arial" charset="0"/>
              </a:rPr>
              <a:t>Tools “kicks over”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713A42-AEB5-7287-1108-37FF185C4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13</a:t>
            </a:fld>
            <a:endParaRPr lang="en-MY"/>
          </a:p>
        </p:txBody>
      </p:sp>
      <p:pic>
        <p:nvPicPr>
          <p:cNvPr id="5" name="Picture 5" descr="C:\pictures for powerpoint\T06-17.jpg">
            <a:extLst>
              <a:ext uri="{FF2B5EF4-FFF2-40B4-BE49-F238E27FC236}">
                <a16:creationId xmlns:a16="http://schemas.microsoft.com/office/drawing/2014/main" id="{F3C40267-F69B-FB59-EA69-8F77ABACB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81" r="33371"/>
          <a:stretch>
            <a:fillRect/>
          </a:stretch>
        </p:blipFill>
        <p:spPr bwMode="auto">
          <a:xfrm>
            <a:off x="6727002" y="500062"/>
            <a:ext cx="3171910" cy="6043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06825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CD5F5-2E76-3871-CF7B-77D24FF62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79794"/>
            <a:ext cx="10515600" cy="1325563"/>
          </a:xfrm>
        </p:spPr>
        <p:txBody>
          <a:bodyPr/>
          <a:lstStyle/>
          <a:p>
            <a:r>
              <a:rPr lang="en-US" sz="4400" dirty="0">
                <a:latin typeface="Arial Black" charset="0"/>
              </a:rPr>
              <a:t>OK sequence 5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30E2E-43AD-F224-2708-21287CCE3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37173"/>
            <a:ext cx="6823229" cy="3939790"/>
          </a:xfrm>
        </p:spPr>
        <p:txBody>
          <a:bodyPr/>
          <a:lstStyle/>
          <a:p>
            <a:r>
              <a:rPr lang="en-US" dirty="0">
                <a:latin typeface="Arial" charset="0"/>
              </a:rPr>
              <a:t>Valve – or pulling tool (shown) aligned over pocket</a:t>
            </a:r>
            <a:endParaRPr lang="en-US" sz="3200" dirty="0">
              <a:latin typeface="Arial Black" charset="0"/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511EF4-5D0C-8802-A2EB-8A51557F2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14</a:t>
            </a:fld>
            <a:endParaRPr lang="en-MY"/>
          </a:p>
        </p:txBody>
      </p:sp>
      <p:pic>
        <p:nvPicPr>
          <p:cNvPr id="5" name="Picture 4" descr="C:\pictures for powerpoint\T06-18.jpg">
            <a:extLst>
              <a:ext uri="{FF2B5EF4-FFF2-40B4-BE49-F238E27FC236}">
                <a16:creationId xmlns:a16="http://schemas.microsoft.com/office/drawing/2014/main" id="{C1ECB11E-1C07-9A98-0445-E8190A31B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14" r="31282"/>
          <a:stretch>
            <a:fillRect/>
          </a:stretch>
        </p:blipFill>
        <p:spPr bwMode="auto">
          <a:xfrm>
            <a:off x="7002211" y="637135"/>
            <a:ext cx="3034924" cy="5912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9709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ED886-D4C6-959B-55A2-2A6FBE61C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98546"/>
            <a:ext cx="10515600" cy="1325563"/>
          </a:xfrm>
        </p:spPr>
        <p:txBody>
          <a:bodyPr/>
          <a:lstStyle/>
          <a:p>
            <a:r>
              <a:rPr lang="en-US" sz="4400" dirty="0">
                <a:latin typeface="Arial Black" charset="0"/>
              </a:rPr>
              <a:t>OK sequence 6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0DACC-1F22-EADF-11C5-9B844B740D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24109"/>
            <a:ext cx="5764619" cy="2239547"/>
          </a:xfrm>
        </p:spPr>
        <p:txBody>
          <a:bodyPr/>
          <a:lstStyle/>
          <a:p>
            <a:pPr algn="just"/>
            <a:r>
              <a:rPr lang="en-US" dirty="0">
                <a:latin typeface="Arial" charset="0"/>
              </a:rPr>
              <a:t>Tools lowered onto valve (or into pocket)</a:t>
            </a:r>
          </a:p>
          <a:p>
            <a:pPr algn="just"/>
            <a:r>
              <a:rPr lang="en-US" dirty="0">
                <a:latin typeface="Arial" charset="0"/>
              </a:rPr>
              <a:t>Tap down to position valve</a:t>
            </a:r>
          </a:p>
          <a:p>
            <a:pPr algn="just"/>
            <a:r>
              <a:rPr lang="en-US" dirty="0">
                <a:latin typeface="Arial" charset="0"/>
              </a:rPr>
              <a:t>Or Jar up to pull valve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F43D6E-A859-6DDD-1AD0-42B9357EA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15</a:t>
            </a:fld>
            <a:endParaRPr lang="en-MY"/>
          </a:p>
        </p:txBody>
      </p:sp>
      <p:pic>
        <p:nvPicPr>
          <p:cNvPr id="5" name="Picture 4" descr="C:\pictures for powerpoint\T06-19.jpg">
            <a:extLst>
              <a:ext uri="{FF2B5EF4-FFF2-40B4-BE49-F238E27FC236}">
                <a16:creationId xmlns:a16="http://schemas.microsoft.com/office/drawing/2014/main" id="{9A0683B2-5BE4-2D8A-94EE-D587474DE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09" r="26097"/>
          <a:stretch>
            <a:fillRect/>
          </a:stretch>
        </p:blipFill>
        <p:spPr bwMode="auto">
          <a:xfrm>
            <a:off x="6930275" y="645383"/>
            <a:ext cx="3191920" cy="5821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2635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F88208-59E7-2053-2222-0B817D016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16</a:t>
            </a:fld>
            <a:endParaRPr lang="en-MY"/>
          </a:p>
        </p:txBody>
      </p:sp>
      <p:pic>
        <p:nvPicPr>
          <p:cNvPr id="5" name="Picture 5" descr="Gaslift SPM seqence.ai">
            <a:extLst>
              <a:ext uri="{FF2B5EF4-FFF2-40B4-BE49-F238E27FC236}">
                <a16:creationId xmlns:a16="http://schemas.microsoft.com/office/drawing/2014/main" id="{EB79DE58-40EE-9383-5698-02379F90E9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5" t="2884" r="5771" b="3138"/>
          <a:stretch/>
        </p:blipFill>
        <p:spPr bwMode="auto">
          <a:xfrm>
            <a:off x="489098" y="265814"/>
            <a:ext cx="9760688" cy="6326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33780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8531F-A663-86DB-E26E-C10931678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39" y="1247627"/>
            <a:ext cx="10515600" cy="1325563"/>
          </a:xfrm>
        </p:spPr>
        <p:txBody>
          <a:bodyPr/>
          <a:lstStyle/>
          <a:p>
            <a:r>
              <a:rPr lang="en-US" dirty="0"/>
              <a:t>Gas lift running tool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0B51762-74B1-C3D2-F164-C17C4FB65E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526238" y="1622169"/>
            <a:ext cx="5573808" cy="3894554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D6DB8-6616-2765-C137-9C665977E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17</a:t>
            </a:fld>
            <a:endParaRPr lang="en-MY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4EE049-68D5-A962-18EE-79625D992449}"/>
              </a:ext>
            </a:extLst>
          </p:cNvPr>
          <p:cNvSpPr txBox="1"/>
          <p:nvPr/>
        </p:nvSpPr>
        <p:spPr>
          <a:xfrm>
            <a:off x="1562840" y="2343031"/>
            <a:ext cx="45331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charset="0"/>
              </a:rPr>
              <a:t>GA-2 </a:t>
            </a:r>
          </a:p>
          <a:p>
            <a:r>
              <a:rPr lang="en-US" sz="2400" dirty="0">
                <a:latin typeface="Arial" charset="0"/>
              </a:rPr>
              <a:t>     - Bottom latch</a:t>
            </a:r>
          </a:p>
          <a:p>
            <a:endParaRPr lang="en-US" sz="2400" dirty="0">
              <a:latin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charset="0"/>
              </a:rPr>
              <a:t>JK-1  </a:t>
            </a:r>
          </a:p>
          <a:p>
            <a:r>
              <a:rPr lang="en-US" sz="2400" dirty="0">
                <a:latin typeface="Arial" charset="0"/>
              </a:rPr>
              <a:t>     - Top latch</a:t>
            </a:r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2128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CEE3E10-DA3E-A9F2-17B8-8B6635479A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46310" y="65314"/>
            <a:ext cx="6904653" cy="679268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406F24-4401-65E1-E070-0F7B3C5B8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18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273626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F7468-9B7F-1E1D-DA31-734CA4215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Pulling tools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3EE20A8-CC12-2572-0D6D-6336F73497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180" y="1403498"/>
            <a:ext cx="9669640" cy="4773465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D3F9BD-F65A-40EF-6DC3-318DFB9DE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19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4672558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1207533-424C-B5CB-FFBD-67A6A22B11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114" y="1690688"/>
            <a:ext cx="7539773" cy="4451028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F4E260-A0D1-B0EE-2164-EE0982A38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20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21493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Mini</Template>
  <TotalTime>692</TotalTime>
  <Words>250</Words>
  <Application>Microsoft Office PowerPoint</Application>
  <PresentationFormat>Widescreen</PresentationFormat>
  <Paragraphs>69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Arial Black</vt:lpstr>
      <vt:lpstr>Calibri</vt:lpstr>
      <vt:lpstr>Wingdings</vt:lpstr>
      <vt:lpstr>Office Theme</vt:lpstr>
      <vt:lpstr>Kick Over Tools </vt:lpstr>
      <vt:lpstr>Contents :</vt:lpstr>
      <vt:lpstr>Type off kick over tools</vt:lpstr>
      <vt:lpstr>Kick over tool(0K6)</vt:lpstr>
      <vt:lpstr>PowerPoint Presentation</vt:lpstr>
      <vt:lpstr>PowerPoint Presentation</vt:lpstr>
      <vt:lpstr>PowerPoint Presentation</vt:lpstr>
      <vt:lpstr>OK sequence 1</vt:lpstr>
      <vt:lpstr>OK sequence 2</vt:lpstr>
      <vt:lpstr>OK sequence 3</vt:lpstr>
      <vt:lpstr>PowerPoint Presentation</vt:lpstr>
      <vt:lpstr>Orienting sleeve</vt:lpstr>
      <vt:lpstr>OK sequence 4</vt:lpstr>
      <vt:lpstr>OK sequence 5</vt:lpstr>
      <vt:lpstr>OK sequence 6</vt:lpstr>
      <vt:lpstr>PowerPoint Presentation</vt:lpstr>
      <vt:lpstr>Gas lift running tool</vt:lpstr>
      <vt:lpstr>PowerPoint Presentation</vt:lpstr>
      <vt:lpstr>Pulling tools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Apprentice Management Training Program Assessment Part 1</dc:title>
  <dc:creator>m.fakharudin</dc:creator>
  <cp:lastModifiedBy>Ayen Ibrahim</cp:lastModifiedBy>
  <cp:revision>285</cp:revision>
  <dcterms:created xsi:type="dcterms:W3CDTF">2018-02-16T14:35:00Z</dcterms:created>
  <dcterms:modified xsi:type="dcterms:W3CDTF">2023-08-30T07:44:58Z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1033-11.2.0.9127</vt:lpwstr>
  </property>
</Properties>
</file>